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87" r:id="rId6"/>
    <p:sldId id="288" r:id="rId7"/>
    <p:sldId id="266" r:id="rId8"/>
    <p:sldId id="289" r:id="rId9"/>
    <p:sldId id="295" r:id="rId10"/>
    <p:sldId id="296" r:id="rId11"/>
    <p:sldId id="277" r:id="rId12"/>
    <p:sldId id="290" r:id="rId13"/>
    <p:sldId id="291" r:id="rId14"/>
    <p:sldId id="292" r:id="rId15"/>
    <p:sldId id="293" r:id="rId16"/>
    <p:sldId id="279" r:id="rId17"/>
    <p:sldId id="265" r:id="rId18"/>
    <p:sldId id="294" r:id="rId19"/>
    <p:sldId id="274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0B"/>
    <a:srgbClr val="246EB9"/>
    <a:srgbClr val="E7614C"/>
    <a:srgbClr val="3BB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 snapToObjects="1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34CDEB19-8542-434D-915E-428BBD57CD41}"/>
              </a:ext>
            </a:extLst>
          </p:cNvPr>
          <p:cNvSpPr/>
          <p:nvPr userDrawn="1"/>
        </p:nvSpPr>
        <p:spPr>
          <a:xfrm rot="17325830">
            <a:off x="623841" y="3554054"/>
            <a:ext cx="855968" cy="703729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9F837B7B-7FA7-6D4F-BD71-FFE1D64D205A}"/>
              </a:ext>
            </a:extLst>
          </p:cNvPr>
          <p:cNvSpPr/>
          <p:nvPr userDrawn="1"/>
        </p:nvSpPr>
        <p:spPr>
          <a:xfrm rot="10800000">
            <a:off x="185359" y="856566"/>
            <a:ext cx="473413" cy="435889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1CFF9277-2CD1-FB4A-B0EE-F7EE0D782817}"/>
              </a:ext>
            </a:extLst>
          </p:cNvPr>
          <p:cNvSpPr/>
          <p:nvPr userDrawn="1"/>
        </p:nvSpPr>
        <p:spPr>
          <a:xfrm rot="10800000">
            <a:off x="390665" y="4444681"/>
            <a:ext cx="260096" cy="21388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BA4FE810-557B-CC40-BA45-3C8C27B1F0CD}"/>
              </a:ext>
            </a:extLst>
          </p:cNvPr>
          <p:cNvSpPr/>
          <p:nvPr userDrawn="1"/>
        </p:nvSpPr>
        <p:spPr>
          <a:xfrm rot="10800000">
            <a:off x="635402" y="2523485"/>
            <a:ext cx="405305" cy="323073"/>
          </a:xfrm>
          <a:custGeom>
            <a:avLst/>
            <a:gdLst/>
            <a:ahLst/>
            <a:cxnLst/>
            <a:rect l="l" t="t" r="r" b="b"/>
            <a:pathLst>
              <a:path w="92960" h="24164" extrusionOk="0">
                <a:moveTo>
                  <a:pt x="50479" y="1"/>
                </a:moveTo>
                <a:lnTo>
                  <a:pt x="50051" y="8"/>
                </a:lnTo>
                <a:lnTo>
                  <a:pt x="49623" y="24"/>
                </a:lnTo>
                <a:lnTo>
                  <a:pt x="49195" y="39"/>
                </a:lnTo>
                <a:lnTo>
                  <a:pt x="48767" y="62"/>
                </a:lnTo>
                <a:lnTo>
                  <a:pt x="48366" y="85"/>
                </a:lnTo>
                <a:lnTo>
                  <a:pt x="47938" y="116"/>
                </a:lnTo>
                <a:lnTo>
                  <a:pt x="47537" y="155"/>
                </a:lnTo>
                <a:lnTo>
                  <a:pt x="47135" y="194"/>
                </a:lnTo>
                <a:lnTo>
                  <a:pt x="46761" y="240"/>
                </a:lnTo>
                <a:lnTo>
                  <a:pt x="46386" y="286"/>
                </a:lnTo>
                <a:lnTo>
                  <a:pt x="46012" y="340"/>
                </a:lnTo>
                <a:lnTo>
                  <a:pt x="45637" y="402"/>
                </a:lnTo>
                <a:lnTo>
                  <a:pt x="45316" y="471"/>
                </a:lnTo>
                <a:lnTo>
                  <a:pt x="44969" y="533"/>
                </a:lnTo>
                <a:lnTo>
                  <a:pt x="44648" y="610"/>
                </a:lnTo>
                <a:lnTo>
                  <a:pt x="44353" y="688"/>
                </a:lnTo>
                <a:lnTo>
                  <a:pt x="44059" y="773"/>
                </a:lnTo>
                <a:lnTo>
                  <a:pt x="43792" y="857"/>
                </a:lnTo>
                <a:lnTo>
                  <a:pt x="43524" y="950"/>
                </a:lnTo>
                <a:lnTo>
                  <a:pt x="43283" y="1050"/>
                </a:lnTo>
                <a:lnTo>
                  <a:pt x="43069" y="1151"/>
                </a:lnTo>
                <a:lnTo>
                  <a:pt x="42882" y="1259"/>
                </a:lnTo>
                <a:lnTo>
                  <a:pt x="42695" y="1375"/>
                </a:lnTo>
                <a:lnTo>
                  <a:pt x="42534" y="1490"/>
                </a:lnTo>
                <a:lnTo>
                  <a:pt x="42400" y="1614"/>
                </a:lnTo>
                <a:lnTo>
                  <a:pt x="42293" y="1738"/>
                </a:lnTo>
                <a:lnTo>
                  <a:pt x="42213" y="1869"/>
                </a:lnTo>
                <a:lnTo>
                  <a:pt x="42160" y="2008"/>
                </a:lnTo>
                <a:lnTo>
                  <a:pt x="42133" y="2147"/>
                </a:lnTo>
                <a:lnTo>
                  <a:pt x="42133" y="2293"/>
                </a:lnTo>
                <a:lnTo>
                  <a:pt x="42160" y="2440"/>
                </a:lnTo>
                <a:lnTo>
                  <a:pt x="42374" y="3359"/>
                </a:lnTo>
                <a:lnTo>
                  <a:pt x="42534" y="4277"/>
                </a:lnTo>
                <a:lnTo>
                  <a:pt x="42668" y="5196"/>
                </a:lnTo>
                <a:lnTo>
                  <a:pt x="42775" y="6115"/>
                </a:lnTo>
                <a:lnTo>
                  <a:pt x="42882" y="7041"/>
                </a:lnTo>
                <a:lnTo>
                  <a:pt x="42935" y="7960"/>
                </a:lnTo>
                <a:lnTo>
                  <a:pt x="43016" y="9813"/>
                </a:lnTo>
                <a:lnTo>
                  <a:pt x="40662" y="9828"/>
                </a:lnTo>
                <a:lnTo>
                  <a:pt x="38334" y="9851"/>
                </a:lnTo>
                <a:lnTo>
                  <a:pt x="35980" y="9882"/>
                </a:lnTo>
                <a:lnTo>
                  <a:pt x="33653" y="9913"/>
                </a:lnTo>
                <a:lnTo>
                  <a:pt x="31299" y="9951"/>
                </a:lnTo>
                <a:lnTo>
                  <a:pt x="28972" y="10006"/>
                </a:lnTo>
                <a:lnTo>
                  <a:pt x="26644" y="10052"/>
                </a:lnTo>
                <a:lnTo>
                  <a:pt x="24317" y="10114"/>
                </a:lnTo>
                <a:lnTo>
                  <a:pt x="22017" y="10183"/>
                </a:lnTo>
                <a:lnTo>
                  <a:pt x="19689" y="10253"/>
                </a:lnTo>
                <a:lnTo>
                  <a:pt x="17389" y="10330"/>
                </a:lnTo>
                <a:lnTo>
                  <a:pt x="15088" y="10415"/>
                </a:lnTo>
                <a:lnTo>
                  <a:pt x="12814" y="10507"/>
                </a:lnTo>
                <a:lnTo>
                  <a:pt x="10514" y="10608"/>
                </a:lnTo>
                <a:lnTo>
                  <a:pt x="8240" y="10716"/>
                </a:lnTo>
                <a:lnTo>
                  <a:pt x="5993" y="10832"/>
                </a:lnTo>
                <a:lnTo>
                  <a:pt x="5565" y="10855"/>
                </a:lnTo>
                <a:lnTo>
                  <a:pt x="5164" y="10886"/>
                </a:lnTo>
                <a:lnTo>
                  <a:pt x="4762" y="10924"/>
                </a:lnTo>
                <a:lnTo>
                  <a:pt x="4388" y="10963"/>
                </a:lnTo>
                <a:lnTo>
                  <a:pt x="4013" y="11009"/>
                </a:lnTo>
                <a:lnTo>
                  <a:pt x="3666" y="11063"/>
                </a:lnTo>
                <a:lnTo>
                  <a:pt x="3345" y="11117"/>
                </a:lnTo>
                <a:lnTo>
                  <a:pt x="3024" y="11179"/>
                </a:lnTo>
                <a:lnTo>
                  <a:pt x="2729" y="11248"/>
                </a:lnTo>
                <a:lnTo>
                  <a:pt x="2462" y="11318"/>
                </a:lnTo>
                <a:lnTo>
                  <a:pt x="2194" y="11387"/>
                </a:lnTo>
                <a:lnTo>
                  <a:pt x="1927" y="11465"/>
                </a:lnTo>
                <a:lnTo>
                  <a:pt x="1713" y="11542"/>
                </a:lnTo>
                <a:lnTo>
                  <a:pt x="1472" y="11627"/>
                </a:lnTo>
                <a:lnTo>
                  <a:pt x="1285" y="11712"/>
                </a:lnTo>
                <a:lnTo>
                  <a:pt x="1098" y="11804"/>
                </a:lnTo>
                <a:lnTo>
                  <a:pt x="910" y="11897"/>
                </a:lnTo>
                <a:lnTo>
                  <a:pt x="750" y="11990"/>
                </a:lnTo>
                <a:lnTo>
                  <a:pt x="616" y="12082"/>
                </a:lnTo>
                <a:lnTo>
                  <a:pt x="482" y="12183"/>
                </a:lnTo>
                <a:lnTo>
                  <a:pt x="268" y="12383"/>
                </a:lnTo>
                <a:lnTo>
                  <a:pt x="135" y="12592"/>
                </a:lnTo>
                <a:lnTo>
                  <a:pt x="28" y="12808"/>
                </a:lnTo>
                <a:lnTo>
                  <a:pt x="1" y="13024"/>
                </a:lnTo>
                <a:lnTo>
                  <a:pt x="1" y="13240"/>
                </a:lnTo>
                <a:lnTo>
                  <a:pt x="81" y="13456"/>
                </a:lnTo>
                <a:lnTo>
                  <a:pt x="215" y="13672"/>
                </a:lnTo>
                <a:lnTo>
                  <a:pt x="402" y="13881"/>
                </a:lnTo>
                <a:lnTo>
                  <a:pt x="643" y="14089"/>
                </a:lnTo>
                <a:lnTo>
                  <a:pt x="910" y="14290"/>
                </a:lnTo>
                <a:lnTo>
                  <a:pt x="1258" y="14483"/>
                </a:lnTo>
                <a:lnTo>
                  <a:pt x="1659" y="14661"/>
                </a:lnTo>
                <a:lnTo>
                  <a:pt x="1873" y="14746"/>
                </a:lnTo>
                <a:lnTo>
                  <a:pt x="2087" y="14830"/>
                </a:lnTo>
                <a:lnTo>
                  <a:pt x="2328" y="14915"/>
                </a:lnTo>
                <a:lnTo>
                  <a:pt x="2596" y="14993"/>
                </a:lnTo>
                <a:lnTo>
                  <a:pt x="2863" y="15062"/>
                </a:lnTo>
                <a:lnTo>
                  <a:pt x="3131" y="15132"/>
                </a:lnTo>
                <a:lnTo>
                  <a:pt x="3425" y="15201"/>
                </a:lnTo>
                <a:lnTo>
                  <a:pt x="3719" y="15255"/>
                </a:lnTo>
                <a:lnTo>
                  <a:pt x="4040" y="15317"/>
                </a:lnTo>
                <a:lnTo>
                  <a:pt x="4361" y="15371"/>
                </a:lnTo>
                <a:lnTo>
                  <a:pt x="4682" y="15417"/>
                </a:lnTo>
                <a:lnTo>
                  <a:pt x="5030" y="15456"/>
                </a:lnTo>
                <a:lnTo>
                  <a:pt x="5404" y="15494"/>
                </a:lnTo>
                <a:lnTo>
                  <a:pt x="5752" y="15525"/>
                </a:lnTo>
                <a:lnTo>
                  <a:pt x="6153" y="15556"/>
                </a:lnTo>
                <a:lnTo>
                  <a:pt x="6528" y="15572"/>
                </a:lnTo>
                <a:lnTo>
                  <a:pt x="6956" y="15587"/>
                </a:lnTo>
                <a:lnTo>
                  <a:pt x="7357" y="15595"/>
                </a:lnTo>
                <a:lnTo>
                  <a:pt x="7785" y="15602"/>
                </a:lnTo>
                <a:lnTo>
                  <a:pt x="8213" y="15595"/>
                </a:lnTo>
                <a:lnTo>
                  <a:pt x="25842" y="15286"/>
                </a:lnTo>
                <a:lnTo>
                  <a:pt x="34589" y="15139"/>
                </a:lnTo>
                <a:lnTo>
                  <a:pt x="43337" y="15000"/>
                </a:lnTo>
                <a:lnTo>
                  <a:pt x="43444" y="15950"/>
                </a:lnTo>
                <a:lnTo>
                  <a:pt x="43524" y="16892"/>
                </a:lnTo>
                <a:lnTo>
                  <a:pt x="43658" y="17826"/>
                </a:lnTo>
                <a:lnTo>
                  <a:pt x="43845" y="18768"/>
                </a:lnTo>
                <a:lnTo>
                  <a:pt x="44032" y="19709"/>
                </a:lnTo>
                <a:lnTo>
                  <a:pt x="44300" y="20644"/>
                </a:lnTo>
                <a:lnTo>
                  <a:pt x="44594" y="21578"/>
                </a:lnTo>
                <a:lnTo>
                  <a:pt x="44781" y="22049"/>
                </a:lnTo>
                <a:lnTo>
                  <a:pt x="44969" y="22512"/>
                </a:lnTo>
                <a:lnTo>
                  <a:pt x="45102" y="22712"/>
                </a:lnTo>
                <a:lnTo>
                  <a:pt x="45263" y="22898"/>
                </a:lnTo>
                <a:lnTo>
                  <a:pt x="45477" y="23068"/>
                </a:lnTo>
                <a:lnTo>
                  <a:pt x="45718" y="23230"/>
                </a:lnTo>
                <a:lnTo>
                  <a:pt x="46012" y="23384"/>
                </a:lnTo>
                <a:lnTo>
                  <a:pt x="46333" y="23515"/>
                </a:lnTo>
                <a:lnTo>
                  <a:pt x="46707" y="23639"/>
                </a:lnTo>
                <a:lnTo>
                  <a:pt x="47109" y="23747"/>
                </a:lnTo>
                <a:lnTo>
                  <a:pt x="47510" y="23847"/>
                </a:lnTo>
                <a:lnTo>
                  <a:pt x="47965" y="23924"/>
                </a:lnTo>
                <a:lnTo>
                  <a:pt x="48419" y="24002"/>
                </a:lnTo>
                <a:lnTo>
                  <a:pt x="48901" y="24056"/>
                </a:lnTo>
                <a:lnTo>
                  <a:pt x="49382" y="24102"/>
                </a:lnTo>
                <a:lnTo>
                  <a:pt x="49891" y="24133"/>
                </a:lnTo>
                <a:lnTo>
                  <a:pt x="50399" y="24156"/>
                </a:lnTo>
                <a:lnTo>
                  <a:pt x="50907" y="24164"/>
                </a:lnTo>
                <a:lnTo>
                  <a:pt x="51415" y="24156"/>
                </a:lnTo>
                <a:lnTo>
                  <a:pt x="51924" y="24133"/>
                </a:lnTo>
                <a:lnTo>
                  <a:pt x="52432" y="24102"/>
                </a:lnTo>
                <a:lnTo>
                  <a:pt x="52913" y="24056"/>
                </a:lnTo>
                <a:lnTo>
                  <a:pt x="53395" y="24002"/>
                </a:lnTo>
                <a:lnTo>
                  <a:pt x="53850" y="23932"/>
                </a:lnTo>
                <a:lnTo>
                  <a:pt x="54304" y="23847"/>
                </a:lnTo>
                <a:lnTo>
                  <a:pt x="54706" y="23747"/>
                </a:lnTo>
                <a:lnTo>
                  <a:pt x="55107" y="23639"/>
                </a:lnTo>
                <a:lnTo>
                  <a:pt x="55482" y="23515"/>
                </a:lnTo>
                <a:lnTo>
                  <a:pt x="55803" y="23384"/>
                </a:lnTo>
                <a:lnTo>
                  <a:pt x="56097" y="23237"/>
                </a:lnTo>
                <a:lnTo>
                  <a:pt x="56338" y="23075"/>
                </a:lnTo>
                <a:lnTo>
                  <a:pt x="56552" y="22898"/>
                </a:lnTo>
                <a:lnTo>
                  <a:pt x="56739" y="22712"/>
                </a:lnTo>
                <a:lnTo>
                  <a:pt x="56846" y="22512"/>
                </a:lnTo>
                <a:lnTo>
                  <a:pt x="57033" y="22033"/>
                </a:lnTo>
                <a:lnTo>
                  <a:pt x="57220" y="21562"/>
                </a:lnTo>
                <a:lnTo>
                  <a:pt x="57541" y="20605"/>
                </a:lnTo>
                <a:lnTo>
                  <a:pt x="57782" y="19648"/>
                </a:lnTo>
                <a:lnTo>
                  <a:pt x="57996" y="18690"/>
                </a:lnTo>
                <a:lnTo>
                  <a:pt x="58183" y="17725"/>
                </a:lnTo>
                <a:lnTo>
                  <a:pt x="58290" y="16768"/>
                </a:lnTo>
                <a:lnTo>
                  <a:pt x="58397" y="15803"/>
                </a:lnTo>
                <a:lnTo>
                  <a:pt x="58478" y="14838"/>
                </a:lnTo>
                <a:lnTo>
                  <a:pt x="65245" y="14784"/>
                </a:lnTo>
                <a:lnTo>
                  <a:pt x="68643" y="14769"/>
                </a:lnTo>
                <a:lnTo>
                  <a:pt x="72013" y="14753"/>
                </a:lnTo>
                <a:lnTo>
                  <a:pt x="75411" y="14746"/>
                </a:lnTo>
                <a:lnTo>
                  <a:pt x="78808" y="14746"/>
                </a:lnTo>
                <a:lnTo>
                  <a:pt x="82232" y="14753"/>
                </a:lnTo>
                <a:lnTo>
                  <a:pt x="85656" y="14776"/>
                </a:lnTo>
                <a:lnTo>
                  <a:pt x="86111" y="14776"/>
                </a:lnTo>
                <a:lnTo>
                  <a:pt x="86566" y="14769"/>
                </a:lnTo>
                <a:lnTo>
                  <a:pt x="86994" y="14753"/>
                </a:lnTo>
                <a:lnTo>
                  <a:pt x="87395" y="14738"/>
                </a:lnTo>
                <a:lnTo>
                  <a:pt x="87796" y="14715"/>
                </a:lnTo>
                <a:lnTo>
                  <a:pt x="88198" y="14684"/>
                </a:lnTo>
                <a:lnTo>
                  <a:pt x="88545" y="14653"/>
                </a:lnTo>
                <a:lnTo>
                  <a:pt x="88920" y="14614"/>
                </a:lnTo>
                <a:lnTo>
                  <a:pt x="89241" y="14576"/>
                </a:lnTo>
                <a:lnTo>
                  <a:pt x="89562" y="14529"/>
                </a:lnTo>
                <a:lnTo>
                  <a:pt x="89883" y="14475"/>
                </a:lnTo>
                <a:lnTo>
                  <a:pt x="90177" y="14421"/>
                </a:lnTo>
                <a:lnTo>
                  <a:pt x="90445" y="14360"/>
                </a:lnTo>
                <a:lnTo>
                  <a:pt x="90712" y="14298"/>
                </a:lnTo>
                <a:lnTo>
                  <a:pt x="90953" y="14228"/>
                </a:lnTo>
                <a:lnTo>
                  <a:pt x="91194" y="14159"/>
                </a:lnTo>
                <a:lnTo>
                  <a:pt x="91408" y="14089"/>
                </a:lnTo>
                <a:lnTo>
                  <a:pt x="91622" y="14012"/>
                </a:lnTo>
                <a:lnTo>
                  <a:pt x="91809" y="13927"/>
                </a:lnTo>
                <a:lnTo>
                  <a:pt x="91996" y="13850"/>
                </a:lnTo>
                <a:lnTo>
                  <a:pt x="92157" y="13765"/>
                </a:lnTo>
                <a:lnTo>
                  <a:pt x="92290" y="13680"/>
                </a:lnTo>
                <a:lnTo>
                  <a:pt x="92424" y="13588"/>
                </a:lnTo>
                <a:lnTo>
                  <a:pt x="92531" y="13495"/>
                </a:lnTo>
                <a:lnTo>
                  <a:pt x="92718" y="13310"/>
                </a:lnTo>
                <a:lnTo>
                  <a:pt x="92852" y="13117"/>
                </a:lnTo>
                <a:lnTo>
                  <a:pt x="92932" y="12924"/>
                </a:lnTo>
                <a:lnTo>
                  <a:pt x="92959" y="12723"/>
                </a:lnTo>
                <a:lnTo>
                  <a:pt x="92906" y="12522"/>
                </a:lnTo>
                <a:lnTo>
                  <a:pt x="92825" y="12321"/>
                </a:lnTo>
                <a:lnTo>
                  <a:pt x="92665" y="12128"/>
                </a:lnTo>
                <a:lnTo>
                  <a:pt x="92451" y="11928"/>
                </a:lnTo>
                <a:lnTo>
                  <a:pt x="92183" y="11742"/>
                </a:lnTo>
                <a:lnTo>
                  <a:pt x="91862" y="11557"/>
                </a:lnTo>
                <a:lnTo>
                  <a:pt x="91488" y="11380"/>
                </a:lnTo>
                <a:lnTo>
                  <a:pt x="91274" y="11295"/>
                </a:lnTo>
                <a:lnTo>
                  <a:pt x="91060" y="11218"/>
                </a:lnTo>
                <a:lnTo>
                  <a:pt x="90819" y="11133"/>
                </a:lnTo>
                <a:lnTo>
                  <a:pt x="90578" y="11063"/>
                </a:lnTo>
                <a:lnTo>
                  <a:pt x="90311" y="10986"/>
                </a:lnTo>
                <a:lnTo>
                  <a:pt x="90017" y="10916"/>
                </a:lnTo>
                <a:lnTo>
                  <a:pt x="89722" y="10847"/>
                </a:lnTo>
                <a:lnTo>
                  <a:pt x="89428" y="10785"/>
                </a:lnTo>
                <a:lnTo>
                  <a:pt x="89107" y="10723"/>
                </a:lnTo>
                <a:lnTo>
                  <a:pt x="88786" y="10669"/>
                </a:lnTo>
                <a:lnTo>
                  <a:pt x="88438" y="10623"/>
                </a:lnTo>
                <a:lnTo>
                  <a:pt x="88091" y="10569"/>
                </a:lnTo>
                <a:lnTo>
                  <a:pt x="87716" y="10530"/>
                </a:lnTo>
                <a:lnTo>
                  <a:pt x="87315" y="10492"/>
                </a:lnTo>
                <a:lnTo>
                  <a:pt x="86913" y="10461"/>
                </a:lnTo>
                <a:lnTo>
                  <a:pt x="86512" y="10430"/>
                </a:lnTo>
                <a:lnTo>
                  <a:pt x="86084" y="10407"/>
                </a:lnTo>
                <a:lnTo>
                  <a:pt x="85656" y="10392"/>
                </a:lnTo>
                <a:lnTo>
                  <a:pt x="82339" y="10291"/>
                </a:lnTo>
                <a:lnTo>
                  <a:pt x="79022" y="10191"/>
                </a:lnTo>
                <a:lnTo>
                  <a:pt x="75678" y="10114"/>
                </a:lnTo>
                <a:lnTo>
                  <a:pt x="72334" y="10036"/>
                </a:lnTo>
                <a:lnTo>
                  <a:pt x="68964" y="9967"/>
                </a:lnTo>
                <a:lnTo>
                  <a:pt x="65566" y="9913"/>
                </a:lnTo>
                <a:lnTo>
                  <a:pt x="62196" y="9867"/>
                </a:lnTo>
                <a:lnTo>
                  <a:pt x="58799" y="9836"/>
                </a:lnTo>
                <a:lnTo>
                  <a:pt x="58879" y="7983"/>
                </a:lnTo>
                <a:lnTo>
                  <a:pt x="58959" y="7057"/>
                </a:lnTo>
                <a:lnTo>
                  <a:pt x="59039" y="6130"/>
                </a:lnTo>
                <a:lnTo>
                  <a:pt x="59146" y="5204"/>
                </a:lnTo>
                <a:lnTo>
                  <a:pt x="59280" y="4285"/>
                </a:lnTo>
                <a:lnTo>
                  <a:pt x="59441" y="3359"/>
                </a:lnTo>
                <a:lnTo>
                  <a:pt x="59655" y="2440"/>
                </a:lnTo>
                <a:lnTo>
                  <a:pt x="59681" y="2293"/>
                </a:lnTo>
                <a:lnTo>
                  <a:pt x="59681" y="2147"/>
                </a:lnTo>
                <a:lnTo>
                  <a:pt x="59655" y="2008"/>
                </a:lnTo>
                <a:lnTo>
                  <a:pt x="59601" y="1869"/>
                </a:lnTo>
                <a:lnTo>
                  <a:pt x="59521" y="1738"/>
                </a:lnTo>
                <a:lnTo>
                  <a:pt x="59414" y="1614"/>
                </a:lnTo>
                <a:lnTo>
                  <a:pt x="59280" y="1490"/>
                </a:lnTo>
                <a:lnTo>
                  <a:pt x="59120" y="1375"/>
                </a:lnTo>
                <a:lnTo>
                  <a:pt x="58932" y="1267"/>
                </a:lnTo>
                <a:lnTo>
                  <a:pt x="58745" y="1159"/>
                </a:lnTo>
                <a:lnTo>
                  <a:pt x="58531" y="1050"/>
                </a:lnTo>
                <a:lnTo>
                  <a:pt x="58290" y="958"/>
                </a:lnTo>
                <a:lnTo>
                  <a:pt x="58023" y="865"/>
                </a:lnTo>
                <a:lnTo>
                  <a:pt x="57755" y="773"/>
                </a:lnTo>
                <a:lnTo>
                  <a:pt x="57461" y="688"/>
                </a:lnTo>
                <a:lnTo>
                  <a:pt x="57167" y="610"/>
                </a:lnTo>
                <a:lnTo>
                  <a:pt x="56846" y="541"/>
                </a:lnTo>
                <a:lnTo>
                  <a:pt x="56525" y="471"/>
                </a:lnTo>
                <a:lnTo>
                  <a:pt x="56177" y="402"/>
                </a:lnTo>
                <a:lnTo>
                  <a:pt x="55803" y="348"/>
                </a:lnTo>
                <a:lnTo>
                  <a:pt x="55428" y="294"/>
                </a:lnTo>
                <a:lnTo>
                  <a:pt x="55054" y="240"/>
                </a:lnTo>
                <a:lnTo>
                  <a:pt x="54679" y="194"/>
                </a:lnTo>
                <a:lnTo>
                  <a:pt x="54278" y="155"/>
                </a:lnTo>
                <a:lnTo>
                  <a:pt x="53876" y="116"/>
                </a:lnTo>
                <a:lnTo>
                  <a:pt x="53448" y="85"/>
                </a:lnTo>
                <a:lnTo>
                  <a:pt x="53047" y="62"/>
                </a:lnTo>
                <a:lnTo>
                  <a:pt x="52619" y="39"/>
                </a:lnTo>
                <a:lnTo>
                  <a:pt x="52191" y="24"/>
                </a:lnTo>
                <a:lnTo>
                  <a:pt x="51763" y="8"/>
                </a:lnTo>
                <a:lnTo>
                  <a:pt x="51335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9DE1D8B6-9070-A84B-8DD8-66211043BD24}"/>
              </a:ext>
            </a:extLst>
          </p:cNvPr>
          <p:cNvSpPr/>
          <p:nvPr userDrawn="1"/>
        </p:nvSpPr>
        <p:spPr>
          <a:xfrm rot="10800000">
            <a:off x="491941" y="311610"/>
            <a:ext cx="571623" cy="399869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7;p2">
            <a:extLst>
              <a:ext uri="{FF2B5EF4-FFF2-40B4-BE49-F238E27FC236}">
                <a16:creationId xmlns:a16="http://schemas.microsoft.com/office/drawing/2014/main" id="{0DA617A8-1C45-C543-BFCA-71CB92519844}"/>
              </a:ext>
            </a:extLst>
          </p:cNvPr>
          <p:cNvSpPr/>
          <p:nvPr userDrawn="1"/>
        </p:nvSpPr>
        <p:spPr>
          <a:xfrm rot="10800000">
            <a:off x="607037" y="235231"/>
            <a:ext cx="506772" cy="370256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8;p2">
            <a:extLst>
              <a:ext uri="{FF2B5EF4-FFF2-40B4-BE49-F238E27FC236}">
                <a16:creationId xmlns:a16="http://schemas.microsoft.com/office/drawing/2014/main" id="{537574E7-34AE-9C44-898E-85B0E76D9224}"/>
              </a:ext>
            </a:extLst>
          </p:cNvPr>
          <p:cNvSpPr/>
          <p:nvPr userDrawn="1"/>
        </p:nvSpPr>
        <p:spPr>
          <a:xfrm rot="10800000">
            <a:off x="1020851" y="832924"/>
            <a:ext cx="661195" cy="534051"/>
          </a:xfrm>
          <a:custGeom>
            <a:avLst/>
            <a:gdLst/>
            <a:ahLst/>
            <a:cxnLst/>
            <a:rect l="l" t="t" r="r" b="b"/>
            <a:pathLst>
              <a:path w="151650" h="39944" extrusionOk="0">
                <a:moveTo>
                  <a:pt x="92129" y="0"/>
                </a:moveTo>
                <a:lnTo>
                  <a:pt x="91567" y="8"/>
                </a:lnTo>
                <a:lnTo>
                  <a:pt x="91006" y="16"/>
                </a:lnTo>
                <a:lnTo>
                  <a:pt x="90417" y="31"/>
                </a:lnTo>
                <a:lnTo>
                  <a:pt x="89855" y="55"/>
                </a:lnTo>
                <a:lnTo>
                  <a:pt x="89267" y="85"/>
                </a:lnTo>
                <a:lnTo>
                  <a:pt x="88652" y="116"/>
                </a:lnTo>
                <a:lnTo>
                  <a:pt x="88063" y="163"/>
                </a:lnTo>
                <a:lnTo>
                  <a:pt x="86832" y="255"/>
                </a:lnTo>
                <a:lnTo>
                  <a:pt x="85602" y="363"/>
                </a:lnTo>
                <a:lnTo>
                  <a:pt x="84318" y="495"/>
                </a:lnTo>
                <a:lnTo>
                  <a:pt x="83034" y="641"/>
                </a:lnTo>
                <a:lnTo>
                  <a:pt x="81750" y="803"/>
                </a:lnTo>
                <a:lnTo>
                  <a:pt x="80439" y="973"/>
                </a:lnTo>
                <a:lnTo>
                  <a:pt x="79128" y="1158"/>
                </a:lnTo>
                <a:lnTo>
                  <a:pt x="77818" y="1351"/>
                </a:lnTo>
                <a:lnTo>
                  <a:pt x="76480" y="1560"/>
                </a:lnTo>
                <a:lnTo>
                  <a:pt x="75169" y="1768"/>
                </a:lnTo>
                <a:lnTo>
                  <a:pt x="73858" y="1984"/>
                </a:lnTo>
                <a:lnTo>
                  <a:pt x="72548" y="2208"/>
                </a:lnTo>
                <a:lnTo>
                  <a:pt x="69980" y="2664"/>
                </a:lnTo>
                <a:lnTo>
                  <a:pt x="67465" y="3119"/>
                </a:lnTo>
                <a:lnTo>
                  <a:pt x="65057" y="3559"/>
                </a:lnTo>
                <a:lnTo>
                  <a:pt x="62757" y="3984"/>
                </a:lnTo>
                <a:lnTo>
                  <a:pt x="60590" y="4378"/>
                </a:lnTo>
                <a:lnTo>
                  <a:pt x="58584" y="4725"/>
                </a:lnTo>
                <a:lnTo>
                  <a:pt x="57648" y="4879"/>
                </a:lnTo>
                <a:lnTo>
                  <a:pt x="56792" y="5018"/>
                </a:lnTo>
                <a:lnTo>
                  <a:pt x="43604" y="7026"/>
                </a:lnTo>
                <a:lnTo>
                  <a:pt x="30442" y="9040"/>
                </a:lnTo>
                <a:lnTo>
                  <a:pt x="23862" y="10060"/>
                </a:lnTo>
                <a:lnTo>
                  <a:pt x="17281" y="11071"/>
                </a:lnTo>
                <a:lnTo>
                  <a:pt x="10727" y="12098"/>
                </a:lnTo>
                <a:lnTo>
                  <a:pt x="4173" y="13124"/>
                </a:lnTo>
                <a:lnTo>
                  <a:pt x="3558" y="13232"/>
                </a:lnTo>
                <a:lnTo>
                  <a:pt x="2969" y="13356"/>
                </a:lnTo>
                <a:lnTo>
                  <a:pt x="2408" y="13495"/>
                </a:lnTo>
                <a:lnTo>
                  <a:pt x="1873" y="13649"/>
                </a:lnTo>
                <a:lnTo>
                  <a:pt x="1659" y="13726"/>
                </a:lnTo>
                <a:lnTo>
                  <a:pt x="1418" y="13811"/>
                </a:lnTo>
                <a:lnTo>
                  <a:pt x="1204" y="13896"/>
                </a:lnTo>
                <a:lnTo>
                  <a:pt x="1017" y="13981"/>
                </a:lnTo>
                <a:lnTo>
                  <a:pt x="829" y="14074"/>
                </a:lnTo>
                <a:lnTo>
                  <a:pt x="669" y="14166"/>
                </a:lnTo>
                <a:lnTo>
                  <a:pt x="508" y="14259"/>
                </a:lnTo>
                <a:lnTo>
                  <a:pt x="375" y="14359"/>
                </a:lnTo>
                <a:lnTo>
                  <a:pt x="268" y="14452"/>
                </a:lnTo>
                <a:lnTo>
                  <a:pt x="161" y="14552"/>
                </a:lnTo>
                <a:lnTo>
                  <a:pt x="107" y="14653"/>
                </a:lnTo>
                <a:lnTo>
                  <a:pt x="54" y="14753"/>
                </a:lnTo>
                <a:lnTo>
                  <a:pt x="0" y="14854"/>
                </a:lnTo>
                <a:lnTo>
                  <a:pt x="0" y="14954"/>
                </a:lnTo>
                <a:lnTo>
                  <a:pt x="27" y="15054"/>
                </a:lnTo>
                <a:lnTo>
                  <a:pt x="54" y="15162"/>
                </a:lnTo>
                <a:lnTo>
                  <a:pt x="107" y="15263"/>
                </a:lnTo>
                <a:lnTo>
                  <a:pt x="214" y="15363"/>
                </a:lnTo>
                <a:lnTo>
                  <a:pt x="321" y="15463"/>
                </a:lnTo>
                <a:lnTo>
                  <a:pt x="455" y="15564"/>
                </a:lnTo>
                <a:lnTo>
                  <a:pt x="642" y="15664"/>
                </a:lnTo>
                <a:lnTo>
                  <a:pt x="829" y="15765"/>
                </a:lnTo>
                <a:lnTo>
                  <a:pt x="1070" y="15865"/>
                </a:lnTo>
                <a:lnTo>
                  <a:pt x="1311" y="15965"/>
                </a:lnTo>
                <a:lnTo>
                  <a:pt x="5404" y="17409"/>
                </a:lnTo>
                <a:lnTo>
                  <a:pt x="9470" y="18852"/>
                </a:lnTo>
                <a:lnTo>
                  <a:pt x="13509" y="20312"/>
                </a:lnTo>
                <a:lnTo>
                  <a:pt x="17548" y="21763"/>
                </a:lnTo>
                <a:lnTo>
                  <a:pt x="25600" y="24681"/>
                </a:lnTo>
                <a:lnTo>
                  <a:pt x="33599" y="27607"/>
                </a:lnTo>
                <a:lnTo>
                  <a:pt x="49622" y="33459"/>
                </a:lnTo>
                <a:lnTo>
                  <a:pt x="57648" y="36377"/>
                </a:lnTo>
                <a:lnTo>
                  <a:pt x="61687" y="37836"/>
                </a:lnTo>
                <a:lnTo>
                  <a:pt x="65726" y="39287"/>
                </a:lnTo>
                <a:lnTo>
                  <a:pt x="66101" y="39411"/>
                </a:lnTo>
                <a:lnTo>
                  <a:pt x="66502" y="39526"/>
                </a:lnTo>
                <a:lnTo>
                  <a:pt x="66930" y="39627"/>
                </a:lnTo>
                <a:lnTo>
                  <a:pt x="67412" y="39712"/>
                </a:lnTo>
                <a:lnTo>
                  <a:pt x="67866" y="39781"/>
                </a:lnTo>
                <a:lnTo>
                  <a:pt x="68375" y="39843"/>
                </a:lnTo>
                <a:lnTo>
                  <a:pt x="68883" y="39889"/>
                </a:lnTo>
                <a:lnTo>
                  <a:pt x="69418" y="39920"/>
                </a:lnTo>
                <a:lnTo>
                  <a:pt x="69926" y="39943"/>
                </a:lnTo>
                <a:lnTo>
                  <a:pt x="70461" y="39943"/>
                </a:lnTo>
                <a:lnTo>
                  <a:pt x="70996" y="39936"/>
                </a:lnTo>
                <a:lnTo>
                  <a:pt x="71531" y="39905"/>
                </a:lnTo>
                <a:lnTo>
                  <a:pt x="72066" y="39866"/>
                </a:lnTo>
                <a:lnTo>
                  <a:pt x="72574" y="39812"/>
                </a:lnTo>
                <a:lnTo>
                  <a:pt x="73083" y="39735"/>
                </a:lnTo>
                <a:lnTo>
                  <a:pt x="73591" y="39642"/>
                </a:lnTo>
                <a:lnTo>
                  <a:pt x="91327" y="36006"/>
                </a:lnTo>
                <a:lnTo>
                  <a:pt x="100181" y="34184"/>
                </a:lnTo>
                <a:lnTo>
                  <a:pt x="104595" y="33266"/>
                </a:lnTo>
                <a:lnTo>
                  <a:pt x="108982" y="32339"/>
                </a:lnTo>
                <a:lnTo>
                  <a:pt x="113342" y="31413"/>
                </a:lnTo>
                <a:lnTo>
                  <a:pt x="117703" y="30471"/>
                </a:lnTo>
                <a:lnTo>
                  <a:pt x="122036" y="29529"/>
                </a:lnTo>
                <a:lnTo>
                  <a:pt x="126343" y="28572"/>
                </a:lnTo>
                <a:lnTo>
                  <a:pt x="130623" y="27607"/>
                </a:lnTo>
                <a:lnTo>
                  <a:pt x="134877" y="26626"/>
                </a:lnTo>
                <a:lnTo>
                  <a:pt x="139076" y="25638"/>
                </a:lnTo>
                <a:lnTo>
                  <a:pt x="143250" y="24635"/>
                </a:lnTo>
                <a:lnTo>
                  <a:pt x="143758" y="24650"/>
                </a:lnTo>
                <a:lnTo>
                  <a:pt x="144239" y="24650"/>
                </a:lnTo>
                <a:lnTo>
                  <a:pt x="144748" y="24642"/>
                </a:lnTo>
                <a:lnTo>
                  <a:pt x="145229" y="24627"/>
                </a:lnTo>
                <a:lnTo>
                  <a:pt x="145737" y="24596"/>
                </a:lnTo>
                <a:lnTo>
                  <a:pt x="146219" y="24557"/>
                </a:lnTo>
                <a:lnTo>
                  <a:pt x="146674" y="24511"/>
                </a:lnTo>
                <a:lnTo>
                  <a:pt x="147155" y="24457"/>
                </a:lnTo>
                <a:lnTo>
                  <a:pt x="147610" y="24388"/>
                </a:lnTo>
                <a:lnTo>
                  <a:pt x="148038" y="24318"/>
                </a:lnTo>
                <a:lnTo>
                  <a:pt x="148466" y="24233"/>
                </a:lnTo>
                <a:lnTo>
                  <a:pt x="148867" y="24148"/>
                </a:lnTo>
                <a:lnTo>
                  <a:pt x="149242" y="24048"/>
                </a:lnTo>
                <a:lnTo>
                  <a:pt x="149616" y="23948"/>
                </a:lnTo>
                <a:lnTo>
                  <a:pt x="149937" y="23840"/>
                </a:lnTo>
                <a:lnTo>
                  <a:pt x="150258" y="23724"/>
                </a:lnTo>
                <a:lnTo>
                  <a:pt x="150552" y="23608"/>
                </a:lnTo>
                <a:lnTo>
                  <a:pt x="150793" y="23477"/>
                </a:lnTo>
                <a:lnTo>
                  <a:pt x="151034" y="23345"/>
                </a:lnTo>
                <a:lnTo>
                  <a:pt x="151221" y="23214"/>
                </a:lnTo>
                <a:lnTo>
                  <a:pt x="151382" y="23075"/>
                </a:lnTo>
                <a:lnTo>
                  <a:pt x="151515" y="22936"/>
                </a:lnTo>
                <a:lnTo>
                  <a:pt x="151596" y="22790"/>
                </a:lnTo>
                <a:lnTo>
                  <a:pt x="151622" y="22643"/>
                </a:lnTo>
                <a:lnTo>
                  <a:pt x="151649" y="22496"/>
                </a:lnTo>
                <a:lnTo>
                  <a:pt x="151596" y="22342"/>
                </a:lnTo>
                <a:lnTo>
                  <a:pt x="151515" y="22187"/>
                </a:lnTo>
                <a:lnTo>
                  <a:pt x="151355" y="22033"/>
                </a:lnTo>
                <a:lnTo>
                  <a:pt x="151194" y="21879"/>
                </a:lnTo>
                <a:lnTo>
                  <a:pt x="150954" y="21724"/>
                </a:lnTo>
                <a:lnTo>
                  <a:pt x="150659" y="21570"/>
                </a:lnTo>
                <a:lnTo>
                  <a:pt x="150312" y="21408"/>
                </a:lnTo>
                <a:lnTo>
                  <a:pt x="119575" y="8739"/>
                </a:lnTo>
                <a:lnTo>
                  <a:pt x="119013" y="8508"/>
                </a:lnTo>
                <a:lnTo>
                  <a:pt x="118452" y="8253"/>
                </a:lnTo>
                <a:lnTo>
                  <a:pt x="117275" y="7705"/>
                </a:lnTo>
                <a:lnTo>
                  <a:pt x="116044" y="7103"/>
                </a:lnTo>
                <a:lnTo>
                  <a:pt x="114760" y="6470"/>
                </a:lnTo>
                <a:lnTo>
                  <a:pt x="113423" y="5806"/>
                </a:lnTo>
                <a:lnTo>
                  <a:pt x="112032" y="5119"/>
                </a:lnTo>
                <a:lnTo>
                  <a:pt x="110587" y="4439"/>
                </a:lnTo>
                <a:lnTo>
                  <a:pt x="109838" y="4100"/>
                </a:lnTo>
                <a:lnTo>
                  <a:pt x="109089" y="3760"/>
                </a:lnTo>
                <a:lnTo>
                  <a:pt x="108313" y="3436"/>
                </a:lnTo>
                <a:lnTo>
                  <a:pt x="107511" y="3104"/>
                </a:lnTo>
                <a:lnTo>
                  <a:pt x="106708" y="2787"/>
                </a:lnTo>
                <a:lnTo>
                  <a:pt x="105879" y="2486"/>
                </a:lnTo>
                <a:lnTo>
                  <a:pt x="105050" y="2185"/>
                </a:lnTo>
                <a:lnTo>
                  <a:pt x="104194" y="1907"/>
                </a:lnTo>
                <a:lnTo>
                  <a:pt x="103338" y="1637"/>
                </a:lnTo>
                <a:lnTo>
                  <a:pt x="102455" y="1382"/>
                </a:lnTo>
                <a:lnTo>
                  <a:pt x="101545" y="1143"/>
                </a:lnTo>
                <a:lnTo>
                  <a:pt x="100636" y="927"/>
                </a:lnTo>
                <a:lnTo>
                  <a:pt x="100154" y="819"/>
                </a:lnTo>
                <a:lnTo>
                  <a:pt x="99700" y="726"/>
                </a:lnTo>
                <a:lnTo>
                  <a:pt x="99218" y="634"/>
                </a:lnTo>
                <a:lnTo>
                  <a:pt x="98737" y="549"/>
                </a:lnTo>
                <a:lnTo>
                  <a:pt x="98255" y="464"/>
                </a:lnTo>
                <a:lnTo>
                  <a:pt x="97773" y="386"/>
                </a:lnTo>
                <a:lnTo>
                  <a:pt x="97265" y="317"/>
                </a:lnTo>
                <a:lnTo>
                  <a:pt x="96784" y="255"/>
                </a:lnTo>
                <a:lnTo>
                  <a:pt x="96275" y="201"/>
                </a:lnTo>
                <a:lnTo>
                  <a:pt x="95767" y="155"/>
                </a:lnTo>
                <a:lnTo>
                  <a:pt x="95259" y="109"/>
                </a:lnTo>
                <a:lnTo>
                  <a:pt x="94751" y="70"/>
                </a:lnTo>
                <a:lnTo>
                  <a:pt x="94242" y="47"/>
                </a:lnTo>
                <a:lnTo>
                  <a:pt x="93734" y="24"/>
                </a:lnTo>
                <a:lnTo>
                  <a:pt x="93199" y="8"/>
                </a:lnTo>
                <a:lnTo>
                  <a:pt x="92664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9;p2">
            <a:extLst>
              <a:ext uri="{FF2B5EF4-FFF2-40B4-BE49-F238E27FC236}">
                <a16:creationId xmlns:a16="http://schemas.microsoft.com/office/drawing/2014/main" id="{4F3BF749-515E-9940-933B-CAECF6C358FC}"/>
              </a:ext>
            </a:extLst>
          </p:cNvPr>
          <p:cNvSpPr/>
          <p:nvPr userDrawn="1"/>
        </p:nvSpPr>
        <p:spPr>
          <a:xfrm rot="10800000">
            <a:off x="1723282" y="304813"/>
            <a:ext cx="79897" cy="141200"/>
          </a:xfrm>
          <a:custGeom>
            <a:avLst/>
            <a:gdLst/>
            <a:ahLst/>
            <a:cxnLst/>
            <a:rect l="l" t="t" r="r" b="b"/>
            <a:pathLst>
              <a:path w="18325" h="10561" extrusionOk="0">
                <a:moveTo>
                  <a:pt x="4574" y="0"/>
                </a:moveTo>
                <a:lnTo>
                  <a:pt x="4173" y="8"/>
                </a:lnTo>
                <a:lnTo>
                  <a:pt x="3772" y="31"/>
                </a:lnTo>
                <a:lnTo>
                  <a:pt x="3397" y="62"/>
                </a:lnTo>
                <a:lnTo>
                  <a:pt x="3023" y="101"/>
                </a:lnTo>
                <a:lnTo>
                  <a:pt x="2648" y="147"/>
                </a:lnTo>
                <a:lnTo>
                  <a:pt x="2274" y="201"/>
                </a:lnTo>
                <a:lnTo>
                  <a:pt x="1926" y="270"/>
                </a:lnTo>
                <a:lnTo>
                  <a:pt x="1605" y="340"/>
                </a:lnTo>
                <a:lnTo>
                  <a:pt x="1311" y="425"/>
                </a:lnTo>
                <a:lnTo>
                  <a:pt x="1043" y="517"/>
                </a:lnTo>
                <a:lnTo>
                  <a:pt x="776" y="610"/>
                </a:lnTo>
                <a:lnTo>
                  <a:pt x="562" y="718"/>
                </a:lnTo>
                <a:lnTo>
                  <a:pt x="375" y="834"/>
                </a:lnTo>
                <a:lnTo>
                  <a:pt x="214" y="957"/>
                </a:lnTo>
                <a:lnTo>
                  <a:pt x="107" y="1089"/>
                </a:lnTo>
                <a:lnTo>
                  <a:pt x="27" y="1220"/>
                </a:lnTo>
                <a:lnTo>
                  <a:pt x="0" y="1367"/>
                </a:lnTo>
                <a:lnTo>
                  <a:pt x="27" y="1668"/>
                </a:lnTo>
                <a:lnTo>
                  <a:pt x="54" y="1961"/>
                </a:lnTo>
                <a:lnTo>
                  <a:pt x="107" y="2254"/>
                </a:lnTo>
                <a:lnTo>
                  <a:pt x="214" y="2555"/>
                </a:lnTo>
                <a:lnTo>
                  <a:pt x="321" y="2849"/>
                </a:lnTo>
                <a:lnTo>
                  <a:pt x="482" y="3150"/>
                </a:lnTo>
                <a:lnTo>
                  <a:pt x="642" y="3443"/>
                </a:lnTo>
                <a:lnTo>
                  <a:pt x="829" y="3737"/>
                </a:lnTo>
                <a:lnTo>
                  <a:pt x="1070" y="4030"/>
                </a:lnTo>
                <a:lnTo>
                  <a:pt x="1311" y="4323"/>
                </a:lnTo>
                <a:lnTo>
                  <a:pt x="1578" y="4617"/>
                </a:lnTo>
                <a:lnTo>
                  <a:pt x="1873" y="4902"/>
                </a:lnTo>
                <a:lnTo>
                  <a:pt x="2194" y="5196"/>
                </a:lnTo>
                <a:lnTo>
                  <a:pt x="2541" y="5481"/>
                </a:lnTo>
                <a:lnTo>
                  <a:pt x="2889" y="5767"/>
                </a:lnTo>
                <a:lnTo>
                  <a:pt x="3264" y="6053"/>
                </a:lnTo>
                <a:lnTo>
                  <a:pt x="3665" y="6330"/>
                </a:lnTo>
                <a:lnTo>
                  <a:pt x="4093" y="6608"/>
                </a:lnTo>
                <a:lnTo>
                  <a:pt x="4548" y="6886"/>
                </a:lnTo>
                <a:lnTo>
                  <a:pt x="5002" y="7157"/>
                </a:lnTo>
                <a:lnTo>
                  <a:pt x="5484" y="7427"/>
                </a:lnTo>
                <a:lnTo>
                  <a:pt x="5966" y="7697"/>
                </a:lnTo>
                <a:lnTo>
                  <a:pt x="6474" y="7959"/>
                </a:lnTo>
                <a:lnTo>
                  <a:pt x="7009" y="8222"/>
                </a:lnTo>
                <a:lnTo>
                  <a:pt x="7544" y="8477"/>
                </a:lnTo>
                <a:lnTo>
                  <a:pt x="8106" y="8731"/>
                </a:lnTo>
                <a:lnTo>
                  <a:pt x="8694" y="8978"/>
                </a:lnTo>
                <a:lnTo>
                  <a:pt x="9283" y="9225"/>
                </a:lnTo>
                <a:lnTo>
                  <a:pt x="9871" y="9465"/>
                </a:lnTo>
                <a:lnTo>
                  <a:pt x="10486" y="9704"/>
                </a:lnTo>
                <a:lnTo>
                  <a:pt x="11128" y="9936"/>
                </a:lnTo>
                <a:lnTo>
                  <a:pt x="11770" y="10160"/>
                </a:lnTo>
                <a:lnTo>
                  <a:pt x="12065" y="10252"/>
                </a:lnTo>
                <a:lnTo>
                  <a:pt x="12359" y="10329"/>
                </a:lnTo>
                <a:lnTo>
                  <a:pt x="12653" y="10391"/>
                </a:lnTo>
                <a:lnTo>
                  <a:pt x="12974" y="10445"/>
                </a:lnTo>
                <a:lnTo>
                  <a:pt x="13322" y="10492"/>
                </a:lnTo>
                <a:lnTo>
                  <a:pt x="13643" y="10522"/>
                </a:lnTo>
                <a:lnTo>
                  <a:pt x="13964" y="10546"/>
                </a:lnTo>
                <a:lnTo>
                  <a:pt x="14312" y="10561"/>
                </a:lnTo>
                <a:lnTo>
                  <a:pt x="14659" y="10561"/>
                </a:lnTo>
                <a:lnTo>
                  <a:pt x="14980" y="10553"/>
                </a:lnTo>
                <a:lnTo>
                  <a:pt x="15301" y="10538"/>
                </a:lnTo>
                <a:lnTo>
                  <a:pt x="15622" y="10515"/>
                </a:lnTo>
                <a:lnTo>
                  <a:pt x="15943" y="10484"/>
                </a:lnTo>
                <a:lnTo>
                  <a:pt x="16238" y="10445"/>
                </a:lnTo>
                <a:lnTo>
                  <a:pt x="16532" y="10399"/>
                </a:lnTo>
                <a:lnTo>
                  <a:pt x="16826" y="10345"/>
                </a:lnTo>
                <a:lnTo>
                  <a:pt x="17067" y="10291"/>
                </a:lnTo>
                <a:lnTo>
                  <a:pt x="17308" y="10221"/>
                </a:lnTo>
                <a:lnTo>
                  <a:pt x="17549" y="10152"/>
                </a:lnTo>
                <a:lnTo>
                  <a:pt x="17736" y="10082"/>
                </a:lnTo>
                <a:lnTo>
                  <a:pt x="17896" y="9997"/>
                </a:lnTo>
                <a:lnTo>
                  <a:pt x="18057" y="9913"/>
                </a:lnTo>
                <a:lnTo>
                  <a:pt x="18164" y="9828"/>
                </a:lnTo>
                <a:lnTo>
                  <a:pt x="18271" y="9735"/>
                </a:lnTo>
                <a:lnTo>
                  <a:pt x="18324" y="9642"/>
                </a:lnTo>
                <a:lnTo>
                  <a:pt x="18324" y="9542"/>
                </a:lnTo>
                <a:lnTo>
                  <a:pt x="18324" y="9442"/>
                </a:lnTo>
                <a:lnTo>
                  <a:pt x="18271" y="9341"/>
                </a:lnTo>
                <a:lnTo>
                  <a:pt x="18164" y="9241"/>
                </a:lnTo>
                <a:lnTo>
                  <a:pt x="18030" y="9133"/>
                </a:lnTo>
                <a:lnTo>
                  <a:pt x="17870" y="9032"/>
                </a:lnTo>
                <a:lnTo>
                  <a:pt x="17629" y="8924"/>
                </a:lnTo>
                <a:lnTo>
                  <a:pt x="17094" y="8693"/>
                </a:lnTo>
                <a:lnTo>
                  <a:pt x="16586" y="8469"/>
                </a:lnTo>
                <a:lnTo>
                  <a:pt x="16077" y="8237"/>
                </a:lnTo>
                <a:lnTo>
                  <a:pt x="15596" y="8006"/>
                </a:lnTo>
                <a:lnTo>
                  <a:pt x="15141" y="7774"/>
                </a:lnTo>
                <a:lnTo>
                  <a:pt x="14713" y="7542"/>
                </a:lnTo>
                <a:lnTo>
                  <a:pt x="14285" y="7311"/>
                </a:lnTo>
                <a:lnTo>
                  <a:pt x="13884" y="7079"/>
                </a:lnTo>
                <a:lnTo>
                  <a:pt x="13509" y="6848"/>
                </a:lnTo>
                <a:lnTo>
                  <a:pt x="13161" y="6608"/>
                </a:lnTo>
                <a:lnTo>
                  <a:pt x="12814" y="6377"/>
                </a:lnTo>
                <a:lnTo>
                  <a:pt x="12466" y="6137"/>
                </a:lnTo>
                <a:lnTo>
                  <a:pt x="12145" y="5898"/>
                </a:lnTo>
                <a:lnTo>
                  <a:pt x="11851" y="5659"/>
                </a:lnTo>
                <a:lnTo>
                  <a:pt x="11316" y="5180"/>
                </a:lnTo>
                <a:lnTo>
                  <a:pt x="10807" y="4694"/>
                </a:lnTo>
                <a:lnTo>
                  <a:pt x="10379" y="4200"/>
                </a:lnTo>
                <a:lnTo>
                  <a:pt x="9978" y="3698"/>
                </a:lnTo>
                <a:lnTo>
                  <a:pt x="9657" y="3188"/>
                </a:lnTo>
                <a:lnTo>
                  <a:pt x="9336" y="2679"/>
                </a:lnTo>
                <a:lnTo>
                  <a:pt x="9095" y="2154"/>
                </a:lnTo>
                <a:lnTo>
                  <a:pt x="8881" y="1621"/>
                </a:lnTo>
                <a:lnTo>
                  <a:pt x="8694" y="1081"/>
                </a:lnTo>
                <a:lnTo>
                  <a:pt x="8614" y="934"/>
                </a:lnTo>
                <a:lnTo>
                  <a:pt x="8507" y="795"/>
                </a:lnTo>
                <a:lnTo>
                  <a:pt x="8346" y="664"/>
                </a:lnTo>
                <a:lnTo>
                  <a:pt x="8159" y="556"/>
                </a:lnTo>
                <a:lnTo>
                  <a:pt x="7945" y="448"/>
                </a:lnTo>
                <a:lnTo>
                  <a:pt x="7704" y="355"/>
                </a:lnTo>
                <a:lnTo>
                  <a:pt x="7437" y="278"/>
                </a:lnTo>
                <a:lnTo>
                  <a:pt x="7116" y="209"/>
                </a:lnTo>
                <a:lnTo>
                  <a:pt x="6795" y="147"/>
                </a:lnTo>
                <a:lnTo>
                  <a:pt x="6447" y="93"/>
                </a:lnTo>
                <a:lnTo>
                  <a:pt x="6099" y="54"/>
                </a:lnTo>
                <a:lnTo>
                  <a:pt x="5725" y="31"/>
                </a:lnTo>
                <a:lnTo>
                  <a:pt x="5350" y="8"/>
                </a:lnTo>
                <a:lnTo>
                  <a:pt x="4949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20;p2">
            <a:extLst>
              <a:ext uri="{FF2B5EF4-FFF2-40B4-BE49-F238E27FC236}">
                <a16:creationId xmlns:a16="http://schemas.microsoft.com/office/drawing/2014/main" id="{AACA3D96-5C65-E745-B918-D94A659BF84B}"/>
              </a:ext>
            </a:extLst>
          </p:cNvPr>
          <p:cNvSpPr/>
          <p:nvPr userDrawn="1"/>
        </p:nvSpPr>
        <p:spPr>
          <a:xfrm rot="10800000">
            <a:off x="1762001" y="560467"/>
            <a:ext cx="42928" cy="125732"/>
          </a:xfrm>
          <a:custGeom>
            <a:avLst/>
            <a:gdLst/>
            <a:ahLst/>
            <a:cxnLst/>
            <a:rect l="l" t="t" r="r" b="b"/>
            <a:pathLst>
              <a:path w="9846" h="9404" extrusionOk="0">
                <a:moveTo>
                  <a:pt x="6154" y="1"/>
                </a:moveTo>
                <a:lnTo>
                  <a:pt x="5886" y="9"/>
                </a:lnTo>
                <a:lnTo>
                  <a:pt x="5645" y="16"/>
                </a:lnTo>
                <a:lnTo>
                  <a:pt x="5404" y="40"/>
                </a:lnTo>
                <a:lnTo>
                  <a:pt x="5190" y="55"/>
                </a:lnTo>
                <a:lnTo>
                  <a:pt x="4950" y="86"/>
                </a:lnTo>
                <a:lnTo>
                  <a:pt x="4736" y="117"/>
                </a:lnTo>
                <a:lnTo>
                  <a:pt x="4522" y="155"/>
                </a:lnTo>
                <a:lnTo>
                  <a:pt x="4334" y="194"/>
                </a:lnTo>
                <a:lnTo>
                  <a:pt x="4120" y="248"/>
                </a:lnTo>
                <a:lnTo>
                  <a:pt x="3960" y="302"/>
                </a:lnTo>
                <a:lnTo>
                  <a:pt x="3799" y="364"/>
                </a:lnTo>
                <a:lnTo>
                  <a:pt x="3318" y="572"/>
                </a:lnTo>
                <a:lnTo>
                  <a:pt x="2863" y="788"/>
                </a:lnTo>
                <a:lnTo>
                  <a:pt x="2462" y="1012"/>
                </a:lnTo>
                <a:lnTo>
                  <a:pt x="2087" y="1244"/>
                </a:lnTo>
                <a:lnTo>
                  <a:pt x="1740" y="1483"/>
                </a:lnTo>
                <a:lnTo>
                  <a:pt x="1445" y="1730"/>
                </a:lnTo>
                <a:lnTo>
                  <a:pt x="1178" y="1977"/>
                </a:lnTo>
                <a:lnTo>
                  <a:pt x="937" y="2232"/>
                </a:lnTo>
                <a:lnTo>
                  <a:pt x="723" y="2494"/>
                </a:lnTo>
                <a:lnTo>
                  <a:pt x="536" y="2757"/>
                </a:lnTo>
                <a:lnTo>
                  <a:pt x="402" y="3019"/>
                </a:lnTo>
                <a:lnTo>
                  <a:pt x="268" y="3290"/>
                </a:lnTo>
                <a:lnTo>
                  <a:pt x="161" y="3568"/>
                </a:lnTo>
                <a:lnTo>
                  <a:pt x="81" y="3838"/>
                </a:lnTo>
                <a:lnTo>
                  <a:pt x="28" y="4116"/>
                </a:lnTo>
                <a:lnTo>
                  <a:pt x="1" y="4394"/>
                </a:lnTo>
                <a:lnTo>
                  <a:pt x="1" y="4671"/>
                </a:lnTo>
                <a:lnTo>
                  <a:pt x="1" y="4949"/>
                </a:lnTo>
                <a:lnTo>
                  <a:pt x="28" y="5235"/>
                </a:lnTo>
                <a:lnTo>
                  <a:pt x="81" y="5513"/>
                </a:lnTo>
                <a:lnTo>
                  <a:pt x="135" y="5791"/>
                </a:lnTo>
                <a:lnTo>
                  <a:pt x="215" y="6061"/>
                </a:lnTo>
                <a:lnTo>
                  <a:pt x="429" y="6609"/>
                </a:lnTo>
                <a:lnTo>
                  <a:pt x="670" y="7142"/>
                </a:lnTo>
                <a:lnTo>
                  <a:pt x="964" y="7667"/>
                </a:lnTo>
                <a:lnTo>
                  <a:pt x="1285" y="8169"/>
                </a:lnTo>
                <a:lnTo>
                  <a:pt x="1633" y="8647"/>
                </a:lnTo>
                <a:lnTo>
                  <a:pt x="1740" y="8748"/>
                </a:lnTo>
                <a:lnTo>
                  <a:pt x="1847" y="8840"/>
                </a:lnTo>
                <a:lnTo>
                  <a:pt x="1980" y="8925"/>
                </a:lnTo>
                <a:lnTo>
                  <a:pt x="2168" y="9002"/>
                </a:lnTo>
                <a:lnTo>
                  <a:pt x="2328" y="9072"/>
                </a:lnTo>
                <a:lnTo>
                  <a:pt x="2542" y="9141"/>
                </a:lnTo>
                <a:lnTo>
                  <a:pt x="2756" y="9195"/>
                </a:lnTo>
                <a:lnTo>
                  <a:pt x="2997" y="9242"/>
                </a:lnTo>
                <a:lnTo>
                  <a:pt x="3238" y="9288"/>
                </a:lnTo>
                <a:lnTo>
                  <a:pt x="3505" y="9327"/>
                </a:lnTo>
                <a:lnTo>
                  <a:pt x="3773" y="9357"/>
                </a:lnTo>
                <a:lnTo>
                  <a:pt x="4040" y="9373"/>
                </a:lnTo>
                <a:lnTo>
                  <a:pt x="4308" y="9388"/>
                </a:lnTo>
                <a:lnTo>
                  <a:pt x="4602" y="9404"/>
                </a:lnTo>
                <a:lnTo>
                  <a:pt x="4869" y="9404"/>
                </a:lnTo>
                <a:lnTo>
                  <a:pt x="5137" y="9396"/>
                </a:lnTo>
                <a:lnTo>
                  <a:pt x="5431" y="9388"/>
                </a:lnTo>
                <a:lnTo>
                  <a:pt x="5699" y="9365"/>
                </a:lnTo>
                <a:lnTo>
                  <a:pt x="5940" y="9342"/>
                </a:lnTo>
                <a:lnTo>
                  <a:pt x="6207" y="9311"/>
                </a:lnTo>
                <a:lnTo>
                  <a:pt x="6448" y="9273"/>
                </a:lnTo>
                <a:lnTo>
                  <a:pt x="6662" y="9234"/>
                </a:lnTo>
                <a:lnTo>
                  <a:pt x="6876" y="9180"/>
                </a:lnTo>
                <a:lnTo>
                  <a:pt x="7090" y="9126"/>
                </a:lnTo>
                <a:lnTo>
                  <a:pt x="7250" y="9064"/>
                </a:lnTo>
                <a:lnTo>
                  <a:pt x="7411" y="8995"/>
                </a:lnTo>
                <a:lnTo>
                  <a:pt x="7545" y="8917"/>
                </a:lnTo>
                <a:lnTo>
                  <a:pt x="7652" y="8833"/>
                </a:lnTo>
                <a:lnTo>
                  <a:pt x="7732" y="8748"/>
                </a:lnTo>
                <a:lnTo>
                  <a:pt x="7785" y="8647"/>
                </a:lnTo>
                <a:lnTo>
                  <a:pt x="7812" y="8547"/>
                </a:lnTo>
                <a:lnTo>
                  <a:pt x="7812" y="8439"/>
                </a:lnTo>
                <a:lnTo>
                  <a:pt x="7678" y="7929"/>
                </a:lnTo>
                <a:lnTo>
                  <a:pt x="7598" y="7420"/>
                </a:lnTo>
                <a:lnTo>
                  <a:pt x="7571" y="6910"/>
                </a:lnTo>
                <a:lnTo>
                  <a:pt x="7571" y="6401"/>
                </a:lnTo>
                <a:lnTo>
                  <a:pt x="7625" y="5891"/>
                </a:lnTo>
                <a:lnTo>
                  <a:pt x="7732" y="5382"/>
                </a:lnTo>
                <a:lnTo>
                  <a:pt x="7892" y="4872"/>
                </a:lnTo>
                <a:lnTo>
                  <a:pt x="8106" y="4363"/>
                </a:lnTo>
                <a:lnTo>
                  <a:pt x="8240" y="4147"/>
                </a:lnTo>
                <a:lnTo>
                  <a:pt x="8374" y="3930"/>
                </a:lnTo>
                <a:lnTo>
                  <a:pt x="8668" y="3490"/>
                </a:lnTo>
                <a:lnTo>
                  <a:pt x="8962" y="3058"/>
                </a:lnTo>
                <a:lnTo>
                  <a:pt x="9283" y="2626"/>
                </a:lnTo>
                <a:lnTo>
                  <a:pt x="9551" y="2193"/>
                </a:lnTo>
                <a:lnTo>
                  <a:pt x="9658" y="1977"/>
                </a:lnTo>
                <a:lnTo>
                  <a:pt x="9738" y="1753"/>
                </a:lnTo>
                <a:lnTo>
                  <a:pt x="9818" y="1537"/>
                </a:lnTo>
                <a:lnTo>
                  <a:pt x="9845" y="1313"/>
                </a:lnTo>
                <a:lnTo>
                  <a:pt x="9845" y="1097"/>
                </a:lnTo>
                <a:lnTo>
                  <a:pt x="9818" y="873"/>
                </a:lnTo>
                <a:lnTo>
                  <a:pt x="9792" y="796"/>
                </a:lnTo>
                <a:lnTo>
                  <a:pt x="9765" y="727"/>
                </a:lnTo>
                <a:lnTo>
                  <a:pt x="9685" y="649"/>
                </a:lnTo>
                <a:lnTo>
                  <a:pt x="9578" y="588"/>
                </a:lnTo>
                <a:lnTo>
                  <a:pt x="9471" y="518"/>
                </a:lnTo>
                <a:lnTo>
                  <a:pt x="9364" y="464"/>
                </a:lnTo>
                <a:lnTo>
                  <a:pt x="9203" y="402"/>
                </a:lnTo>
                <a:lnTo>
                  <a:pt x="9043" y="348"/>
                </a:lnTo>
                <a:lnTo>
                  <a:pt x="8882" y="302"/>
                </a:lnTo>
                <a:lnTo>
                  <a:pt x="8695" y="248"/>
                </a:lnTo>
                <a:lnTo>
                  <a:pt x="8481" y="209"/>
                </a:lnTo>
                <a:lnTo>
                  <a:pt x="8294" y="171"/>
                </a:lnTo>
                <a:lnTo>
                  <a:pt x="8080" y="132"/>
                </a:lnTo>
                <a:lnTo>
                  <a:pt x="7839" y="101"/>
                </a:lnTo>
                <a:lnTo>
                  <a:pt x="7384" y="55"/>
                </a:lnTo>
                <a:lnTo>
                  <a:pt x="7143" y="32"/>
                </a:lnTo>
                <a:lnTo>
                  <a:pt x="6876" y="16"/>
                </a:lnTo>
                <a:lnTo>
                  <a:pt x="6635" y="9"/>
                </a:lnTo>
                <a:lnTo>
                  <a:pt x="6394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21;p2">
            <a:extLst>
              <a:ext uri="{FF2B5EF4-FFF2-40B4-BE49-F238E27FC236}">
                <a16:creationId xmlns:a16="http://schemas.microsoft.com/office/drawing/2014/main" id="{16F517D4-7FC7-9D44-B6F9-D218770CF62E}"/>
              </a:ext>
            </a:extLst>
          </p:cNvPr>
          <p:cNvSpPr/>
          <p:nvPr userDrawn="1"/>
        </p:nvSpPr>
        <p:spPr>
          <a:xfrm rot="10800000">
            <a:off x="1649008" y="749861"/>
            <a:ext cx="101592" cy="113231"/>
          </a:xfrm>
          <a:custGeom>
            <a:avLst/>
            <a:gdLst/>
            <a:ahLst/>
            <a:cxnLst/>
            <a:rect l="l" t="t" r="r" b="b"/>
            <a:pathLst>
              <a:path w="23301" h="8469" extrusionOk="0">
                <a:moveTo>
                  <a:pt x="18298" y="0"/>
                </a:moveTo>
                <a:lnTo>
                  <a:pt x="17763" y="8"/>
                </a:lnTo>
                <a:lnTo>
                  <a:pt x="17228" y="15"/>
                </a:lnTo>
                <a:lnTo>
                  <a:pt x="16666" y="39"/>
                </a:lnTo>
                <a:lnTo>
                  <a:pt x="16131" y="70"/>
                </a:lnTo>
                <a:lnTo>
                  <a:pt x="15596" y="108"/>
                </a:lnTo>
                <a:lnTo>
                  <a:pt x="15061" y="162"/>
                </a:lnTo>
                <a:lnTo>
                  <a:pt x="14526" y="216"/>
                </a:lnTo>
                <a:lnTo>
                  <a:pt x="14018" y="278"/>
                </a:lnTo>
                <a:lnTo>
                  <a:pt x="13483" y="347"/>
                </a:lnTo>
                <a:lnTo>
                  <a:pt x="12975" y="425"/>
                </a:lnTo>
                <a:lnTo>
                  <a:pt x="12466" y="510"/>
                </a:lnTo>
                <a:lnTo>
                  <a:pt x="11985" y="594"/>
                </a:lnTo>
                <a:lnTo>
                  <a:pt x="11477" y="687"/>
                </a:lnTo>
                <a:lnTo>
                  <a:pt x="10995" y="787"/>
                </a:lnTo>
                <a:lnTo>
                  <a:pt x="10514" y="896"/>
                </a:lnTo>
                <a:lnTo>
                  <a:pt x="10059" y="1004"/>
                </a:lnTo>
                <a:lnTo>
                  <a:pt x="9149" y="1227"/>
                </a:lnTo>
                <a:lnTo>
                  <a:pt x="8267" y="1467"/>
                </a:lnTo>
                <a:lnTo>
                  <a:pt x="7437" y="1714"/>
                </a:lnTo>
                <a:lnTo>
                  <a:pt x="6635" y="1976"/>
                </a:lnTo>
                <a:lnTo>
                  <a:pt x="5886" y="2231"/>
                </a:lnTo>
                <a:lnTo>
                  <a:pt x="5190" y="2494"/>
                </a:lnTo>
                <a:lnTo>
                  <a:pt x="4575" y="2748"/>
                </a:lnTo>
                <a:lnTo>
                  <a:pt x="3986" y="3003"/>
                </a:lnTo>
                <a:lnTo>
                  <a:pt x="3398" y="3273"/>
                </a:lnTo>
                <a:lnTo>
                  <a:pt x="2863" y="3551"/>
                </a:lnTo>
                <a:lnTo>
                  <a:pt x="2381" y="3837"/>
                </a:lnTo>
                <a:lnTo>
                  <a:pt x="1927" y="4122"/>
                </a:lnTo>
                <a:lnTo>
                  <a:pt x="1525" y="4416"/>
                </a:lnTo>
                <a:lnTo>
                  <a:pt x="1178" y="4709"/>
                </a:lnTo>
                <a:lnTo>
                  <a:pt x="857" y="5010"/>
                </a:lnTo>
                <a:lnTo>
                  <a:pt x="589" y="5319"/>
                </a:lnTo>
                <a:lnTo>
                  <a:pt x="375" y="5620"/>
                </a:lnTo>
                <a:lnTo>
                  <a:pt x="215" y="5929"/>
                </a:lnTo>
                <a:lnTo>
                  <a:pt x="81" y="6245"/>
                </a:lnTo>
                <a:lnTo>
                  <a:pt x="27" y="6554"/>
                </a:lnTo>
                <a:lnTo>
                  <a:pt x="1" y="6871"/>
                </a:lnTo>
                <a:lnTo>
                  <a:pt x="27" y="7187"/>
                </a:lnTo>
                <a:lnTo>
                  <a:pt x="134" y="7504"/>
                </a:lnTo>
                <a:lnTo>
                  <a:pt x="268" y="7820"/>
                </a:lnTo>
                <a:lnTo>
                  <a:pt x="322" y="7897"/>
                </a:lnTo>
                <a:lnTo>
                  <a:pt x="402" y="7967"/>
                </a:lnTo>
                <a:lnTo>
                  <a:pt x="509" y="8036"/>
                </a:lnTo>
                <a:lnTo>
                  <a:pt x="616" y="8098"/>
                </a:lnTo>
                <a:lnTo>
                  <a:pt x="750" y="8152"/>
                </a:lnTo>
                <a:lnTo>
                  <a:pt x="883" y="8206"/>
                </a:lnTo>
                <a:lnTo>
                  <a:pt x="1044" y="8253"/>
                </a:lnTo>
                <a:lnTo>
                  <a:pt x="1204" y="8299"/>
                </a:lnTo>
                <a:lnTo>
                  <a:pt x="1392" y="8338"/>
                </a:lnTo>
                <a:lnTo>
                  <a:pt x="1606" y="8368"/>
                </a:lnTo>
                <a:lnTo>
                  <a:pt x="1793" y="8399"/>
                </a:lnTo>
                <a:lnTo>
                  <a:pt x="2007" y="8422"/>
                </a:lnTo>
                <a:lnTo>
                  <a:pt x="2221" y="8446"/>
                </a:lnTo>
                <a:lnTo>
                  <a:pt x="2435" y="8453"/>
                </a:lnTo>
                <a:lnTo>
                  <a:pt x="2649" y="8469"/>
                </a:lnTo>
                <a:lnTo>
                  <a:pt x="3318" y="8469"/>
                </a:lnTo>
                <a:lnTo>
                  <a:pt x="3532" y="8453"/>
                </a:lnTo>
                <a:lnTo>
                  <a:pt x="3746" y="8438"/>
                </a:lnTo>
                <a:lnTo>
                  <a:pt x="3960" y="8422"/>
                </a:lnTo>
                <a:lnTo>
                  <a:pt x="4174" y="8399"/>
                </a:lnTo>
                <a:lnTo>
                  <a:pt x="4361" y="8368"/>
                </a:lnTo>
                <a:lnTo>
                  <a:pt x="4548" y="8330"/>
                </a:lnTo>
                <a:lnTo>
                  <a:pt x="4709" y="8291"/>
                </a:lnTo>
                <a:lnTo>
                  <a:pt x="4869" y="8245"/>
                </a:lnTo>
                <a:lnTo>
                  <a:pt x="5003" y="8191"/>
                </a:lnTo>
                <a:lnTo>
                  <a:pt x="5137" y="8137"/>
                </a:lnTo>
                <a:lnTo>
                  <a:pt x="5244" y="8067"/>
                </a:lnTo>
                <a:lnTo>
                  <a:pt x="5351" y="8006"/>
                </a:lnTo>
                <a:lnTo>
                  <a:pt x="5431" y="7928"/>
                </a:lnTo>
                <a:lnTo>
                  <a:pt x="5485" y="7851"/>
                </a:lnTo>
                <a:lnTo>
                  <a:pt x="5618" y="7604"/>
                </a:lnTo>
                <a:lnTo>
                  <a:pt x="5779" y="7365"/>
                </a:lnTo>
                <a:lnTo>
                  <a:pt x="5966" y="7133"/>
                </a:lnTo>
                <a:lnTo>
                  <a:pt x="6180" y="6894"/>
                </a:lnTo>
                <a:lnTo>
                  <a:pt x="6421" y="6662"/>
                </a:lnTo>
                <a:lnTo>
                  <a:pt x="6688" y="6438"/>
                </a:lnTo>
                <a:lnTo>
                  <a:pt x="6956" y="6215"/>
                </a:lnTo>
                <a:lnTo>
                  <a:pt x="7277" y="5991"/>
                </a:lnTo>
                <a:lnTo>
                  <a:pt x="7625" y="5775"/>
                </a:lnTo>
                <a:lnTo>
                  <a:pt x="7999" y="5566"/>
                </a:lnTo>
                <a:lnTo>
                  <a:pt x="8374" y="5358"/>
                </a:lnTo>
                <a:lnTo>
                  <a:pt x="8802" y="5149"/>
                </a:lnTo>
                <a:lnTo>
                  <a:pt x="9283" y="4948"/>
                </a:lnTo>
                <a:lnTo>
                  <a:pt x="9765" y="4748"/>
                </a:lnTo>
                <a:lnTo>
                  <a:pt x="10273" y="4555"/>
                </a:lnTo>
                <a:lnTo>
                  <a:pt x="10835" y="4369"/>
                </a:lnTo>
                <a:lnTo>
                  <a:pt x="11423" y="4184"/>
                </a:lnTo>
                <a:lnTo>
                  <a:pt x="12038" y="4022"/>
                </a:lnTo>
                <a:lnTo>
                  <a:pt x="12654" y="3875"/>
                </a:lnTo>
                <a:lnTo>
                  <a:pt x="13296" y="3736"/>
                </a:lnTo>
                <a:lnTo>
                  <a:pt x="13964" y="3605"/>
                </a:lnTo>
                <a:lnTo>
                  <a:pt x="14633" y="3489"/>
                </a:lnTo>
                <a:lnTo>
                  <a:pt x="15329" y="3374"/>
                </a:lnTo>
                <a:lnTo>
                  <a:pt x="15998" y="3266"/>
                </a:lnTo>
                <a:lnTo>
                  <a:pt x="17389" y="3057"/>
                </a:lnTo>
                <a:lnTo>
                  <a:pt x="18780" y="2841"/>
                </a:lnTo>
                <a:lnTo>
                  <a:pt x="19475" y="2725"/>
                </a:lnTo>
                <a:lnTo>
                  <a:pt x="20144" y="2609"/>
                </a:lnTo>
                <a:lnTo>
                  <a:pt x="20813" y="2478"/>
                </a:lnTo>
                <a:lnTo>
                  <a:pt x="21481" y="2331"/>
                </a:lnTo>
                <a:lnTo>
                  <a:pt x="21802" y="2254"/>
                </a:lnTo>
                <a:lnTo>
                  <a:pt x="22097" y="2169"/>
                </a:lnTo>
                <a:lnTo>
                  <a:pt x="22364" y="2077"/>
                </a:lnTo>
                <a:lnTo>
                  <a:pt x="22605" y="1984"/>
                </a:lnTo>
                <a:lnTo>
                  <a:pt x="22792" y="1891"/>
                </a:lnTo>
                <a:lnTo>
                  <a:pt x="22953" y="1799"/>
                </a:lnTo>
                <a:lnTo>
                  <a:pt x="23086" y="1706"/>
                </a:lnTo>
                <a:lnTo>
                  <a:pt x="23167" y="1606"/>
                </a:lnTo>
                <a:lnTo>
                  <a:pt x="23247" y="1513"/>
                </a:lnTo>
                <a:lnTo>
                  <a:pt x="23274" y="1413"/>
                </a:lnTo>
                <a:lnTo>
                  <a:pt x="23300" y="1320"/>
                </a:lnTo>
                <a:lnTo>
                  <a:pt x="23274" y="1220"/>
                </a:lnTo>
                <a:lnTo>
                  <a:pt x="23220" y="1127"/>
                </a:lnTo>
                <a:lnTo>
                  <a:pt x="23140" y="1035"/>
                </a:lnTo>
                <a:lnTo>
                  <a:pt x="23060" y="942"/>
                </a:lnTo>
                <a:lnTo>
                  <a:pt x="22926" y="849"/>
                </a:lnTo>
                <a:lnTo>
                  <a:pt x="22792" y="764"/>
                </a:lnTo>
                <a:lnTo>
                  <a:pt x="22605" y="679"/>
                </a:lnTo>
                <a:lnTo>
                  <a:pt x="22418" y="594"/>
                </a:lnTo>
                <a:lnTo>
                  <a:pt x="22204" y="517"/>
                </a:lnTo>
                <a:lnTo>
                  <a:pt x="21963" y="440"/>
                </a:lnTo>
                <a:lnTo>
                  <a:pt x="21722" y="371"/>
                </a:lnTo>
                <a:lnTo>
                  <a:pt x="21455" y="309"/>
                </a:lnTo>
                <a:lnTo>
                  <a:pt x="21160" y="247"/>
                </a:lnTo>
                <a:lnTo>
                  <a:pt x="20866" y="193"/>
                </a:lnTo>
                <a:lnTo>
                  <a:pt x="20545" y="147"/>
                </a:lnTo>
                <a:lnTo>
                  <a:pt x="20197" y="108"/>
                </a:lnTo>
                <a:lnTo>
                  <a:pt x="19850" y="70"/>
                </a:lnTo>
                <a:lnTo>
                  <a:pt x="19475" y="39"/>
                </a:lnTo>
                <a:lnTo>
                  <a:pt x="19101" y="23"/>
                </a:lnTo>
                <a:lnTo>
                  <a:pt x="18699" y="8"/>
                </a:lnTo>
                <a:lnTo>
                  <a:pt x="18298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22;p2">
            <a:extLst>
              <a:ext uri="{FF2B5EF4-FFF2-40B4-BE49-F238E27FC236}">
                <a16:creationId xmlns:a16="http://schemas.microsoft.com/office/drawing/2014/main" id="{177F21F1-8E05-DD42-BD60-2DFEF456A044}"/>
              </a:ext>
            </a:extLst>
          </p:cNvPr>
          <p:cNvSpPr/>
          <p:nvPr userDrawn="1"/>
        </p:nvSpPr>
        <p:spPr>
          <a:xfrm rot="10800000">
            <a:off x="928738" y="1387908"/>
            <a:ext cx="111969" cy="109112"/>
          </a:xfrm>
          <a:custGeom>
            <a:avLst/>
            <a:gdLst/>
            <a:ahLst/>
            <a:cxnLst/>
            <a:rect l="l" t="t" r="r" b="b"/>
            <a:pathLst>
              <a:path w="25681" h="8161" extrusionOk="0">
                <a:moveTo>
                  <a:pt x="20839" y="0"/>
                </a:moveTo>
                <a:lnTo>
                  <a:pt x="20438" y="16"/>
                </a:lnTo>
                <a:lnTo>
                  <a:pt x="20036" y="47"/>
                </a:lnTo>
                <a:lnTo>
                  <a:pt x="19635" y="78"/>
                </a:lnTo>
                <a:lnTo>
                  <a:pt x="19234" y="132"/>
                </a:lnTo>
                <a:lnTo>
                  <a:pt x="18859" y="193"/>
                </a:lnTo>
                <a:lnTo>
                  <a:pt x="18485" y="271"/>
                </a:lnTo>
                <a:lnTo>
                  <a:pt x="18137" y="363"/>
                </a:lnTo>
                <a:lnTo>
                  <a:pt x="16880" y="718"/>
                </a:lnTo>
                <a:lnTo>
                  <a:pt x="15649" y="1081"/>
                </a:lnTo>
                <a:lnTo>
                  <a:pt x="14445" y="1452"/>
                </a:lnTo>
                <a:lnTo>
                  <a:pt x="13242" y="1830"/>
                </a:lnTo>
                <a:lnTo>
                  <a:pt x="12091" y="2216"/>
                </a:lnTo>
                <a:lnTo>
                  <a:pt x="10941" y="2602"/>
                </a:lnTo>
                <a:lnTo>
                  <a:pt x="9818" y="2996"/>
                </a:lnTo>
                <a:lnTo>
                  <a:pt x="8721" y="3397"/>
                </a:lnTo>
                <a:lnTo>
                  <a:pt x="7651" y="3799"/>
                </a:lnTo>
                <a:lnTo>
                  <a:pt x="6581" y="4208"/>
                </a:lnTo>
                <a:lnTo>
                  <a:pt x="5537" y="4617"/>
                </a:lnTo>
                <a:lnTo>
                  <a:pt x="4521" y="5034"/>
                </a:lnTo>
                <a:lnTo>
                  <a:pt x="3504" y="5451"/>
                </a:lnTo>
                <a:lnTo>
                  <a:pt x="2515" y="5868"/>
                </a:lnTo>
                <a:lnTo>
                  <a:pt x="1525" y="6292"/>
                </a:lnTo>
                <a:lnTo>
                  <a:pt x="562" y="6717"/>
                </a:lnTo>
                <a:lnTo>
                  <a:pt x="401" y="6802"/>
                </a:lnTo>
                <a:lnTo>
                  <a:pt x="241" y="6894"/>
                </a:lnTo>
                <a:lnTo>
                  <a:pt x="134" y="6979"/>
                </a:lnTo>
                <a:lnTo>
                  <a:pt x="54" y="7072"/>
                </a:lnTo>
                <a:lnTo>
                  <a:pt x="27" y="7157"/>
                </a:lnTo>
                <a:lnTo>
                  <a:pt x="0" y="7242"/>
                </a:lnTo>
                <a:lnTo>
                  <a:pt x="27" y="7327"/>
                </a:lnTo>
                <a:lnTo>
                  <a:pt x="54" y="7412"/>
                </a:lnTo>
                <a:lnTo>
                  <a:pt x="107" y="7489"/>
                </a:lnTo>
                <a:lnTo>
                  <a:pt x="214" y="7566"/>
                </a:lnTo>
                <a:lnTo>
                  <a:pt x="321" y="7643"/>
                </a:lnTo>
                <a:lnTo>
                  <a:pt x="455" y="7713"/>
                </a:lnTo>
                <a:lnTo>
                  <a:pt x="615" y="7774"/>
                </a:lnTo>
                <a:lnTo>
                  <a:pt x="776" y="7844"/>
                </a:lnTo>
                <a:lnTo>
                  <a:pt x="963" y="7898"/>
                </a:lnTo>
                <a:lnTo>
                  <a:pt x="1150" y="7952"/>
                </a:lnTo>
                <a:lnTo>
                  <a:pt x="1391" y="7998"/>
                </a:lnTo>
                <a:lnTo>
                  <a:pt x="1605" y="8045"/>
                </a:lnTo>
                <a:lnTo>
                  <a:pt x="1846" y="8075"/>
                </a:lnTo>
                <a:lnTo>
                  <a:pt x="2087" y="8106"/>
                </a:lnTo>
                <a:lnTo>
                  <a:pt x="2354" y="8129"/>
                </a:lnTo>
                <a:lnTo>
                  <a:pt x="2622" y="8145"/>
                </a:lnTo>
                <a:lnTo>
                  <a:pt x="2889" y="8153"/>
                </a:lnTo>
                <a:lnTo>
                  <a:pt x="3157" y="8160"/>
                </a:lnTo>
                <a:lnTo>
                  <a:pt x="3424" y="8153"/>
                </a:lnTo>
                <a:lnTo>
                  <a:pt x="3718" y="8129"/>
                </a:lnTo>
                <a:lnTo>
                  <a:pt x="3986" y="8106"/>
                </a:lnTo>
                <a:lnTo>
                  <a:pt x="4253" y="8075"/>
                </a:lnTo>
                <a:lnTo>
                  <a:pt x="4521" y="8029"/>
                </a:lnTo>
                <a:lnTo>
                  <a:pt x="4788" y="7975"/>
                </a:lnTo>
                <a:lnTo>
                  <a:pt x="5056" y="7906"/>
                </a:lnTo>
                <a:lnTo>
                  <a:pt x="5323" y="7828"/>
                </a:lnTo>
                <a:lnTo>
                  <a:pt x="7651" y="7072"/>
                </a:lnTo>
                <a:lnTo>
                  <a:pt x="10032" y="6315"/>
                </a:lnTo>
                <a:lnTo>
                  <a:pt x="12439" y="5574"/>
                </a:lnTo>
                <a:lnTo>
                  <a:pt x="14847" y="4833"/>
                </a:lnTo>
                <a:lnTo>
                  <a:pt x="19715" y="3359"/>
                </a:lnTo>
                <a:lnTo>
                  <a:pt x="22150" y="2617"/>
                </a:lnTo>
                <a:lnTo>
                  <a:pt x="24557" y="1876"/>
                </a:lnTo>
                <a:lnTo>
                  <a:pt x="24878" y="1768"/>
                </a:lnTo>
                <a:lnTo>
                  <a:pt x="25146" y="1660"/>
                </a:lnTo>
                <a:lnTo>
                  <a:pt x="25360" y="1552"/>
                </a:lnTo>
                <a:lnTo>
                  <a:pt x="25520" y="1436"/>
                </a:lnTo>
                <a:lnTo>
                  <a:pt x="25627" y="1328"/>
                </a:lnTo>
                <a:lnTo>
                  <a:pt x="25681" y="1220"/>
                </a:lnTo>
                <a:lnTo>
                  <a:pt x="25681" y="1112"/>
                </a:lnTo>
                <a:lnTo>
                  <a:pt x="25654" y="1012"/>
                </a:lnTo>
                <a:lnTo>
                  <a:pt x="25600" y="904"/>
                </a:lnTo>
                <a:lnTo>
                  <a:pt x="25467" y="803"/>
                </a:lnTo>
                <a:lnTo>
                  <a:pt x="25333" y="711"/>
                </a:lnTo>
                <a:lnTo>
                  <a:pt x="25146" y="618"/>
                </a:lnTo>
                <a:lnTo>
                  <a:pt x="24932" y="533"/>
                </a:lnTo>
                <a:lnTo>
                  <a:pt x="24718" y="448"/>
                </a:lnTo>
                <a:lnTo>
                  <a:pt x="24450" y="371"/>
                </a:lnTo>
                <a:lnTo>
                  <a:pt x="24156" y="301"/>
                </a:lnTo>
                <a:lnTo>
                  <a:pt x="23835" y="232"/>
                </a:lnTo>
                <a:lnTo>
                  <a:pt x="23514" y="178"/>
                </a:lnTo>
                <a:lnTo>
                  <a:pt x="23166" y="124"/>
                </a:lnTo>
                <a:lnTo>
                  <a:pt x="22792" y="78"/>
                </a:lnTo>
                <a:lnTo>
                  <a:pt x="22417" y="47"/>
                </a:lnTo>
                <a:lnTo>
                  <a:pt x="22043" y="24"/>
                </a:lnTo>
                <a:lnTo>
                  <a:pt x="21641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23;p2">
            <a:extLst>
              <a:ext uri="{FF2B5EF4-FFF2-40B4-BE49-F238E27FC236}">
                <a16:creationId xmlns:a16="http://schemas.microsoft.com/office/drawing/2014/main" id="{F330AA81-785D-354B-B0AF-F43DE4433A28}"/>
              </a:ext>
            </a:extLst>
          </p:cNvPr>
          <p:cNvSpPr/>
          <p:nvPr userDrawn="1"/>
        </p:nvSpPr>
        <p:spPr>
          <a:xfrm rot="10800000">
            <a:off x="676439" y="1622303"/>
            <a:ext cx="133312" cy="136253"/>
          </a:xfrm>
          <a:custGeom>
            <a:avLst/>
            <a:gdLst/>
            <a:ahLst/>
            <a:cxnLst/>
            <a:rect l="l" t="t" r="r" b="b"/>
            <a:pathLst>
              <a:path w="30576" h="10191" extrusionOk="0">
                <a:moveTo>
                  <a:pt x="26189" y="0"/>
                </a:moveTo>
                <a:lnTo>
                  <a:pt x="25841" y="8"/>
                </a:lnTo>
                <a:lnTo>
                  <a:pt x="25493" y="23"/>
                </a:lnTo>
                <a:lnTo>
                  <a:pt x="25146" y="46"/>
                </a:lnTo>
                <a:lnTo>
                  <a:pt x="24825" y="85"/>
                </a:lnTo>
                <a:lnTo>
                  <a:pt x="24504" y="131"/>
                </a:lnTo>
                <a:lnTo>
                  <a:pt x="24209" y="193"/>
                </a:lnTo>
                <a:lnTo>
                  <a:pt x="23915" y="270"/>
                </a:lnTo>
                <a:lnTo>
                  <a:pt x="23621" y="348"/>
                </a:lnTo>
                <a:lnTo>
                  <a:pt x="23353" y="448"/>
                </a:lnTo>
                <a:lnTo>
                  <a:pt x="20732" y="1536"/>
                </a:lnTo>
                <a:lnTo>
                  <a:pt x="18110" y="2609"/>
                </a:lnTo>
                <a:lnTo>
                  <a:pt x="16799" y="3142"/>
                </a:lnTo>
                <a:lnTo>
                  <a:pt x="15489" y="3667"/>
                </a:lnTo>
                <a:lnTo>
                  <a:pt x="14178" y="4192"/>
                </a:lnTo>
                <a:lnTo>
                  <a:pt x="12814" y="4709"/>
                </a:lnTo>
                <a:lnTo>
                  <a:pt x="11449" y="5219"/>
                </a:lnTo>
                <a:lnTo>
                  <a:pt x="10058" y="5728"/>
                </a:lnTo>
                <a:lnTo>
                  <a:pt x="8641" y="6230"/>
                </a:lnTo>
                <a:lnTo>
                  <a:pt x="7169" y="6724"/>
                </a:lnTo>
                <a:lnTo>
                  <a:pt x="5671" y="7211"/>
                </a:lnTo>
                <a:lnTo>
                  <a:pt x="4120" y="7697"/>
                </a:lnTo>
                <a:lnTo>
                  <a:pt x="2515" y="8176"/>
                </a:lnTo>
                <a:lnTo>
                  <a:pt x="856" y="8646"/>
                </a:lnTo>
                <a:lnTo>
                  <a:pt x="615" y="8716"/>
                </a:lnTo>
                <a:lnTo>
                  <a:pt x="428" y="8793"/>
                </a:lnTo>
                <a:lnTo>
                  <a:pt x="268" y="8870"/>
                </a:lnTo>
                <a:lnTo>
                  <a:pt x="161" y="8948"/>
                </a:lnTo>
                <a:lnTo>
                  <a:pt x="54" y="9025"/>
                </a:lnTo>
                <a:lnTo>
                  <a:pt x="27" y="9110"/>
                </a:lnTo>
                <a:lnTo>
                  <a:pt x="0" y="9187"/>
                </a:lnTo>
                <a:lnTo>
                  <a:pt x="0" y="9272"/>
                </a:lnTo>
                <a:lnTo>
                  <a:pt x="54" y="9349"/>
                </a:lnTo>
                <a:lnTo>
                  <a:pt x="107" y="9426"/>
                </a:lnTo>
                <a:lnTo>
                  <a:pt x="214" y="9503"/>
                </a:lnTo>
                <a:lnTo>
                  <a:pt x="321" y="9581"/>
                </a:lnTo>
                <a:lnTo>
                  <a:pt x="455" y="9650"/>
                </a:lnTo>
                <a:lnTo>
                  <a:pt x="615" y="9727"/>
                </a:lnTo>
                <a:lnTo>
                  <a:pt x="803" y="9789"/>
                </a:lnTo>
                <a:lnTo>
                  <a:pt x="990" y="9851"/>
                </a:lnTo>
                <a:lnTo>
                  <a:pt x="1204" y="9913"/>
                </a:lnTo>
                <a:lnTo>
                  <a:pt x="1445" y="9967"/>
                </a:lnTo>
                <a:lnTo>
                  <a:pt x="1685" y="10021"/>
                </a:lnTo>
                <a:lnTo>
                  <a:pt x="1926" y="10067"/>
                </a:lnTo>
                <a:lnTo>
                  <a:pt x="2194" y="10106"/>
                </a:lnTo>
                <a:lnTo>
                  <a:pt x="2461" y="10136"/>
                </a:lnTo>
                <a:lnTo>
                  <a:pt x="2755" y="10160"/>
                </a:lnTo>
                <a:lnTo>
                  <a:pt x="3050" y="10175"/>
                </a:lnTo>
                <a:lnTo>
                  <a:pt x="3317" y="10190"/>
                </a:lnTo>
                <a:lnTo>
                  <a:pt x="3611" y="10190"/>
                </a:lnTo>
                <a:lnTo>
                  <a:pt x="3906" y="10183"/>
                </a:lnTo>
                <a:lnTo>
                  <a:pt x="4200" y="10167"/>
                </a:lnTo>
                <a:lnTo>
                  <a:pt x="4494" y="10144"/>
                </a:lnTo>
                <a:lnTo>
                  <a:pt x="4788" y="10113"/>
                </a:lnTo>
                <a:lnTo>
                  <a:pt x="5083" y="10067"/>
                </a:lnTo>
                <a:lnTo>
                  <a:pt x="5350" y="10013"/>
                </a:lnTo>
                <a:lnTo>
                  <a:pt x="7196" y="9596"/>
                </a:lnTo>
                <a:lnTo>
                  <a:pt x="9042" y="9164"/>
                </a:lnTo>
                <a:lnTo>
                  <a:pt x="10861" y="8716"/>
                </a:lnTo>
                <a:lnTo>
                  <a:pt x="12653" y="8253"/>
                </a:lnTo>
                <a:lnTo>
                  <a:pt x="14419" y="7774"/>
                </a:lnTo>
                <a:lnTo>
                  <a:pt x="16157" y="7280"/>
                </a:lnTo>
                <a:lnTo>
                  <a:pt x="17013" y="7033"/>
                </a:lnTo>
                <a:lnTo>
                  <a:pt x="17843" y="6778"/>
                </a:lnTo>
                <a:lnTo>
                  <a:pt x="18672" y="6516"/>
                </a:lnTo>
                <a:lnTo>
                  <a:pt x="19501" y="6253"/>
                </a:lnTo>
                <a:lnTo>
                  <a:pt x="20304" y="5991"/>
                </a:lnTo>
                <a:lnTo>
                  <a:pt x="21106" y="5721"/>
                </a:lnTo>
                <a:lnTo>
                  <a:pt x="21882" y="5450"/>
                </a:lnTo>
                <a:lnTo>
                  <a:pt x="22631" y="5180"/>
                </a:lnTo>
                <a:lnTo>
                  <a:pt x="23380" y="4902"/>
                </a:lnTo>
                <a:lnTo>
                  <a:pt x="24102" y="4617"/>
                </a:lnTo>
                <a:lnTo>
                  <a:pt x="24798" y="4339"/>
                </a:lnTo>
                <a:lnTo>
                  <a:pt x="25493" y="4053"/>
                </a:lnTo>
                <a:lnTo>
                  <a:pt x="26162" y="3760"/>
                </a:lnTo>
                <a:lnTo>
                  <a:pt x="26804" y="3474"/>
                </a:lnTo>
                <a:lnTo>
                  <a:pt x="27446" y="3181"/>
                </a:lnTo>
                <a:lnTo>
                  <a:pt x="28035" y="2880"/>
                </a:lnTo>
                <a:lnTo>
                  <a:pt x="28623" y="2579"/>
                </a:lnTo>
                <a:lnTo>
                  <a:pt x="29185" y="2278"/>
                </a:lnTo>
                <a:lnTo>
                  <a:pt x="29693" y="1976"/>
                </a:lnTo>
                <a:lnTo>
                  <a:pt x="30201" y="1668"/>
                </a:lnTo>
                <a:lnTo>
                  <a:pt x="30362" y="1560"/>
                </a:lnTo>
                <a:lnTo>
                  <a:pt x="30469" y="1452"/>
                </a:lnTo>
                <a:lnTo>
                  <a:pt x="30549" y="1343"/>
                </a:lnTo>
                <a:lnTo>
                  <a:pt x="30576" y="1235"/>
                </a:lnTo>
                <a:lnTo>
                  <a:pt x="30549" y="1127"/>
                </a:lnTo>
                <a:lnTo>
                  <a:pt x="30522" y="1027"/>
                </a:lnTo>
                <a:lnTo>
                  <a:pt x="30442" y="927"/>
                </a:lnTo>
                <a:lnTo>
                  <a:pt x="30308" y="826"/>
                </a:lnTo>
                <a:lnTo>
                  <a:pt x="30175" y="734"/>
                </a:lnTo>
                <a:lnTo>
                  <a:pt x="30014" y="641"/>
                </a:lnTo>
                <a:lnTo>
                  <a:pt x="29800" y="556"/>
                </a:lnTo>
                <a:lnTo>
                  <a:pt x="29586" y="471"/>
                </a:lnTo>
                <a:lnTo>
                  <a:pt x="29345" y="402"/>
                </a:lnTo>
                <a:lnTo>
                  <a:pt x="29078" y="324"/>
                </a:lnTo>
                <a:lnTo>
                  <a:pt x="28810" y="263"/>
                </a:lnTo>
                <a:lnTo>
                  <a:pt x="28516" y="201"/>
                </a:lnTo>
                <a:lnTo>
                  <a:pt x="28195" y="147"/>
                </a:lnTo>
                <a:lnTo>
                  <a:pt x="27874" y="108"/>
                </a:lnTo>
                <a:lnTo>
                  <a:pt x="27553" y="70"/>
                </a:lnTo>
                <a:lnTo>
                  <a:pt x="27205" y="39"/>
                </a:lnTo>
                <a:lnTo>
                  <a:pt x="26858" y="16"/>
                </a:lnTo>
                <a:lnTo>
                  <a:pt x="26537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24;p2">
            <a:extLst>
              <a:ext uri="{FF2B5EF4-FFF2-40B4-BE49-F238E27FC236}">
                <a16:creationId xmlns:a16="http://schemas.microsoft.com/office/drawing/2014/main" id="{E7D15402-C80E-204C-AB33-0FAFF12A7E99}"/>
              </a:ext>
            </a:extLst>
          </p:cNvPr>
          <p:cNvSpPr/>
          <p:nvPr userDrawn="1"/>
        </p:nvSpPr>
        <p:spPr>
          <a:xfrm rot="10800000">
            <a:off x="532354" y="1851738"/>
            <a:ext cx="97276" cy="139463"/>
          </a:xfrm>
          <a:custGeom>
            <a:avLst/>
            <a:gdLst/>
            <a:ahLst/>
            <a:cxnLst/>
            <a:rect l="l" t="t" r="r" b="b"/>
            <a:pathLst>
              <a:path w="22311" h="10431" extrusionOk="0">
                <a:moveTo>
                  <a:pt x="18753" y="1"/>
                </a:moveTo>
                <a:lnTo>
                  <a:pt x="18459" y="8"/>
                </a:lnTo>
                <a:lnTo>
                  <a:pt x="18164" y="16"/>
                </a:lnTo>
                <a:lnTo>
                  <a:pt x="17870" y="31"/>
                </a:lnTo>
                <a:lnTo>
                  <a:pt x="17576" y="55"/>
                </a:lnTo>
                <a:lnTo>
                  <a:pt x="17282" y="85"/>
                </a:lnTo>
                <a:lnTo>
                  <a:pt x="17014" y="116"/>
                </a:lnTo>
                <a:lnTo>
                  <a:pt x="16747" y="155"/>
                </a:lnTo>
                <a:lnTo>
                  <a:pt x="16506" y="201"/>
                </a:lnTo>
                <a:lnTo>
                  <a:pt x="16265" y="248"/>
                </a:lnTo>
                <a:lnTo>
                  <a:pt x="16051" y="309"/>
                </a:lnTo>
                <a:lnTo>
                  <a:pt x="15837" y="371"/>
                </a:lnTo>
                <a:lnTo>
                  <a:pt x="15650" y="441"/>
                </a:lnTo>
                <a:lnTo>
                  <a:pt x="15489" y="518"/>
                </a:lnTo>
                <a:lnTo>
                  <a:pt x="15356" y="595"/>
                </a:lnTo>
                <a:lnTo>
                  <a:pt x="14553" y="1151"/>
                </a:lnTo>
                <a:lnTo>
                  <a:pt x="13751" y="1707"/>
                </a:lnTo>
                <a:lnTo>
                  <a:pt x="12226" y="2787"/>
                </a:lnTo>
                <a:lnTo>
                  <a:pt x="11450" y="3320"/>
                </a:lnTo>
                <a:lnTo>
                  <a:pt x="10674" y="3845"/>
                </a:lnTo>
                <a:lnTo>
                  <a:pt x="9898" y="4370"/>
                </a:lnTo>
                <a:lnTo>
                  <a:pt x="9069" y="4887"/>
                </a:lnTo>
                <a:lnTo>
                  <a:pt x="8240" y="5397"/>
                </a:lnTo>
                <a:lnTo>
                  <a:pt x="7357" y="5899"/>
                </a:lnTo>
                <a:lnTo>
                  <a:pt x="6421" y="6408"/>
                </a:lnTo>
                <a:lnTo>
                  <a:pt x="5431" y="6902"/>
                </a:lnTo>
                <a:lnTo>
                  <a:pt x="4896" y="7149"/>
                </a:lnTo>
                <a:lnTo>
                  <a:pt x="4361" y="7396"/>
                </a:lnTo>
                <a:lnTo>
                  <a:pt x="3799" y="7643"/>
                </a:lnTo>
                <a:lnTo>
                  <a:pt x="3211" y="7890"/>
                </a:lnTo>
                <a:lnTo>
                  <a:pt x="2622" y="8137"/>
                </a:lnTo>
                <a:lnTo>
                  <a:pt x="2007" y="8384"/>
                </a:lnTo>
                <a:lnTo>
                  <a:pt x="1338" y="8624"/>
                </a:lnTo>
                <a:lnTo>
                  <a:pt x="670" y="8871"/>
                </a:lnTo>
                <a:lnTo>
                  <a:pt x="482" y="8948"/>
                </a:lnTo>
                <a:lnTo>
                  <a:pt x="322" y="9025"/>
                </a:lnTo>
                <a:lnTo>
                  <a:pt x="215" y="9110"/>
                </a:lnTo>
                <a:lnTo>
                  <a:pt x="108" y="9187"/>
                </a:lnTo>
                <a:lnTo>
                  <a:pt x="54" y="9272"/>
                </a:lnTo>
                <a:lnTo>
                  <a:pt x="1" y="9357"/>
                </a:lnTo>
                <a:lnTo>
                  <a:pt x="1" y="9434"/>
                </a:lnTo>
                <a:lnTo>
                  <a:pt x="27" y="9519"/>
                </a:lnTo>
                <a:lnTo>
                  <a:pt x="54" y="9604"/>
                </a:lnTo>
                <a:lnTo>
                  <a:pt x="134" y="9681"/>
                </a:lnTo>
                <a:lnTo>
                  <a:pt x="215" y="9758"/>
                </a:lnTo>
                <a:lnTo>
                  <a:pt x="349" y="9836"/>
                </a:lnTo>
                <a:lnTo>
                  <a:pt x="482" y="9913"/>
                </a:lnTo>
                <a:lnTo>
                  <a:pt x="616" y="9982"/>
                </a:lnTo>
                <a:lnTo>
                  <a:pt x="803" y="10052"/>
                </a:lnTo>
                <a:lnTo>
                  <a:pt x="964" y="10114"/>
                </a:lnTo>
                <a:lnTo>
                  <a:pt x="1178" y="10168"/>
                </a:lnTo>
                <a:lnTo>
                  <a:pt x="1392" y="10222"/>
                </a:lnTo>
                <a:lnTo>
                  <a:pt x="1606" y="10276"/>
                </a:lnTo>
                <a:lnTo>
                  <a:pt x="1847" y="10314"/>
                </a:lnTo>
                <a:lnTo>
                  <a:pt x="2114" y="10353"/>
                </a:lnTo>
                <a:lnTo>
                  <a:pt x="2355" y="10384"/>
                </a:lnTo>
                <a:lnTo>
                  <a:pt x="2622" y="10407"/>
                </a:lnTo>
                <a:lnTo>
                  <a:pt x="2890" y="10422"/>
                </a:lnTo>
                <a:lnTo>
                  <a:pt x="3157" y="10430"/>
                </a:lnTo>
                <a:lnTo>
                  <a:pt x="3452" y="10430"/>
                </a:lnTo>
                <a:lnTo>
                  <a:pt x="3719" y="10415"/>
                </a:lnTo>
                <a:lnTo>
                  <a:pt x="4013" y="10399"/>
                </a:lnTo>
                <a:lnTo>
                  <a:pt x="4281" y="10368"/>
                </a:lnTo>
                <a:lnTo>
                  <a:pt x="4575" y="10330"/>
                </a:lnTo>
                <a:lnTo>
                  <a:pt x="4843" y="10283"/>
                </a:lnTo>
                <a:lnTo>
                  <a:pt x="5110" y="10222"/>
                </a:lnTo>
                <a:lnTo>
                  <a:pt x="5966" y="9998"/>
                </a:lnTo>
                <a:lnTo>
                  <a:pt x="6822" y="9774"/>
                </a:lnTo>
                <a:lnTo>
                  <a:pt x="7678" y="9550"/>
                </a:lnTo>
                <a:lnTo>
                  <a:pt x="8507" y="9311"/>
                </a:lnTo>
                <a:lnTo>
                  <a:pt x="9310" y="9071"/>
                </a:lnTo>
                <a:lnTo>
                  <a:pt x="10139" y="8824"/>
                </a:lnTo>
                <a:lnTo>
                  <a:pt x="10915" y="8570"/>
                </a:lnTo>
                <a:lnTo>
                  <a:pt x="11691" y="8307"/>
                </a:lnTo>
                <a:lnTo>
                  <a:pt x="12440" y="8045"/>
                </a:lnTo>
                <a:lnTo>
                  <a:pt x="13189" y="7774"/>
                </a:lnTo>
                <a:lnTo>
                  <a:pt x="13911" y="7504"/>
                </a:lnTo>
                <a:lnTo>
                  <a:pt x="14607" y="7226"/>
                </a:lnTo>
                <a:lnTo>
                  <a:pt x="15275" y="6941"/>
                </a:lnTo>
                <a:lnTo>
                  <a:pt x="15944" y="6655"/>
                </a:lnTo>
                <a:lnTo>
                  <a:pt x="16559" y="6362"/>
                </a:lnTo>
                <a:lnTo>
                  <a:pt x="17175" y="6061"/>
                </a:lnTo>
                <a:lnTo>
                  <a:pt x="17736" y="5760"/>
                </a:lnTo>
                <a:lnTo>
                  <a:pt x="18298" y="5458"/>
                </a:lnTo>
                <a:lnTo>
                  <a:pt x="18806" y="5150"/>
                </a:lnTo>
                <a:lnTo>
                  <a:pt x="19288" y="4841"/>
                </a:lnTo>
                <a:lnTo>
                  <a:pt x="19743" y="4524"/>
                </a:lnTo>
                <a:lnTo>
                  <a:pt x="20171" y="4208"/>
                </a:lnTo>
                <a:lnTo>
                  <a:pt x="20545" y="3891"/>
                </a:lnTo>
                <a:lnTo>
                  <a:pt x="20920" y="3567"/>
                </a:lnTo>
                <a:lnTo>
                  <a:pt x="21241" y="3243"/>
                </a:lnTo>
                <a:lnTo>
                  <a:pt x="21508" y="2919"/>
                </a:lnTo>
                <a:lnTo>
                  <a:pt x="21749" y="2587"/>
                </a:lnTo>
                <a:lnTo>
                  <a:pt x="21936" y="2255"/>
                </a:lnTo>
                <a:lnTo>
                  <a:pt x="22097" y="1923"/>
                </a:lnTo>
                <a:lnTo>
                  <a:pt x="22230" y="1583"/>
                </a:lnTo>
                <a:lnTo>
                  <a:pt x="22284" y="1243"/>
                </a:lnTo>
                <a:lnTo>
                  <a:pt x="22311" y="911"/>
                </a:lnTo>
                <a:lnTo>
                  <a:pt x="22311" y="811"/>
                </a:lnTo>
                <a:lnTo>
                  <a:pt x="22257" y="718"/>
                </a:lnTo>
                <a:lnTo>
                  <a:pt x="22177" y="634"/>
                </a:lnTo>
                <a:lnTo>
                  <a:pt x="22097" y="549"/>
                </a:lnTo>
                <a:lnTo>
                  <a:pt x="21963" y="471"/>
                </a:lnTo>
                <a:lnTo>
                  <a:pt x="21802" y="402"/>
                </a:lnTo>
                <a:lnTo>
                  <a:pt x="21615" y="340"/>
                </a:lnTo>
                <a:lnTo>
                  <a:pt x="21428" y="278"/>
                </a:lnTo>
                <a:lnTo>
                  <a:pt x="21214" y="224"/>
                </a:lnTo>
                <a:lnTo>
                  <a:pt x="20973" y="178"/>
                </a:lnTo>
                <a:lnTo>
                  <a:pt x="20732" y="139"/>
                </a:lnTo>
                <a:lnTo>
                  <a:pt x="20492" y="101"/>
                </a:lnTo>
                <a:lnTo>
                  <a:pt x="20197" y="70"/>
                </a:lnTo>
                <a:lnTo>
                  <a:pt x="19930" y="47"/>
                </a:lnTo>
                <a:lnTo>
                  <a:pt x="19636" y="24"/>
                </a:lnTo>
                <a:lnTo>
                  <a:pt x="19341" y="16"/>
                </a:lnTo>
                <a:lnTo>
                  <a:pt x="19047" y="8"/>
                </a:lnTo>
                <a:lnTo>
                  <a:pt x="18753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5;p2">
            <a:extLst>
              <a:ext uri="{FF2B5EF4-FFF2-40B4-BE49-F238E27FC236}">
                <a16:creationId xmlns:a16="http://schemas.microsoft.com/office/drawing/2014/main" id="{2B29398C-B294-0647-8306-6F7970672825}"/>
              </a:ext>
            </a:extLst>
          </p:cNvPr>
          <p:cNvSpPr/>
          <p:nvPr userDrawn="1"/>
        </p:nvSpPr>
        <p:spPr>
          <a:xfrm rot="10800000">
            <a:off x="520714" y="2047750"/>
            <a:ext cx="48989" cy="107455"/>
          </a:xfrm>
          <a:custGeom>
            <a:avLst/>
            <a:gdLst/>
            <a:ahLst/>
            <a:cxnLst/>
            <a:rect l="l" t="t" r="r" b="b"/>
            <a:pathLst>
              <a:path w="11236" h="8037" extrusionOk="0">
                <a:moveTo>
                  <a:pt x="3318" y="1"/>
                </a:moveTo>
                <a:lnTo>
                  <a:pt x="3023" y="16"/>
                </a:lnTo>
                <a:lnTo>
                  <a:pt x="2756" y="31"/>
                </a:lnTo>
                <a:lnTo>
                  <a:pt x="2462" y="55"/>
                </a:lnTo>
                <a:lnTo>
                  <a:pt x="2194" y="86"/>
                </a:lnTo>
                <a:lnTo>
                  <a:pt x="1953" y="124"/>
                </a:lnTo>
                <a:lnTo>
                  <a:pt x="1686" y="170"/>
                </a:lnTo>
                <a:lnTo>
                  <a:pt x="1472" y="217"/>
                </a:lnTo>
                <a:lnTo>
                  <a:pt x="1231" y="271"/>
                </a:lnTo>
                <a:lnTo>
                  <a:pt x="1017" y="333"/>
                </a:lnTo>
                <a:lnTo>
                  <a:pt x="830" y="402"/>
                </a:lnTo>
                <a:lnTo>
                  <a:pt x="643" y="472"/>
                </a:lnTo>
                <a:lnTo>
                  <a:pt x="482" y="549"/>
                </a:lnTo>
                <a:lnTo>
                  <a:pt x="348" y="634"/>
                </a:lnTo>
                <a:lnTo>
                  <a:pt x="241" y="726"/>
                </a:lnTo>
                <a:lnTo>
                  <a:pt x="134" y="819"/>
                </a:lnTo>
                <a:lnTo>
                  <a:pt x="54" y="912"/>
                </a:lnTo>
                <a:lnTo>
                  <a:pt x="1" y="1020"/>
                </a:lnTo>
                <a:lnTo>
                  <a:pt x="1" y="1128"/>
                </a:lnTo>
                <a:lnTo>
                  <a:pt x="1" y="1328"/>
                </a:lnTo>
                <a:lnTo>
                  <a:pt x="54" y="1529"/>
                </a:lnTo>
                <a:lnTo>
                  <a:pt x="108" y="1730"/>
                </a:lnTo>
                <a:lnTo>
                  <a:pt x="215" y="1931"/>
                </a:lnTo>
                <a:lnTo>
                  <a:pt x="348" y="2131"/>
                </a:lnTo>
                <a:lnTo>
                  <a:pt x="509" y="2332"/>
                </a:lnTo>
                <a:lnTo>
                  <a:pt x="669" y="2533"/>
                </a:lnTo>
                <a:lnTo>
                  <a:pt x="857" y="2733"/>
                </a:lnTo>
                <a:lnTo>
                  <a:pt x="1258" y="3127"/>
                </a:lnTo>
                <a:lnTo>
                  <a:pt x="1686" y="3529"/>
                </a:lnTo>
                <a:lnTo>
                  <a:pt x="2114" y="3915"/>
                </a:lnTo>
                <a:lnTo>
                  <a:pt x="2488" y="4301"/>
                </a:lnTo>
                <a:lnTo>
                  <a:pt x="3291" y="5127"/>
                </a:lnTo>
                <a:lnTo>
                  <a:pt x="3692" y="5536"/>
                </a:lnTo>
                <a:lnTo>
                  <a:pt x="4120" y="5953"/>
                </a:lnTo>
                <a:lnTo>
                  <a:pt x="4548" y="6362"/>
                </a:lnTo>
                <a:lnTo>
                  <a:pt x="5030" y="6763"/>
                </a:lnTo>
                <a:lnTo>
                  <a:pt x="5538" y="7165"/>
                </a:lnTo>
                <a:lnTo>
                  <a:pt x="6100" y="7558"/>
                </a:lnTo>
                <a:lnTo>
                  <a:pt x="6207" y="7636"/>
                </a:lnTo>
                <a:lnTo>
                  <a:pt x="6340" y="7705"/>
                </a:lnTo>
                <a:lnTo>
                  <a:pt x="6501" y="7759"/>
                </a:lnTo>
                <a:lnTo>
                  <a:pt x="6661" y="7813"/>
                </a:lnTo>
                <a:lnTo>
                  <a:pt x="6849" y="7867"/>
                </a:lnTo>
                <a:lnTo>
                  <a:pt x="7036" y="7906"/>
                </a:lnTo>
                <a:lnTo>
                  <a:pt x="7223" y="7944"/>
                </a:lnTo>
                <a:lnTo>
                  <a:pt x="7437" y="7968"/>
                </a:lnTo>
                <a:lnTo>
                  <a:pt x="7651" y="7998"/>
                </a:lnTo>
                <a:lnTo>
                  <a:pt x="7865" y="8014"/>
                </a:lnTo>
                <a:lnTo>
                  <a:pt x="8079" y="8029"/>
                </a:lnTo>
                <a:lnTo>
                  <a:pt x="8293" y="8037"/>
                </a:lnTo>
                <a:lnTo>
                  <a:pt x="8507" y="8037"/>
                </a:lnTo>
                <a:lnTo>
                  <a:pt x="8748" y="8029"/>
                </a:lnTo>
                <a:lnTo>
                  <a:pt x="8962" y="8022"/>
                </a:lnTo>
                <a:lnTo>
                  <a:pt x="9176" y="8006"/>
                </a:lnTo>
                <a:lnTo>
                  <a:pt x="9390" y="7991"/>
                </a:lnTo>
                <a:lnTo>
                  <a:pt x="9604" y="7968"/>
                </a:lnTo>
                <a:lnTo>
                  <a:pt x="9818" y="7937"/>
                </a:lnTo>
                <a:lnTo>
                  <a:pt x="10005" y="7906"/>
                </a:lnTo>
                <a:lnTo>
                  <a:pt x="10193" y="7867"/>
                </a:lnTo>
                <a:lnTo>
                  <a:pt x="10353" y="7829"/>
                </a:lnTo>
                <a:lnTo>
                  <a:pt x="10514" y="7782"/>
                </a:lnTo>
                <a:lnTo>
                  <a:pt x="10674" y="7728"/>
                </a:lnTo>
                <a:lnTo>
                  <a:pt x="10808" y="7674"/>
                </a:lnTo>
                <a:lnTo>
                  <a:pt x="10915" y="7620"/>
                </a:lnTo>
                <a:lnTo>
                  <a:pt x="11022" y="7558"/>
                </a:lnTo>
                <a:lnTo>
                  <a:pt x="11102" y="7489"/>
                </a:lnTo>
                <a:lnTo>
                  <a:pt x="11182" y="7419"/>
                </a:lnTo>
                <a:lnTo>
                  <a:pt x="11209" y="7350"/>
                </a:lnTo>
                <a:lnTo>
                  <a:pt x="11236" y="7273"/>
                </a:lnTo>
                <a:lnTo>
                  <a:pt x="11236" y="7188"/>
                </a:lnTo>
                <a:lnTo>
                  <a:pt x="11129" y="6763"/>
                </a:lnTo>
                <a:lnTo>
                  <a:pt x="10968" y="6339"/>
                </a:lnTo>
                <a:lnTo>
                  <a:pt x="10781" y="5914"/>
                </a:lnTo>
                <a:lnTo>
                  <a:pt x="10567" y="5489"/>
                </a:lnTo>
                <a:lnTo>
                  <a:pt x="10300" y="5065"/>
                </a:lnTo>
                <a:lnTo>
                  <a:pt x="10032" y="4640"/>
                </a:lnTo>
                <a:lnTo>
                  <a:pt x="9497" y="3799"/>
                </a:lnTo>
                <a:lnTo>
                  <a:pt x="9256" y="3405"/>
                </a:lnTo>
                <a:lnTo>
                  <a:pt x="9042" y="2996"/>
                </a:lnTo>
                <a:lnTo>
                  <a:pt x="8828" y="2587"/>
                </a:lnTo>
                <a:lnTo>
                  <a:pt x="8588" y="2178"/>
                </a:lnTo>
                <a:lnTo>
                  <a:pt x="8427" y="1977"/>
                </a:lnTo>
                <a:lnTo>
                  <a:pt x="8266" y="1776"/>
                </a:lnTo>
                <a:lnTo>
                  <a:pt x="8106" y="1575"/>
                </a:lnTo>
                <a:lnTo>
                  <a:pt x="7919" y="1382"/>
                </a:lnTo>
                <a:lnTo>
                  <a:pt x="7705" y="1189"/>
                </a:lnTo>
                <a:lnTo>
                  <a:pt x="7464" y="996"/>
                </a:lnTo>
                <a:lnTo>
                  <a:pt x="7196" y="811"/>
                </a:lnTo>
                <a:lnTo>
                  <a:pt x="6875" y="634"/>
                </a:lnTo>
                <a:lnTo>
                  <a:pt x="6688" y="533"/>
                </a:lnTo>
                <a:lnTo>
                  <a:pt x="6501" y="448"/>
                </a:lnTo>
                <a:lnTo>
                  <a:pt x="6287" y="363"/>
                </a:lnTo>
                <a:lnTo>
                  <a:pt x="6046" y="294"/>
                </a:lnTo>
                <a:lnTo>
                  <a:pt x="5805" y="232"/>
                </a:lnTo>
                <a:lnTo>
                  <a:pt x="5538" y="178"/>
                </a:lnTo>
                <a:lnTo>
                  <a:pt x="5270" y="124"/>
                </a:lnTo>
                <a:lnTo>
                  <a:pt x="5003" y="86"/>
                </a:lnTo>
                <a:lnTo>
                  <a:pt x="4735" y="55"/>
                </a:lnTo>
                <a:lnTo>
                  <a:pt x="4441" y="31"/>
                </a:lnTo>
                <a:lnTo>
                  <a:pt x="4174" y="16"/>
                </a:lnTo>
                <a:lnTo>
                  <a:pt x="3879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7;p2">
            <a:extLst>
              <a:ext uri="{FF2B5EF4-FFF2-40B4-BE49-F238E27FC236}">
                <a16:creationId xmlns:a16="http://schemas.microsoft.com/office/drawing/2014/main" id="{5FCEE6BB-78CA-BD41-A400-ADA1BE3C07BF}"/>
              </a:ext>
            </a:extLst>
          </p:cNvPr>
          <p:cNvSpPr/>
          <p:nvPr userDrawn="1"/>
        </p:nvSpPr>
        <p:spPr>
          <a:xfrm rot="10800000">
            <a:off x="4125814" y="6077798"/>
            <a:ext cx="1064415" cy="711219"/>
          </a:xfrm>
          <a:custGeom>
            <a:avLst/>
            <a:gdLst/>
            <a:ahLst/>
            <a:cxnLst/>
            <a:rect l="l" t="t" r="r" b="b"/>
            <a:pathLst>
              <a:path w="265661" h="57854" extrusionOk="0">
                <a:moveTo>
                  <a:pt x="6688" y="1"/>
                </a:moveTo>
                <a:lnTo>
                  <a:pt x="6126" y="16"/>
                </a:lnTo>
                <a:lnTo>
                  <a:pt x="5538" y="47"/>
                </a:lnTo>
                <a:lnTo>
                  <a:pt x="4976" y="93"/>
                </a:lnTo>
                <a:lnTo>
                  <a:pt x="4414" y="147"/>
                </a:lnTo>
                <a:lnTo>
                  <a:pt x="3879" y="217"/>
                </a:lnTo>
                <a:lnTo>
                  <a:pt x="3344" y="302"/>
                </a:lnTo>
                <a:lnTo>
                  <a:pt x="2863" y="402"/>
                </a:lnTo>
                <a:lnTo>
                  <a:pt x="2381" y="510"/>
                </a:lnTo>
                <a:lnTo>
                  <a:pt x="1926" y="626"/>
                </a:lnTo>
                <a:lnTo>
                  <a:pt x="1525" y="757"/>
                </a:lnTo>
                <a:lnTo>
                  <a:pt x="1151" y="904"/>
                </a:lnTo>
                <a:lnTo>
                  <a:pt x="830" y="1058"/>
                </a:lnTo>
                <a:lnTo>
                  <a:pt x="562" y="1228"/>
                </a:lnTo>
                <a:lnTo>
                  <a:pt x="428" y="1313"/>
                </a:lnTo>
                <a:lnTo>
                  <a:pt x="321" y="1406"/>
                </a:lnTo>
                <a:lnTo>
                  <a:pt x="241" y="1498"/>
                </a:lnTo>
                <a:lnTo>
                  <a:pt x="161" y="1591"/>
                </a:lnTo>
                <a:lnTo>
                  <a:pt x="107" y="1691"/>
                </a:lnTo>
                <a:lnTo>
                  <a:pt x="54" y="1792"/>
                </a:lnTo>
                <a:lnTo>
                  <a:pt x="27" y="1892"/>
                </a:lnTo>
                <a:lnTo>
                  <a:pt x="27" y="2000"/>
                </a:lnTo>
                <a:lnTo>
                  <a:pt x="0" y="2942"/>
                </a:lnTo>
                <a:lnTo>
                  <a:pt x="27" y="3891"/>
                </a:lnTo>
                <a:lnTo>
                  <a:pt x="81" y="4833"/>
                </a:lnTo>
                <a:lnTo>
                  <a:pt x="188" y="5775"/>
                </a:lnTo>
                <a:lnTo>
                  <a:pt x="321" y="6717"/>
                </a:lnTo>
                <a:lnTo>
                  <a:pt x="482" y="7659"/>
                </a:lnTo>
                <a:lnTo>
                  <a:pt x="696" y="8601"/>
                </a:lnTo>
                <a:lnTo>
                  <a:pt x="910" y="9535"/>
                </a:lnTo>
                <a:lnTo>
                  <a:pt x="1177" y="10476"/>
                </a:lnTo>
                <a:lnTo>
                  <a:pt x="1498" y="11411"/>
                </a:lnTo>
                <a:lnTo>
                  <a:pt x="1819" y="12345"/>
                </a:lnTo>
                <a:lnTo>
                  <a:pt x="2167" y="13279"/>
                </a:lnTo>
                <a:lnTo>
                  <a:pt x="2568" y="14213"/>
                </a:lnTo>
                <a:lnTo>
                  <a:pt x="2996" y="15147"/>
                </a:lnTo>
                <a:lnTo>
                  <a:pt x="3424" y="16081"/>
                </a:lnTo>
                <a:lnTo>
                  <a:pt x="3906" y="17007"/>
                </a:lnTo>
                <a:lnTo>
                  <a:pt x="4414" y="17934"/>
                </a:lnTo>
                <a:lnTo>
                  <a:pt x="4949" y="18868"/>
                </a:lnTo>
                <a:lnTo>
                  <a:pt x="5484" y="19794"/>
                </a:lnTo>
                <a:lnTo>
                  <a:pt x="6073" y="20721"/>
                </a:lnTo>
                <a:lnTo>
                  <a:pt x="6661" y="21647"/>
                </a:lnTo>
                <a:lnTo>
                  <a:pt x="7303" y="22566"/>
                </a:lnTo>
                <a:lnTo>
                  <a:pt x="7945" y="23492"/>
                </a:lnTo>
                <a:lnTo>
                  <a:pt x="8614" y="24411"/>
                </a:lnTo>
                <a:lnTo>
                  <a:pt x="9310" y="25337"/>
                </a:lnTo>
                <a:lnTo>
                  <a:pt x="10005" y="26256"/>
                </a:lnTo>
                <a:lnTo>
                  <a:pt x="10754" y="27175"/>
                </a:lnTo>
                <a:lnTo>
                  <a:pt x="11503" y="28093"/>
                </a:lnTo>
                <a:lnTo>
                  <a:pt x="12252" y="29004"/>
                </a:lnTo>
                <a:lnTo>
                  <a:pt x="13055" y="29923"/>
                </a:lnTo>
                <a:lnTo>
                  <a:pt x="13857" y="30834"/>
                </a:lnTo>
                <a:lnTo>
                  <a:pt x="14660" y="31752"/>
                </a:lnTo>
                <a:lnTo>
                  <a:pt x="14793" y="31868"/>
                </a:lnTo>
                <a:lnTo>
                  <a:pt x="14954" y="31976"/>
                </a:lnTo>
                <a:lnTo>
                  <a:pt x="15114" y="32077"/>
                </a:lnTo>
                <a:lnTo>
                  <a:pt x="15328" y="32177"/>
                </a:lnTo>
                <a:lnTo>
                  <a:pt x="15542" y="32270"/>
                </a:lnTo>
                <a:lnTo>
                  <a:pt x="15783" y="32355"/>
                </a:lnTo>
                <a:lnTo>
                  <a:pt x="16051" y="32432"/>
                </a:lnTo>
                <a:lnTo>
                  <a:pt x="16345" y="32509"/>
                </a:lnTo>
                <a:lnTo>
                  <a:pt x="16639" y="32571"/>
                </a:lnTo>
                <a:lnTo>
                  <a:pt x="16960" y="32640"/>
                </a:lnTo>
                <a:lnTo>
                  <a:pt x="17308" y="32694"/>
                </a:lnTo>
                <a:lnTo>
                  <a:pt x="17656" y="32741"/>
                </a:lnTo>
                <a:lnTo>
                  <a:pt x="18003" y="32787"/>
                </a:lnTo>
                <a:lnTo>
                  <a:pt x="18378" y="32826"/>
                </a:lnTo>
                <a:lnTo>
                  <a:pt x="18752" y="32856"/>
                </a:lnTo>
                <a:lnTo>
                  <a:pt x="19154" y="32887"/>
                </a:lnTo>
                <a:lnTo>
                  <a:pt x="19528" y="32910"/>
                </a:lnTo>
                <a:lnTo>
                  <a:pt x="19929" y="32926"/>
                </a:lnTo>
                <a:lnTo>
                  <a:pt x="20331" y="32934"/>
                </a:lnTo>
                <a:lnTo>
                  <a:pt x="21535" y="32934"/>
                </a:lnTo>
                <a:lnTo>
                  <a:pt x="21936" y="32918"/>
                </a:lnTo>
                <a:lnTo>
                  <a:pt x="22310" y="32903"/>
                </a:lnTo>
                <a:lnTo>
                  <a:pt x="22712" y="32880"/>
                </a:lnTo>
                <a:lnTo>
                  <a:pt x="23086" y="32849"/>
                </a:lnTo>
                <a:lnTo>
                  <a:pt x="23461" y="32818"/>
                </a:lnTo>
                <a:lnTo>
                  <a:pt x="23808" y="32779"/>
                </a:lnTo>
                <a:lnTo>
                  <a:pt x="24156" y="32733"/>
                </a:lnTo>
                <a:lnTo>
                  <a:pt x="24477" y="32679"/>
                </a:lnTo>
                <a:lnTo>
                  <a:pt x="24798" y="32625"/>
                </a:lnTo>
                <a:lnTo>
                  <a:pt x="25119" y="32563"/>
                </a:lnTo>
                <a:lnTo>
                  <a:pt x="29105" y="31722"/>
                </a:lnTo>
                <a:lnTo>
                  <a:pt x="33118" y="30888"/>
                </a:lnTo>
                <a:lnTo>
                  <a:pt x="37157" y="30070"/>
                </a:lnTo>
                <a:lnTo>
                  <a:pt x="41223" y="29267"/>
                </a:lnTo>
                <a:lnTo>
                  <a:pt x="45316" y="28479"/>
                </a:lnTo>
                <a:lnTo>
                  <a:pt x="49435" y="27700"/>
                </a:lnTo>
                <a:lnTo>
                  <a:pt x="53582" y="26935"/>
                </a:lnTo>
                <a:lnTo>
                  <a:pt x="57755" y="26194"/>
                </a:lnTo>
                <a:lnTo>
                  <a:pt x="61955" y="25453"/>
                </a:lnTo>
                <a:lnTo>
                  <a:pt x="66181" y="24735"/>
                </a:lnTo>
                <a:lnTo>
                  <a:pt x="70435" y="24025"/>
                </a:lnTo>
                <a:lnTo>
                  <a:pt x="74715" y="23330"/>
                </a:lnTo>
                <a:lnTo>
                  <a:pt x="79022" y="22651"/>
                </a:lnTo>
                <a:lnTo>
                  <a:pt x="83382" y="21979"/>
                </a:lnTo>
                <a:lnTo>
                  <a:pt x="87742" y="21323"/>
                </a:lnTo>
                <a:lnTo>
                  <a:pt x="92156" y="20682"/>
                </a:lnTo>
                <a:lnTo>
                  <a:pt x="99325" y="33374"/>
                </a:lnTo>
                <a:lnTo>
                  <a:pt x="102910" y="39719"/>
                </a:lnTo>
                <a:lnTo>
                  <a:pt x="106548" y="46065"/>
                </a:lnTo>
                <a:lnTo>
                  <a:pt x="106628" y="46204"/>
                </a:lnTo>
                <a:lnTo>
                  <a:pt x="106762" y="46335"/>
                </a:lnTo>
                <a:lnTo>
                  <a:pt x="106922" y="46467"/>
                </a:lnTo>
                <a:lnTo>
                  <a:pt x="107083" y="46590"/>
                </a:lnTo>
                <a:lnTo>
                  <a:pt x="107270" y="46706"/>
                </a:lnTo>
                <a:lnTo>
                  <a:pt x="107484" y="46814"/>
                </a:lnTo>
                <a:lnTo>
                  <a:pt x="107725" y="46922"/>
                </a:lnTo>
                <a:lnTo>
                  <a:pt x="107992" y="47022"/>
                </a:lnTo>
                <a:lnTo>
                  <a:pt x="108287" y="47123"/>
                </a:lnTo>
                <a:lnTo>
                  <a:pt x="108581" y="47208"/>
                </a:lnTo>
                <a:lnTo>
                  <a:pt x="108875" y="47293"/>
                </a:lnTo>
                <a:lnTo>
                  <a:pt x="109223" y="47370"/>
                </a:lnTo>
                <a:lnTo>
                  <a:pt x="109571" y="47439"/>
                </a:lnTo>
                <a:lnTo>
                  <a:pt x="109919" y="47501"/>
                </a:lnTo>
                <a:lnTo>
                  <a:pt x="110293" y="47563"/>
                </a:lnTo>
                <a:lnTo>
                  <a:pt x="110668" y="47609"/>
                </a:lnTo>
                <a:lnTo>
                  <a:pt x="111069" y="47655"/>
                </a:lnTo>
                <a:lnTo>
                  <a:pt x="111470" y="47694"/>
                </a:lnTo>
                <a:lnTo>
                  <a:pt x="111871" y="47717"/>
                </a:lnTo>
                <a:lnTo>
                  <a:pt x="112273" y="47740"/>
                </a:lnTo>
                <a:lnTo>
                  <a:pt x="112701" y="47756"/>
                </a:lnTo>
                <a:lnTo>
                  <a:pt x="113129" y="47764"/>
                </a:lnTo>
                <a:lnTo>
                  <a:pt x="113557" y="47764"/>
                </a:lnTo>
                <a:lnTo>
                  <a:pt x="113985" y="47756"/>
                </a:lnTo>
                <a:lnTo>
                  <a:pt x="114413" y="47740"/>
                </a:lnTo>
                <a:lnTo>
                  <a:pt x="114841" y="47717"/>
                </a:lnTo>
                <a:lnTo>
                  <a:pt x="115269" y="47679"/>
                </a:lnTo>
                <a:lnTo>
                  <a:pt x="115697" y="47640"/>
                </a:lnTo>
                <a:lnTo>
                  <a:pt x="116125" y="47586"/>
                </a:lnTo>
                <a:lnTo>
                  <a:pt x="116553" y="47532"/>
                </a:lnTo>
                <a:lnTo>
                  <a:pt x="116954" y="47462"/>
                </a:lnTo>
                <a:lnTo>
                  <a:pt x="117382" y="47385"/>
                </a:lnTo>
                <a:lnTo>
                  <a:pt x="133807" y="44097"/>
                </a:lnTo>
                <a:lnTo>
                  <a:pt x="150232" y="40800"/>
                </a:lnTo>
                <a:lnTo>
                  <a:pt x="166657" y="37496"/>
                </a:lnTo>
                <a:lnTo>
                  <a:pt x="174842" y="35836"/>
                </a:lnTo>
                <a:lnTo>
                  <a:pt x="183001" y="34177"/>
                </a:lnTo>
                <a:lnTo>
                  <a:pt x="183590" y="35574"/>
                </a:lnTo>
                <a:lnTo>
                  <a:pt x="184178" y="36971"/>
                </a:lnTo>
                <a:lnTo>
                  <a:pt x="184793" y="38361"/>
                </a:lnTo>
                <a:lnTo>
                  <a:pt x="185462" y="39750"/>
                </a:lnTo>
                <a:lnTo>
                  <a:pt x="186131" y="41148"/>
                </a:lnTo>
                <a:lnTo>
                  <a:pt x="186827" y="42537"/>
                </a:lnTo>
                <a:lnTo>
                  <a:pt x="187576" y="43919"/>
                </a:lnTo>
                <a:lnTo>
                  <a:pt x="188325" y="45309"/>
                </a:lnTo>
                <a:lnTo>
                  <a:pt x="189127" y="46690"/>
                </a:lnTo>
                <a:lnTo>
                  <a:pt x="189930" y="48080"/>
                </a:lnTo>
                <a:lnTo>
                  <a:pt x="190786" y="49462"/>
                </a:lnTo>
                <a:lnTo>
                  <a:pt x="191668" y="50844"/>
                </a:lnTo>
                <a:lnTo>
                  <a:pt x="192578" y="52226"/>
                </a:lnTo>
                <a:lnTo>
                  <a:pt x="193514" y="53608"/>
                </a:lnTo>
                <a:lnTo>
                  <a:pt x="194477" y="54982"/>
                </a:lnTo>
                <a:lnTo>
                  <a:pt x="195494" y="56364"/>
                </a:lnTo>
                <a:lnTo>
                  <a:pt x="195601" y="56487"/>
                </a:lnTo>
                <a:lnTo>
                  <a:pt x="195708" y="56611"/>
                </a:lnTo>
                <a:lnTo>
                  <a:pt x="195868" y="56726"/>
                </a:lnTo>
                <a:lnTo>
                  <a:pt x="196029" y="56834"/>
                </a:lnTo>
                <a:lnTo>
                  <a:pt x="196216" y="56935"/>
                </a:lnTo>
                <a:lnTo>
                  <a:pt x="196403" y="57035"/>
                </a:lnTo>
                <a:lnTo>
                  <a:pt x="196617" y="57136"/>
                </a:lnTo>
                <a:lnTo>
                  <a:pt x="196858" y="57220"/>
                </a:lnTo>
                <a:lnTo>
                  <a:pt x="197099" y="57305"/>
                </a:lnTo>
                <a:lnTo>
                  <a:pt x="197366" y="57383"/>
                </a:lnTo>
                <a:lnTo>
                  <a:pt x="197634" y="57452"/>
                </a:lnTo>
                <a:lnTo>
                  <a:pt x="197901" y="57522"/>
                </a:lnTo>
                <a:lnTo>
                  <a:pt x="198196" y="57583"/>
                </a:lnTo>
                <a:lnTo>
                  <a:pt x="198517" y="57637"/>
                </a:lnTo>
                <a:lnTo>
                  <a:pt x="198838" y="57684"/>
                </a:lnTo>
                <a:lnTo>
                  <a:pt x="199159" y="57730"/>
                </a:lnTo>
                <a:lnTo>
                  <a:pt x="199506" y="57769"/>
                </a:lnTo>
                <a:lnTo>
                  <a:pt x="199854" y="57792"/>
                </a:lnTo>
                <a:lnTo>
                  <a:pt x="200202" y="57823"/>
                </a:lnTo>
                <a:lnTo>
                  <a:pt x="200550" y="57838"/>
                </a:lnTo>
                <a:lnTo>
                  <a:pt x="200924" y="57846"/>
                </a:lnTo>
                <a:lnTo>
                  <a:pt x="201299" y="57853"/>
                </a:lnTo>
                <a:lnTo>
                  <a:pt x="201673" y="57853"/>
                </a:lnTo>
                <a:lnTo>
                  <a:pt x="202048" y="57846"/>
                </a:lnTo>
                <a:lnTo>
                  <a:pt x="202422" y="57830"/>
                </a:lnTo>
                <a:lnTo>
                  <a:pt x="202823" y="57807"/>
                </a:lnTo>
                <a:lnTo>
                  <a:pt x="203198" y="57784"/>
                </a:lnTo>
                <a:lnTo>
                  <a:pt x="203599" y="57745"/>
                </a:lnTo>
                <a:lnTo>
                  <a:pt x="203974" y="57707"/>
                </a:lnTo>
                <a:lnTo>
                  <a:pt x="204375" y="57653"/>
                </a:lnTo>
                <a:lnTo>
                  <a:pt x="204749" y="57599"/>
                </a:lnTo>
                <a:lnTo>
                  <a:pt x="205124" y="57537"/>
                </a:lnTo>
                <a:lnTo>
                  <a:pt x="209083" y="56834"/>
                </a:lnTo>
                <a:lnTo>
                  <a:pt x="213015" y="56124"/>
                </a:lnTo>
                <a:lnTo>
                  <a:pt x="216894" y="55406"/>
                </a:lnTo>
                <a:lnTo>
                  <a:pt x="220746" y="54673"/>
                </a:lnTo>
                <a:lnTo>
                  <a:pt x="224572" y="53932"/>
                </a:lnTo>
                <a:lnTo>
                  <a:pt x="228343" y="53175"/>
                </a:lnTo>
                <a:lnTo>
                  <a:pt x="232089" y="52411"/>
                </a:lnTo>
                <a:lnTo>
                  <a:pt x="235780" y="51631"/>
                </a:lnTo>
                <a:lnTo>
                  <a:pt x="239445" y="50836"/>
                </a:lnTo>
                <a:lnTo>
                  <a:pt x="243083" y="50025"/>
                </a:lnTo>
                <a:lnTo>
                  <a:pt x="246694" y="49207"/>
                </a:lnTo>
                <a:lnTo>
                  <a:pt x="250252" y="48366"/>
                </a:lnTo>
                <a:lnTo>
                  <a:pt x="253783" y="47517"/>
                </a:lnTo>
                <a:lnTo>
                  <a:pt x="255549" y="47084"/>
                </a:lnTo>
                <a:lnTo>
                  <a:pt x="257288" y="46644"/>
                </a:lnTo>
                <a:lnTo>
                  <a:pt x="259026" y="46204"/>
                </a:lnTo>
                <a:lnTo>
                  <a:pt x="260765" y="45756"/>
                </a:lnTo>
                <a:lnTo>
                  <a:pt x="262477" y="45309"/>
                </a:lnTo>
                <a:lnTo>
                  <a:pt x="264189" y="44853"/>
                </a:lnTo>
                <a:lnTo>
                  <a:pt x="264537" y="44753"/>
                </a:lnTo>
                <a:lnTo>
                  <a:pt x="264831" y="44652"/>
                </a:lnTo>
                <a:lnTo>
                  <a:pt x="265072" y="44544"/>
                </a:lnTo>
                <a:lnTo>
                  <a:pt x="265286" y="44429"/>
                </a:lnTo>
                <a:lnTo>
                  <a:pt x="265447" y="44313"/>
                </a:lnTo>
                <a:lnTo>
                  <a:pt x="265554" y="44197"/>
                </a:lnTo>
                <a:lnTo>
                  <a:pt x="265634" y="44081"/>
                </a:lnTo>
                <a:lnTo>
                  <a:pt x="265661" y="43965"/>
                </a:lnTo>
                <a:lnTo>
                  <a:pt x="265661" y="43850"/>
                </a:lnTo>
                <a:lnTo>
                  <a:pt x="265634" y="43734"/>
                </a:lnTo>
                <a:lnTo>
                  <a:pt x="265554" y="43626"/>
                </a:lnTo>
                <a:lnTo>
                  <a:pt x="265447" y="43510"/>
                </a:lnTo>
                <a:lnTo>
                  <a:pt x="265313" y="43402"/>
                </a:lnTo>
                <a:lnTo>
                  <a:pt x="265152" y="43301"/>
                </a:lnTo>
                <a:lnTo>
                  <a:pt x="264965" y="43201"/>
                </a:lnTo>
                <a:lnTo>
                  <a:pt x="264751" y="43108"/>
                </a:lnTo>
                <a:lnTo>
                  <a:pt x="264510" y="43024"/>
                </a:lnTo>
                <a:lnTo>
                  <a:pt x="264243" y="42939"/>
                </a:lnTo>
                <a:lnTo>
                  <a:pt x="263949" y="42869"/>
                </a:lnTo>
                <a:lnTo>
                  <a:pt x="263628" y="42800"/>
                </a:lnTo>
                <a:lnTo>
                  <a:pt x="263307" y="42746"/>
                </a:lnTo>
                <a:lnTo>
                  <a:pt x="262986" y="42699"/>
                </a:lnTo>
                <a:lnTo>
                  <a:pt x="262611" y="42661"/>
                </a:lnTo>
                <a:lnTo>
                  <a:pt x="262263" y="42638"/>
                </a:lnTo>
                <a:lnTo>
                  <a:pt x="261862" y="42622"/>
                </a:lnTo>
                <a:lnTo>
                  <a:pt x="261487" y="42622"/>
                </a:lnTo>
                <a:lnTo>
                  <a:pt x="261086" y="42630"/>
                </a:lnTo>
                <a:lnTo>
                  <a:pt x="260685" y="42653"/>
                </a:lnTo>
                <a:lnTo>
                  <a:pt x="260284" y="42692"/>
                </a:lnTo>
                <a:lnTo>
                  <a:pt x="259856" y="42746"/>
                </a:lnTo>
                <a:lnTo>
                  <a:pt x="259454" y="42815"/>
                </a:lnTo>
                <a:lnTo>
                  <a:pt x="259026" y="42900"/>
                </a:lnTo>
                <a:lnTo>
                  <a:pt x="255843" y="43626"/>
                </a:lnTo>
                <a:lnTo>
                  <a:pt x="252606" y="44336"/>
                </a:lnTo>
                <a:lnTo>
                  <a:pt x="249396" y="45038"/>
                </a:lnTo>
                <a:lnTo>
                  <a:pt x="246159" y="45741"/>
                </a:lnTo>
                <a:lnTo>
                  <a:pt x="242896" y="46428"/>
                </a:lnTo>
                <a:lnTo>
                  <a:pt x="239632" y="47107"/>
                </a:lnTo>
                <a:lnTo>
                  <a:pt x="236342" y="47779"/>
                </a:lnTo>
                <a:lnTo>
                  <a:pt x="233052" y="48435"/>
                </a:lnTo>
                <a:lnTo>
                  <a:pt x="229708" y="49091"/>
                </a:lnTo>
                <a:lnTo>
                  <a:pt x="226391" y="49740"/>
                </a:lnTo>
                <a:lnTo>
                  <a:pt x="223020" y="50373"/>
                </a:lnTo>
                <a:lnTo>
                  <a:pt x="219623" y="50998"/>
                </a:lnTo>
                <a:lnTo>
                  <a:pt x="216225" y="51616"/>
                </a:lnTo>
                <a:lnTo>
                  <a:pt x="212775" y="52226"/>
                </a:lnTo>
                <a:lnTo>
                  <a:pt x="209297" y="52828"/>
                </a:lnTo>
                <a:lnTo>
                  <a:pt x="205819" y="53422"/>
                </a:lnTo>
                <a:lnTo>
                  <a:pt x="204883" y="52010"/>
                </a:lnTo>
                <a:lnTo>
                  <a:pt x="203974" y="50597"/>
                </a:lnTo>
                <a:lnTo>
                  <a:pt x="203118" y="49192"/>
                </a:lnTo>
                <a:lnTo>
                  <a:pt x="202262" y="47779"/>
                </a:lnTo>
                <a:lnTo>
                  <a:pt x="201432" y="46366"/>
                </a:lnTo>
                <a:lnTo>
                  <a:pt x="200630" y="44954"/>
                </a:lnTo>
                <a:lnTo>
                  <a:pt x="199881" y="43533"/>
                </a:lnTo>
                <a:lnTo>
                  <a:pt x="199132" y="42120"/>
                </a:lnTo>
                <a:lnTo>
                  <a:pt x="198410" y="40700"/>
                </a:lnTo>
                <a:lnTo>
                  <a:pt x="197741" y="39279"/>
                </a:lnTo>
                <a:lnTo>
                  <a:pt x="197072" y="37859"/>
                </a:lnTo>
                <a:lnTo>
                  <a:pt x="196457" y="36438"/>
                </a:lnTo>
                <a:lnTo>
                  <a:pt x="195841" y="35018"/>
                </a:lnTo>
                <a:lnTo>
                  <a:pt x="195280" y="33590"/>
                </a:lnTo>
                <a:lnTo>
                  <a:pt x="194745" y="32162"/>
                </a:lnTo>
                <a:lnTo>
                  <a:pt x="194236" y="30733"/>
                </a:lnTo>
                <a:lnTo>
                  <a:pt x="194183" y="30602"/>
                </a:lnTo>
                <a:lnTo>
                  <a:pt x="194076" y="30479"/>
                </a:lnTo>
                <a:lnTo>
                  <a:pt x="193969" y="30355"/>
                </a:lnTo>
                <a:lnTo>
                  <a:pt x="193835" y="30239"/>
                </a:lnTo>
                <a:lnTo>
                  <a:pt x="193648" y="30131"/>
                </a:lnTo>
                <a:lnTo>
                  <a:pt x="193461" y="30023"/>
                </a:lnTo>
                <a:lnTo>
                  <a:pt x="193247" y="29923"/>
                </a:lnTo>
                <a:lnTo>
                  <a:pt x="193006" y="29830"/>
                </a:lnTo>
                <a:lnTo>
                  <a:pt x="192738" y="29745"/>
                </a:lnTo>
                <a:lnTo>
                  <a:pt x="192471" y="29668"/>
                </a:lnTo>
                <a:lnTo>
                  <a:pt x="192177" y="29591"/>
                </a:lnTo>
                <a:lnTo>
                  <a:pt x="191856" y="29521"/>
                </a:lnTo>
                <a:lnTo>
                  <a:pt x="191535" y="29460"/>
                </a:lnTo>
                <a:lnTo>
                  <a:pt x="191187" y="29406"/>
                </a:lnTo>
                <a:lnTo>
                  <a:pt x="190839" y="29352"/>
                </a:lnTo>
                <a:lnTo>
                  <a:pt x="190491" y="29313"/>
                </a:lnTo>
                <a:lnTo>
                  <a:pt x="190117" y="29274"/>
                </a:lnTo>
                <a:lnTo>
                  <a:pt x="189716" y="29244"/>
                </a:lnTo>
                <a:lnTo>
                  <a:pt x="189341" y="29220"/>
                </a:lnTo>
                <a:lnTo>
                  <a:pt x="188940" y="29197"/>
                </a:lnTo>
                <a:lnTo>
                  <a:pt x="188539" y="29189"/>
                </a:lnTo>
                <a:lnTo>
                  <a:pt x="188137" y="29182"/>
                </a:lnTo>
                <a:lnTo>
                  <a:pt x="187736" y="29182"/>
                </a:lnTo>
                <a:lnTo>
                  <a:pt x="187335" y="29189"/>
                </a:lnTo>
                <a:lnTo>
                  <a:pt x="186934" y="29205"/>
                </a:lnTo>
                <a:lnTo>
                  <a:pt x="186532" y="29228"/>
                </a:lnTo>
                <a:lnTo>
                  <a:pt x="186131" y="29259"/>
                </a:lnTo>
                <a:lnTo>
                  <a:pt x="185730" y="29298"/>
                </a:lnTo>
                <a:lnTo>
                  <a:pt x="185355" y="29344"/>
                </a:lnTo>
                <a:lnTo>
                  <a:pt x="184954" y="29390"/>
                </a:lnTo>
                <a:lnTo>
                  <a:pt x="184579" y="29452"/>
                </a:lnTo>
                <a:lnTo>
                  <a:pt x="184232" y="29514"/>
                </a:lnTo>
                <a:lnTo>
                  <a:pt x="175939" y="31119"/>
                </a:lnTo>
                <a:lnTo>
                  <a:pt x="167673" y="32725"/>
                </a:lnTo>
                <a:lnTo>
                  <a:pt x="159407" y="34346"/>
                </a:lnTo>
                <a:lnTo>
                  <a:pt x="151168" y="35968"/>
                </a:lnTo>
                <a:lnTo>
                  <a:pt x="134690" y="39218"/>
                </a:lnTo>
                <a:lnTo>
                  <a:pt x="118238" y="42475"/>
                </a:lnTo>
                <a:lnTo>
                  <a:pt x="114734" y="36230"/>
                </a:lnTo>
                <a:lnTo>
                  <a:pt x="111203" y="29977"/>
                </a:lnTo>
                <a:lnTo>
                  <a:pt x="104140" y="17478"/>
                </a:lnTo>
                <a:lnTo>
                  <a:pt x="104060" y="17370"/>
                </a:lnTo>
                <a:lnTo>
                  <a:pt x="103953" y="17262"/>
                </a:lnTo>
                <a:lnTo>
                  <a:pt x="103846" y="17154"/>
                </a:lnTo>
                <a:lnTo>
                  <a:pt x="103712" y="17046"/>
                </a:lnTo>
                <a:lnTo>
                  <a:pt x="103552" y="16946"/>
                </a:lnTo>
                <a:lnTo>
                  <a:pt x="103365" y="16845"/>
                </a:lnTo>
                <a:lnTo>
                  <a:pt x="103177" y="16745"/>
                </a:lnTo>
                <a:lnTo>
                  <a:pt x="102963" y="16652"/>
                </a:lnTo>
                <a:lnTo>
                  <a:pt x="102749" y="16560"/>
                </a:lnTo>
                <a:lnTo>
                  <a:pt x="102509" y="16467"/>
                </a:lnTo>
                <a:lnTo>
                  <a:pt x="102241" y="16382"/>
                </a:lnTo>
                <a:lnTo>
                  <a:pt x="101974" y="16305"/>
                </a:lnTo>
                <a:lnTo>
                  <a:pt x="101679" y="16228"/>
                </a:lnTo>
                <a:lnTo>
                  <a:pt x="101385" y="16158"/>
                </a:lnTo>
                <a:lnTo>
                  <a:pt x="101091" y="16089"/>
                </a:lnTo>
                <a:lnTo>
                  <a:pt x="100770" y="16027"/>
                </a:lnTo>
                <a:lnTo>
                  <a:pt x="100422" y="15973"/>
                </a:lnTo>
                <a:lnTo>
                  <a:pt x="100101" y="15919"/>
                </a:lnTo>
                <a:lnTo>
                  <a:pt x="99753" y="15873"/>
                </a:lnTo>
                <a:lnTo>
                  <a:pt x="99379" y="15834"/>
                </a:lnTo>
                <a:lnTo>
                  <a:pt x="99031" y="15803"/>
                </a:lnTo>
                <a:lnTo>
                  <a:pt x="98657" y="15772"/>
                </a:lnTo>
                <a:lnTo>
                  <a:pt x="98282" y="15749"/>
                </a:lnTo>
                <a:lnTo>
                  <a:pt x="97908" y="15741"/>
                </a:lnTo>
                <a:lnTo>
                  <a:pt x="97506" y="15734"/>
                </a:lnTo>
                <a:lnTo>
                  <a:pt x="97132" y="15734"/>
                </a:lnTo>
                <a:lnTo>
                  <a:pt x="96730" y="15741"/>
                </a:lnTo>
                <a:lnTo>
                  <a:pt x="96356" y="15757"/>
                </a:lnTo>
                <a:lnTo>
                  <a:pt x="95955" y="15780"/>
                </a:lnTo>
                <a:lnTo>
                  <a:pt x="95553" y="15811"/>
                </a:lnTo>
                <a:lnTo>
                  <a:pt x="95179" y="15849"/>
                </a:lnTo>
                <a:lnTo>
                  <a:pt x="94778" y="15904"/>
                </a:lnTo>
                <a:lnTo>
                  <a:pt x="90203" y="16537"/>
                </a:lnTo>
                <a:lnTo>
                  <a:pt x="85656" y="17193"/>
                </a:lnTo>
                <a:lnTo>
                  <a:pt x="81135" y="17857"/>
                </a:lnTo>
                <a:lnTo>
                  <a:pt x="76641" y="18536"/>
                </a:lnTo>
                <a:lnTo>
                  <a:pt x="72200" y="19231"/>
                </a:lnTo>
                <a:lnTo>
                  <a:pt x="67786" y="19933"/>
                </a:lnTo>
                <a:lnTo>
                  <a:pt x="63399" y="20651"/>
                </a:lnTo>
                <a:lnTo>
                  <a:pt x="59039" y="21385"/>
                </a:lnTo>
                <a:lnTo>
                  <a:pt x="54705" y="22133"/>
                </a:lnTo>
                <a:lnTo>
                  <a:pt x="50425" y="22890"/>
                </a:lnTo>
                <a:lnTo>
                  <a:pt x="46145" y="23662"/>
                </a:lnTo>
                <a:lnTo>
                  <a:pt x="41892" y="24449"/>
                </a:lnTo>
                <a:lnTo>
                  <a:pt x="37692" y="25252"/>
                </a:lnTo>
                <a:lnTo>
                  <a:pt x="33492" y="26063"/>
                </a:lnTo>
                <a:lnTo>
                  <a:pt x="29319" y="26897"/>
                </a:lnTo>
                <a:lnTo>
                  <a:pt x="25173" y="27738"/>
                </a:lnTo>
                <a:lnTo>
                  <a:pt x="24531" y="26928"/>
                </a:lnTo>
                <a:lnTo>
                  <a:pt x="23889" y="26109"/>
                </a:lnTo>
                <a:lnTo>
                  <a:pt x="23273" y="25299"/>
                </a:lnTo>
                <a:lnTo>
                  <a:pt x="22685" y="24488"/>
                </a:lnTo>
                <a:lnTo>
                  <a:pt x="22123" y="23677"/>
                </a:lnTo>
                <a:lnTo>
                  <a:pt x="21588" y="22867"/>
                </a:lnTo>
                <a:lnTo>
                  <a:pt x="21053" y="22056"/>
                </a:lnTo>
                <a:lnTo>
                  <a:pt x="20545" y="21246"/>
                </a:lnTo>
                <a:lnTo>
                  <a:pt x="20063" y="20435"/>
                </a:lnTo>
                <a:lnTo>
                  <a:pt x="19582" y="19617"/>
                </a:lnTo>
                <a:lnTo>
                  <a:pt x="19127" y="18806"/>
                </a:lnTo>
                <a:lnTo>
                  <a:pt x="18699" y="17996"/>
                </a:lnTo>
                <a:lnTo>
                  <a:pt x="17870" y="16367"/>
                </a:lnTo>
                <a:lnTo>
                  <a:pt x="17094" y="14738"/>
                </a:lnTo>
                <a:lnTo>
                  <a:pt x="16398" y="13109"/>
                </a:lnTo>
                <a:lnTo>
                  <a:pt x="15730" y="11472"/>
                </a:lnTo>
                <a:lnTo>
                  <a:pt x="15114" y="9828"/>
                </a:lnTo>
                <a:lnTo>
                  <a:pt x="14553" y="8184"/>
                </a:lnTo>
                <a:lnTo>
                  <a:pt x="14018" y="6539"/>
                </a:lnTo>
                <a:lnTo>
                  <a:pt x="13536" y="4880"/>
                </a:lnTo>
                <a:lnTo>
                  <a:pt x="13055" y="3220"/>
                </a:lnTo>
                <a:lnTo>
                  <a:pt x="12627" y="1552"/>
                </a:lnTo>
                <a:lnTo>
                  <a:pt x="12573" y="1444"/>
                </a:lnTo>
                <a:lnTo>
                  <a:pt x="12520" y="1336"/>
                </a:lnTo>
                <a:lnTo>
                  <a:pt x="12466" y="1236"/>
                </a:lnTo>
                <a:lnTo>
                  <a:pt x="12386" y="1135"/>
                </a:lnTo>
                <a:lnTo>
                  <a:pt x="12279" y="1043"/>
                </a:lnTo>
                <a:lnTo>
                  <a:pt x="12172" y="958"/>
                </a:lnTo>
                <a:lnTo>
                  <a:pt x="12038" y="865"/>
                </a:lnTo>
                <a:lnTo>
                  <a:pt x="11904" y="788"/>
                </a:lnTo>
                <a:lnTo>
                  <a:pt x="11744" y="711"/>
                </a:lnTo>
                <a:lnTo>
                  <a:pt x="11583" y="641"/>
                </a:lnTo>
                <a:lnTo>
                  <a:pt x="11423" y="572"/>
                </a:lnTo>
                <a:lnTo>
                  <a:pt x="11236" y="502"/>
                </a:lnTo>
                <a:lnTo>
                  <a:pt x="11048" y="441"/>
                </a:lnTo>
                <a:lnTo>
                  <a:pt x="10834" y="387"/>
                </a:lnTo>
                <a:lnTo>
                  <a:pt x="10620" y="332"/>
                </a:lnTo>
                <a:lnTo>
                  <a:pt x="10406" y="286"/>
                </a:lnTo>
                <a:lnTo>
                  <a:pt x="9925" y="201"/>
                </a:lnTo>
                <a:lnTo>
                  <a:pt x="9443" y="132"/>
                </a:lnTo>
                <a:lnTo>
                  <a:pt x="8908" y="78"/>
                </a:lnTo>
                <a:lnTo>
                  <a:pt x="8373" y="31"/>
                </a:lnTo>
                <a:lnTo>
                  <a:pt x="7838" y="8"/>
                </a:lnTo>
                <a:lnTo>
                  <a:pt x="7250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8;p2">
            <a:extLst>
              <a:ext uri="{FF2B5EF4-FFF2-40B4-BE49-F238E27FC236}">
                <a16:creationId xmlns:a16="http://schemas.microsoft.com/office/drawing/2014/main" id="{74AC3D8D-B81C-CB48-B6F9-50693943A188}"/>
              </a:ext>
            </a:extLst>
          </p:cNvPr>
          <p:cNvSpPr/>
          <p:nvPr userDrawn="1"/>
        </p:nvSpPr>
        <p:spPr>
          <a:xfrm rot="10800000">
            <a:off x="6981777" y="5885533"/>
            <a:ext cx="789256" cy="727000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9;p2">
            <a:extLst>
              <a:ext uri="{FF2B5EF4-FFF2-40B4-BE49-F238E27FC236}">
                <a16:creationId xmlns:a16="http://schemas.microsoft.com/office/drawing/2014/main" id="{5F2C7509-67DB-5045-ACB2-675155EE69B3}"/>
              </a:ext>
            </a:extLst>
          </p:cNvPr>
          <p:cNvSpPr/>
          <p:nvPr userDrawn="1"/>
        </p:nvSpPr>
        <p:spPr>
          <a:xfrm rot="-9204418">
            <a:off x="11126460" y="6410313"/>
            <a:ext cx="907755" cy="249899"/>
          </a:xfrm>
          <a:custGeom>
            <a:avLst/>
            <a:gdLst/>
            <a:ahLst/>
            <a:cxnLst/>
            <a:rect l="l" t="t" r="r" b="b"/>
            <a:pathLst>
              <a:path w="297334" h="26681" extrusionOk="0">
                <a:moveTo>
                  <a:pt x="7036" y="1"/>
                </a:moveTo>
                <a:lnTo>
                  <a:pt x="6662" y="8"/>
                </a:lnTo>
                <a:lnTo>
                  <a:pt x="6287" y="16"/>
                </a:lnTo>
                <a:lnTo>
                  <a:pt x="5939" y="39"/>
                </a:lnTo>
                <a:lnTo>
                  <a:pt x="5618" y="62"/>
                </a:lnTo>
                <a:lnTo>
                  <a:pt x="5271" y="86"/>
                </a:lnTo>
                <a:lnTo>
                  <a:pt x="4976" y="124"/>
                </a:lnTo>
                <a:lnTo>
                  <a:pt x="4682" y="163"/>
                </a:lnTo>
                <a:lnTo>
                  <a:pt x="4388" y="201"/>
                </a:lnTo>
                <a:lnTo>
                  <a:pt x="4120" y="248"/>
                </a:lnTo>
                <a:lnTo>
                  <a:pt x="3853" y="302"/>
                </a:lnTo>
                <a:lnTo>
                  <a:pt x="3612" y="356"/>
                </a:lnTo>
                <a:lnTo>
                  <a:pt x="3398" y="417"/>
                </a:lnTo>
                <a:lnTo>
                  <a:pt x="3184" y="479"/>
                </a:lnTo>
                <a:lnTo>
                  <a:pt x="2970" y="541"/>
                </a:lnTo>
                <a:lnTo>
                  <a:pt x="2783" y="610"/>
                </a:lnTo>
                <a:lnTo>
                  <a:pt x="2596" y="680"/>
                </a:lnTo>
                <a:lnTo>
                  <a:pt x="2435" y="757"/>
                </a:lnTo>
                <a:lnTo>
                  <a:pt x="2141" y="919"/>
                </a:lnTo>
                <a:lnTo>
                  <a:pt x="1927" y="1081"/>
                </a:lnTo>
                <a:lnTo>
                  <a:pt x="1740" y="1259"/>
                </a:lnTo>
                <a:lnTo>
                  <a:pt x="1606" y="1444"/>
                </a:lnTo>
                <a:lnTo>
                  <a:pt x="1526" y="1629"/>
                </a:lnTo>
                <a:lnTo>
                  <a:pt x="1526" y="1815"/>
                </a:lnTo>
                <a:lnTo>
                  <a:pt x="1552" y="2008"/>
                </a:lnTo>
                <a:lnTo>
                  <a:pt x="1633" y="2201"/>
                </a:lnTo>
                <a:lnTo>
                  <a:pt x="1766" y="2394"/>
                </a:lnTo>
                <a:lnTo>
                  <a:pt x="1954" y="2579"/>
                </a:lnTo>
                <a:lnTo>
                  <a:pt x="2194" y="2764"/>
                </a:lnTo>
                <a:lnTo>
                  <a:pt x="2489" y="2942"/>
                </a:lnTo>
                <a:lnTo>
                  <a:pt x="2836" y="3119"/>
                </a:lnTo>
                <a:lnTo>
                  <a:pt x="3238" y="3282"/>
                </a:lnTo>
                <a:lnTo>
                  <a:pt x="3692" y="3436"/>
                </a:lnTo>
                <a:lnTo>
                  <a:pt x="3933" y="3505"/>
                </a:lnTo>
                <a:lnTo>
                  <a:pt x="4174" y="3575"/>
                </a:lnTo>
                <a:lnTo>
                  <a:pt x="4441" y="3644"/>
                </a:lnTo>
                <a:lnTo>
                  <a:pt x="4736" y="3706"/>
                </a:lnTo>
                <a:lnTo>
                  <a:pt x="5030" y="3768"/>
                </a:lnTo>
                <a:lnTo>
                  <a:pt x="5324" y="3822"/>
                </a:lnTo>
                <a:lnTo>
                  <a:pt x="5645" y="3876"/>
                </a:lnTo>
                <a:lnTo>
                  <a:pt x="5993" y="3922"/>
                </a:lnTo>
                <a:lnTo>
                  <a:pt x="6341" y="3961"/>
                </a:lnTo>
                <a:lnTo>
                  <a:pt x="6689" y="3999"/>
                </a:lnTo>
                <a:lnTo>
                  <a:pt x="7063" y="4038"/>
                </a:lnTo>
                <a:lnTo>
                  <a:pt x="7438" y="4061"/>
                </a:lnTo>
                <a:lnTo>
                  <a:pt x="7839" y="4092"/>
                </a:lnTo>
                <a:lnTo>
                  <a:pt x="8267" y="4108"/>
                </a:lnTo>
                <a:lnTo>
                  <a:pt x="16880" y="4440"/>
                </a:lnTo>
                <a:lnTo>
                  <a:pt x="25494" y="4764"/>
                </a:lnTo>
                <a:lnTo>
                  <a:pt x="34108" y="5080"/>
                </a:lnTo>
                <a:lnTo>
                  <a:pt x="42748" y="5389"/>
                </a:lnTo>
                <a:lnTo>
                  <a:pt x="51389" y="5698"/>
                </a:lnTo>
                <a:lnTo>
                  <a:pt x="60029" y="6007"/>
                </a:lnTo>
                <a:lnTo>
                  <a:pt x="68670" y="6300"/>
                </a:lnTo>
                <a:lnTo>
                  <a:pt x="77310" y="6593"/>
                </a:lnTo>
                <a:lnTo>
                  <a:pt x="85977" y="6879"/>
                </a:lnTo>
                <a:lnTo>
                  <a:pt x="94618" y="7165"/>
                </a:lnTo>
                <a:lnTo>
                  <a:pt x="103285" y="7443"/>
                </a:lnTo>
                <a:lnTo>
                  <a:pt x="111952" y="7713"/>
                </a:lnTo>
                <a:lnTo>
                  <a:pt x="120619" y="7975"/>
                </a:lnTo>
                <a:lnTo>
                  <a:pt x="129287" y="8230"/>
                </a:lnTo>
                <a:lnTo>
                  <a:pt x="137954" y="8485"/>
                </a:lnTo>
                <a:lnTo>
                  <a:pt x="146621" y="8732"/>
                </a:lnTo>
                <a:lnTo>
                  <a:pt x="155315" y="8971"/>
                </a:lnTo>
                <a:lnTo>
                  <a:pt x="163982" y="9203"/>
                </a:lnTo>
                <a:lnTo>
                  <a:pt x="172676" y="9434"/>
                </a:lnTo>
                <a:lnTo>
                  <a:pt x="181343" y="9650"/>
                </a:lnTo>
                <a:lnTo>
                  <a:pt x="190037" y="9867"/>
                </a:lnTo>
                <a:lnTo>
                  <a:pt x="198704" y="10075"/>
                </a:lnTo>
                <a:lnTo>
                  <a:pt x="207398" y="10276"/>
                </a:lnTo>
                <a:lnTo>
                  <a:pt x="216092" y="10469"/>
                </a:lnTo>
                <a:lnTo>
                  <a:pt x="224759" y="10654"/>
                </a:lnTo>
                <a:lnTo>
                  <a:pt x="233453" y="10832"/>
                </a:lnTo>
                <a:lnTo>
                  <a:pt x="242121" y="11009"/>
                </a:lnTo>
                <a:lnTo>
                  <a:pt x="250815" y="11171"/>
                </a:lnTo>
                <a:lnTo>
                  <a:pt x="259508" y="11333"/>
                </a:lnTo>
                <a:lnTo>
                  <a:pt x="268176" y="11480"/>
                </a:lnTo>
                <a:lnTo>
                  <a:pt x="276870" y="11627"/>
                </a:lnTo>
                <a:lnTo>
                  <a:pt x="285537" y="11758"/>
                </a:lnTo>
                <a:lnTo>
                  <a:pt x="285350" y="12491"/>
                </a:lnTo>
                <a:lnTo>
                  <a:pt x="285136" y="13217"/>
                </a:lnTo>
                <a:lnTo>
                  <a:pt x="284895" y="13943"/>
                </a:lnTo>
                <a:lnTo>
                  <a:pt x="284627" y="14661"/>
                </a:lnTo>
                <a:lnTo>
                  <a:pt x="284360" y="15379"/>
                </a:lnTo>
                <a:lnTo>
                  <a:pt x="284066" y="16097"/>
                </a:lnTo>
                <a:lnTo>
                  <a:pt x="283745" y="16815"/>
                </a:lnTo>
                <a:lnTo>
                  <a:pt x="283397" y="17525"/>
                </a:lnTo>
                <a:lnTo>
                  <a:pt x="283049" y="18235"/>
                </a:lnTo>
                <a:lnTo>
                  <a:pt x="282648" y="18945"/>
                </a:lnTo>
                <a:lnTo>
                  <a:pt x="282220" y="19655"/>
                </a:lnTo>
                <a:lnTo>
                  <a:pt x="281738" y="20358"/>
                </a:lnTo>
                <a:lnTo>
                  <a:pt x="281257" y="21068"/>
                </a:lnTo>
                <a:lnTo>
                  <a:pt x="280722" y="21771"/>
                </a:lnTo>
                <a:lnTo>
                  <a:pt x="280133" y="22481"/>
                </a:lnTo>
                <a:lnTo>
                  <a:pt x="279545" y="23183"/>
                </a:lnTo>
                <a:lnTo>
                  <a:pt x="271118" y="22828"/>
                </a:lnTo>
                <a:lnTo>
                  <a:pt x="262692" y="22481"/>
                </a:lnTo>
                <a:lnTo>
                  <a:pt x="254239" y="22141"/>
                </a:lnTo>
                <a:lnTo>
                  <a:pt x="245812" y="21809"/>
                </a:lnTo>
                <a:lnTo>
                  <a:pt x="237359" y="21485"/>
                </a:lnTo>
                <a:lnTo>
                  <a:pt x="228933" y="21169"/>
                </a:lnTo>
                <a:lnTo>
                  <a:pt x="220479" y="20852"/>
                </a:lnTo>
                <a:lnTo>
                  <a:pt x="212026" y="20551"/>
                </a:lnTo>
                <a:lnTo>
                  <a:pt x="195120" y="19957"/>
                </a:lnTo>
                <a:lnTo>
                  <a:pt x="178187" y="19378"/>
                </a:lnTo>
                <a:lnTo>
                  <a:pt x="161254" y="18799"/>
                </a:lnTo>
                <a:lnTo>
                  <a:pt x="144320" y="18235"/>
                </a:lnTo>
                <a:lnTo>
                  <a:pt x="127414" y="17664"/>
                </a:lnTo>
                <a:lnTo>
                  <a:pt x="110481" y="17085"/>
                </a:lnTo>
                <a:lnTo>
                  <a:pt x="93548" y="16490"/>
                </a:lnTo>
                <a:lnTo>
                  <a:pt x="85095" y="16189"/>
                </a:lnTo>
                <a:lnTo>
                  <a:pt x="76641" y="15880"/>
                </a:lnTo>
                <a:lnTo>
                  <a:pt x="68188" y="15564"/>
                </a:lnTo>
                <a:lnTo>
                  <a:pt x="59735" y="15247"/>
                </a:lnTo>
                <a:lnTo>
                  <a:pt x="51282" y="14915"/>
                </a:lnTo>
                <a:lnTo>
                  <a:pt x="42855" y="14583"/>
                </a:lnTo>
                <a:lnTo>
                  <a:pt x="34402" y="14236"/>
                </a:lnTo>
                <a:lnTo>
                  <a:pt x="25976" y="13881"/>
                </a:lnTo>
                <a:lnTo>
                  <a:pt x="17549" y="13518"/>
                </a:lnTo>
                <a:lnTo>
                  <a:pt x="9123" y="13140"/>
                </a:lnTo>
                <a:lnTo>
                  <a:pt x="8695" y="13124"/>
                </a:lnTo>
                <a:lnTo>
                  <a:pt x="8294" y="13117"/>
                </a:lnTo>
                <a:lnTo>
                  <a:pt x="7464" y="13117"/>
                </a:lnTo>
                <a:lnTo>
                  <a:pt x="7090" y="13124"/>
                </a:lnTo>
                <a:lnTo>
                  <a:pt x="6689" y="13140"/>
                </a:lnTo>
                <a:lnTo>
                  <a:pt x="6314" y="13163"/>
                </a:lnTo>
                <a:lnTo>
                  <a:pt x="5966" y="13186"/>
                </a:lnTo>
                <a:lnTo>
                  <a:pt x="5592" y="13217"/>
                </a:lnTo>
                <a:lnTo>
                  <a:pt x="5244" y="13248"/>
                </a:lnTo>
                <a:lnTo>
                  <a:pt x="4923" y="13287"/>
                </a:lnTo>
                <a:lnTo>
                  <a:pt x="4575" y="13333"/>
                </a:lnTo>
                <a:lnTo>
                  <a:pt x="4254" y="13379"/>
                </a:lnTo>
                <a:lnTo>
                  <a:pt x="3960" y="13433"/>
                </a:lnTo>
                <a:lnTo>
                  <a:pt x="3666" y="13487"/>
                </a:lnTo>
                <a:lnTo>
                  <a:pt x="3371" y="13549"/>
                </a:lnTo>
                <a:lnTo>
                  <a:pt x="2810" y="13680"/>
                </a:lnTo>
                <a:lnTo>
                  <a:pt x="2328" y="13827"/>
                </a:lnTo>
                <a:lnTo>
                  <a:pt x="1873" y="13974"/>
                </a:lnTo>
                <a:lnTo>
                  <a:pt x="1445" y="14143"/>
                </a:lnTo>
                <a:lnTo>
                  <a:pt x="1098" y="14313"/>
                </a:lnTo>
                <a:lnTo>
                  <a:pt x="777" y="14491"/>
                </a:lnTo>
                <a:lnTo>
                  <a:pt x="509" y="14676"/>
                </a:lnTo>
                <a:lnTo>
                  <a:pt x="295" y="14861"/>
                </a:lnTo>
                <a:lnTo>
                  <a:pt x="135" y="15054"/>
                </a:lnTo>
                <a:lnTo>
                  <a:pt x="28" y="15247"/>
                </a:lnTo>
                <a:lnTo>
                  <a:pt x="1" y="15433"/>
                </a:lnTo>
                <a:lnTo>
                  <a:pt x="1" y="15626"/>
                </a:lnTo>
                <a:lnTo>
                  <a:pt x="81" y="15811"/>
                </a:lnTo>
                <a:lnTo>
                  <a:pt x="135" y="15896"/>
                </a:lnTo>
                <a:lnTo>
                  <a:pt x="215" y="15988"/>
                </a:lnTo>
                <a:lnTo>
                  <a:pt x="295" y="16073"/>
                </a:lnTo>
                <a:lnTo>
                  <a:pt x="402" y="16158"/>
                </a:lnTo>
                <a:lnTo>
                  <a:pt x="536" y="16243"/>
                </a:lnTo>
                <a:lnTo>
                  <a:pt x="670" y="16328"/>
                </a:lnTo>
                <a:lnTo>
                  <a:pt x="830" y="16405"/>
                </a:lnTo>
                <a:lnTo>
                  <a:pt x="991" y="16483"/>
                </a:lnTo>
                <a:lnTo>
                  <a:pt x="1178" y="16560"/>
                </a:lnTo>
                <a:lnTo>
                  <a:pt x="1392" y="16629"/>
                </a:lnTo>
                <a:lnTo>
                  <a:pt x="1633" y="16699"/>
                </a:lnTo>
                <a:lnTo>
                  <a:pt x="1873" y="16760"/>
                </a:lnTo>
                <a:lnTo>
                  <a:pt x="2114" y="16822"/>
                </a:lnTo>
                <a:lnTo>
                  <a:pt x="2382" y="16876"/>
                </a:lnTo>
                <a:lnTo>
                  <a:pt x="2676" y="16930"/>
                </a:lnTo>
                <a:lnTo>
                  <a:pt x="2997" y="16984"/>
                </a:lnTo>
                <a:lnTo>
                  <a:pt x="3318" y="17031"/>
                </a:lnTo>
                <a:lnTo>
                  <a:pt x="3666" y="17069"/>
                </a:lnTo>
                <a:lnTo>
                  <a:pt x="4040" y="17108"/>
                </a:lnTo>
                <a:lnTo>
                  <a:pt x="4441" y="17139"/>
                </a:lnTo>
                <a:lnTo>
                  <a:pt x="4843" y="17170"/>
                </a:lnTo>
                <a:lnTo>
                  <a:pt x="5271" y="17185"/>
                </a:lnTo>
                <a:lnTo>
                  <a:pt x="22124" y="17942"/>
                </a:lnTo>
                <a:lnTo>
                  <a:pt x="39057" y="18690"/>
                </a:lnTo>
                <a:lnTo>
                  <a:pt x="56017" y="19432"/>
                </a:lnTo>
                <a:lnTo>
                  <a:pt x="64523" y="19802"/>
                </a:lnTo>
                <a:lnTo>
                  <a:pt x="73030" y="20165"/>
                </a:lnTo>
                <a:lnTo>
                  <a:pt x="81537" y="20520"/>
                </a:lnTo>
                <a:lnTo>
                  <a:pt x="90070" y="20875"/>
                </a:lnTo>
                <a:lnTo>
                  <a:pt x="98604" y="21223"/>
                </a:lnTo>
                <a:lnTo>
                  <a:pt x="107164" y="21562"/>
                </a:lnTo>
                <a:lnTo>
                  <a:pt x="115724" y="21894"/>
                </a:lnTo>
                <a:lnTo>
                  <a:pt x="124257" y="22211"/>
                </a:lnTo>
                <a:lnTo>
                  <a:pt x="132844" y="22527"/>
                </a:lnTo>
                <a:lnTo>
                  <a:pt x="141405" y="22828"/>
                </a:lnTo>
                <a:lnTo>
                  <a:pt x="149965" y="23122"/>
                </a:lnTo>
                <a:lnTo>
                  <a:pt x="158552" y="23407"/>
                </a:lnTo>
                <a:lnTo>
                  <a:pt x="167112" y="23678"/>
                </a:lnTo>
                <a:lnTo>
                  <a:pt x="175699" y="23932"/>
                </a:lnTo>
                <a:lnTo>
                  <a:pt x="184286" y="24179"/>
                </a:lnTo>
                <a:lnTo>
                  <a:pt x="192846" y="24403"/>
                </a:lnTo>
                <a:lnTo>
                  <a:pt x="201433" y="24619"/>
                </a:lnTo>
                <a:lnTo>
                  <a:pt x="210020" y="24820"/>
                </a:lnTo>
                <a:lnTo>
                  <a:pt x="218580" y="24998"/>
                </a:lnTo>
                <a:lnTo>
                  <a:pt x="227167" y="25167"/>
                </a:lnTo>
                <a:lnTo>
                  <a:pt x="235727" y="25314"/>
                </a:lnTo>
                <a:lnTo>
                  <a:pt x="240007" y="25376"/>
                </a:lnTo>
                <a:lnTo>
                  <a:pt x="244287" y="25438"/>
                </a:lnTo>
                <a:lnTo>
                  <a:pt x="248567" y="25499"/>
                </a:lnTo>
                <a:lnTo>
                  <a:pt x="252848" y="25553"/>
                </a:lnTo>
                <a:lnTo>
                  <a:pt x="257128" y="25600"/>
                </a:lnTo>
                <a:lnTo>
                  <a:pt x="261408" y="25638"/>
                </a:lnTo>
                <a:lnTo>
                  <a:pt x="265688" y="25677"/>
                </a:lnTo>
                <a:lnTo>
                  <a:pt x="269968" y="25708"/>
                </a:lnTo>
                <a:lnTo>
                  <a:pt x="274248" y="25731"/>
                </a:lnTo>
                <a:lnTo>
                  <a:pt x="278501" y="25754"/>
                </a:lnTo>
                <a:lnTo>
                  <a:pt x="278715" y="25862"/>
                </a:lnTo>
                <a:lnTo>
                  <a:pt x="278929" y="25963"/>
                </a:lnTo>
                <a:lnTo>
                  <a:pt x="279170" y="26055"/>
                </a:lnTo>
                <a:lnTo>
                  <a:pt x="279438" y="26140"/>
                </a:lnTo>
                <a:lnTo>
                  <a:pt x="279732" y="26225"/>
                </a:lnTo>
                <a:lnTo>
                  <a:pt x="280053" y="26302"/>
                </a:lnTo>
                <a:lnTo>
                  <a:pt x="280401" y="26372"/>
                </a:lnTo>
                <a:lnTo>
                  <a:pt x="280748" y="26434"/>
                </a:lnTo>
                <a:lnTo>
                  <a:pt x="281123" y="26488"/>
                </a:lnTo>
                <a:lnTo>
                  <a:pt x="281497" y="26534"/>
                </a:lnTo>
                <a:lnTo>
                  <a:pt x="281872" y="26580"/>
                </a:lnTo>
                <a:lnTo>
                  <a:pt x="282273" y="26611"/>
                </a:lnTo>
                <a:lnTo>
                  <a:pt x="282675" y="26642"/>
                </a:lnTo>
                <a:lnTo>
                  <a:pt x="283103" y="26657"/>
                </a:lnTo>
                <a:lnTo>
                  <a:pt x="283504" y="26673"/>
                </a:lnTo>
                <a:lnTo>
                  <a:pt x="283932" y="26681"/>
                </a:lnTo>
                <a:lnTo>
                  <a:pt x="284333" y="26673"/>
                </a:lnTo>
                <a:lnTo>
                  <a:pt x="284734" y="26665"/>
                </a:lnTo>
                <a:lnTo>
                  <a:pt x="285162" y="26642"/>
                </a:lnTo>
                <a:lnTo>
                  <a:pt x="285537" y="26611"/>
                </a:lnTo>
                <a:lnTo>
                  <a:pt x="285938" y="26572"/>
                </a:lnTo>
                <a:lnTo>
                  <a:pt x="286313" y="26526"/>
                </a:lnTo>
                <a:lnTo>
                  <a:pt x="286687" y="26472"/>
                </a:lnTo>
                <a:lnTo>
                  <a:pt x="287035" y="26410"/>
                </a:lnTo>
                <a:lnTo>
                  <a:pt x="287356" y="26333"/>
                </a:lnTo>
                <a:lnTo>
                  <a:pt x="287677" y="26248"/>
                </a:lnTo>
                <a:lnTo>
                  <a:pt x="287971" y="26156"/>
                </a:lnTo>
                <a:lnTo>
                  <a:pt x="288239" y="26055"/>
                </a:lnTo>
                <a:lnTo>
                  <a:pt x="288506" y="25939"/>
                </a:lnTo>
                <a:lnTo>
                  <a:pt x="288720" y="25816"/>
                </a:lnTo>
                <a:lnTo>
                  <a:pt x="288907" y="25685"/>
                </a:lnTo>
                <a:lnTo>
                  <a:pt x="289068" y="25538"/>
                </a:lnTo>
                <a:lnTo>
                  <a:pt x="289095" y="25523"/>
                </a:lnTo>
                <a:lnTo>
                  <a:pt x="289309" y="25453"/>
                </a:lnTo>
                <a:lnTo>
                  <a:pt x="289523" y="25384"/>
                </a:lnTo>
                <a:lnTo>
                  <a:pt x="289710" y="25314"/>
                </a:lnTo>
                <a:lnTo>
                  <a:pt x="289870" y="25237"/>
                </a:lnTo>
                <a:lnTo>
                  <a:pt x="290031" y="25152"/>
                </a:lnTo>
                <a:lnTo>
                  <a:pt x="290165" y="25067"/>
                </a:lnTo>
                <a:lnTo>
                  <a:pt x="290272" y="24982"/>
                </a:lnTo>
                <a:lnTo>
                  <a:pt x="290352" y="24890"/>
                </a:lnTo>
                <a:lnTo>
                  <a:pt x="290432" y="24805"/>
                </a:lnTo>
                <a:lnTo>
                  <a:pt x="290486" y="24712"/>
                </a:lnTo>
                <a:lnTo>
                  <a:pt x="290512" y="24619"/>
                </a:lnTo>
                <a:lnTo>
                  <a:pt x="290512" y="24527"/>
                </a:lnTo>
                <a:lnTo>
                  <a:pt x="290486" y="24442"/>
                </a:lnTo>
                <a:lnTo>
                  <a:pt x="290459" y="24349"/>
                </a:lnTo>
                <a:lnTo>
                  <a:pt x="290405" y="24264"/>
                </a:lnTo>
                <a:lnTo>
                  <a:pt x="290325" y="24179"/>
                </a:lnTo>
                <a:lnTo>
                  <a:pt x="290940" y="23423"/>
                </a:lnTo>
                <a:lnTo>
                  <a:pt x="291556" y="22666"/>
                </a:lnTo>
                <a:lnTo>
                  <a:pt x="292091" y="21902"/>
                </a:lnTo>
                <a:lnTo>
                  <a:pt x="292599" y="21138"/>
                </a:lnTo>
                <a:lnTo>
                  <a:pt x="293080" y="20366"/>
                </a:lnTo>
                <a:lnTo>
                  <a:pt x="293482" y="19594"/>
                </a:lnTo>
                <a:lnTo>
                  <a:pt x="293830" y="18822"/>
                </a:lnTo>
                <a:lnTo>
                  <a:pt x="294124" y="18042"/>
                </a:lnTo>
                <a:lnTo>
                  <a:pt x="294365" y="17262"/>
                </a:lnTo>
                <a:lnTo>
                  <a:pt x="294552" y="16483"/>
                </a:lnTo>
                <a:lnTo>
                  <a:pt x="294632" y="16097"/>
                </a:lnTo>
                <a:lnTo>
                  <a:pt x="294686" y="15711"/>
                </a:lnTo>
                <a:lnTo>
                  <a:pt x="294712" y="15317"/>
                </a:lnTo>
                <a:lnTo>
                  <a:pt x="294739" y="14931"/>
                </a:lnTo>
                <a:lnTo>
                  <a:pt x="294739" y="14537"/>
                </a:lnTo>
                <a:lnTo>
                  <a:pt x="294712" y="14151"/>
                </a:lnTo>
                <a:lnTo>
                  <a:pt x="294686" y="13765"/>
                </a:lnTo>
                <a:lnTo>
                  <a:pt x="294632" y="13379"/>
                </a:lnTo>
                <a:lnTo>
                  <a:pt x="294579" y="12985"/>
                </a:lnTo>
                <a:lnTo>
                  <a:pt x="294472" y="12599"/>
                </a:lnTo>
                <a:lnTo>
                  <a:pt x="294365" y="12213"/>
                </a:lnTo>
                <a:lnTo>
                  <a:pt x="294258" y="11827"/>
                </a:lnTo>
                <a:lnTo>
                  <a:pt x="294659" y="11797"/>
                </a:lnTo>
                <a:lnTo>
                  <a:pt x="295060" y="11758"/>
                </a:lnTo>
                <a:lnTo>
                  <a:pt x="295408" y="11704"/>
                </a:lnTo>
                <a:lnTo>
                  <a:pt x="295729" y="11642"/>
                </a:lnTo>
                <a:lnTo>
                  <a:pt x="296023" y="11580"/>
                </a:lnTo>
                <a:lnTo>
                  <a:pt x="296291" y="11503"/>
                </a:lnTo>
                <a:lnTo>
                  <a:pt x="296531" y="11418"/>
                </a:lnTo>
                <a:lnTo>
                  <a:pt x="296719" y="11333"/>
                </a:lnTo>
                <a:lnTo>
                  <a:pt x="296906" y="11241"/>
                </a:lnTo>
                <a:lnTo>
                  <a:pt x="297066" y="11140"/>
                </a:lnTo>
                <a:lnTo>
                  <a:pt x="297173" y="11040"/>
                </a:lnTo>
                <a:lnTo>
                  <a:pt x="297254" y="10932"/>
                </a:lnTo>
                <a:lnTo>
                  <a:pt x="297307" y="10824"/>
                </a:lnTo>
                <a:lnTo>
                  <a:pt x="297334" y="10716"/>
                </a:lnTo>
                <a:lnTo>
                  <a:pt x="297334" y="10608"/>
                </a:lnTo>
                <a:lnTo>
                  <a:pt x="297307" y="10500"/>
                </a:lnTo>
                <a:lnTo>
                  <a:pt x="297254" y="10384"/>
                </a:lnTo>
                <a:lnTo>
                  <a:pt x="297173" y="10276"/>
                </a:lnTo>
                <a:lnTo>
                  <a:pt x="297066" y="10168"/>
                </a:lnTo>
                <a:lnTo>
                  <a:pt x="296906" y="10060"/>
                </a:lnTo>
                <a:lnTo>
                  <a:pt x="296745" y="9959"/>
                </a:lnTo>
                <a:lnTo>
                  <a:pt x="296558" y="9859"/>
                </a:lnTo>
                <a:lnTo>
                  <a:pt x="296317" y="9766"/>
                </a:lnTo>
                <a:lnTo>
                  <a:pt x="296050" y="9681"/>
                </a:lnTo>
                <a:lnTo>
                  <a:pt x="295782" y="9596"/>
                </a:lnTo>
                <a:lnTo>
                  <a:pt x="295461" y="9519"/>
                </a:lnTo>
                <a:lnTo>
                  <a:pt x="295114" y="9450"/>
                </a:lnTo>
                <a:lnTo>
                  <a:pt x="294766" y="9388"/>
                </a:lnTo>
                <a:lnTo>
                  <a:pt x="294365" y="9342"/>
                </a:lnTo>
                <a:lnTo>
                  <a:pt x="293937" y="9295"/>
                </a:lnTo>
                <a:lnTo>
                  <a:pt x="293482" y="9264"/>
                </a:lnTo>
                <a:lnTo>
                  <a:pt x="293000" y="9241"/>
                </a:lnTo>
                <a:lnTo>
                  <a:pt x="257395" y="8099"/>
                </a:lnTo>
                <a:lnTo>
                  <a:pt x="221817" y="6956"/>
                </a:lnTo>
                <a:lnTo>
                  <a:pt x="150607" y="4694"/>
                </a:lnTo>
                <a:lnTo>
                  <a:pt x="115002" y="3552"/>
                </a:lnTo>
                <a:lnTo>
                  <a:pt x="79423" y="2394"/>
                </a:lnTo>
                <a:lnTo>
                  <a:pt x="61634" y="1807"/>
                </a:lnTo>
                <a:lnTo>
                  <a:pt x="43845" y="1220"/>
                </a:lnTo>
                <a:lnTo>
                  <a:pt x="26056" y="618"/>
                </a:lnTo>
                <a:lnTo>
                  <a:pt x="8267" y="16"/>
                </a:lnTo>
                <a:lnTo>
                  <a:pt x="7839" y="8"/>
                </a:lnTo>
                <a:lnTo>
                  <a:pt x="7438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30;p2">
            <a:extLst>
              <a:ext uri="{FF2B5EF4-FFF2-40B4-BE49-F238E27FC236}">
                <a16:creationId xmlns:a16="http://schemas.microsoft.com/office/drawing/2014/main" id="{A5A87DBB-FD81-4E43-B68B-009B69F37978}"/>
              </a:ext>
            </a:extLst>
          </p:cNvPr>
          <p:cNvSpPr/>
          <p:nvPr userDrawn="1"/>
        </p:nvSpPr>
        <p:spPr>
          <a:xfrm rot="10800000">
            <a:off x="-177340" y="6365640"/>
            <a:ext cx="806971" cy="600427"/>
          </a:xfrm>
          <a:custGeom>
            <a:avLst/>
            <a:gdLst/>
            <a:ahLst/>
            <a:cxnLst/>
            <a:rect l="l" t="t" r="r" b="b"/>
            <a:pathLst>
              <a:path w="206035" h="49980" extrusionOk="0">
                <a:moveTo>
                  <a:pt x="13269" y="1"/>
                </a:moveTo>
                <a:lnTo>
                  <a:pt x="12574" y="16"/>
                </a:lnTo>
                <a:lnTo>
                  <a:pt x="11878" y="39"/>
                </a:lnTo>
                <a:lnTo>
                  <a:pt x="11209" y="86"/>
                </a:lnTo>
                <a:lnTo>
                  <a:pt x="10514" y="147"/>
                </a:lnTo>
                <a:lnTo>
                  <a:pt x="9872" y="225"/>
                </a:lnTo>
                <a:lnTo>
                  <a:pt x="9257" y="317"/>
                </a:lnTo>
                <a:lnTo>
                  <a:pt x="8641" y="425"/>
                </a:lnTo>
                <a:lnTo>
                  <a:pt x="8347" y="487"/>
                </a:lnTo>
                <a:lnTo>
                  <a:pt x="8080" y="549"/>
                </a:lnTo>
                <a:lnTo>
                  <a:pt x="7812" y="618"/>
                </a:lnTo>
                <a:lnTo>
                  <a:pt x="7545" y="695"/>
                </a:lnTo>
                <a:lnTo>
                  <a:pt x="7304" y="773"/>
                </a:lnTo>
                <a:lnTo>
                  <a:pt x="7063" y="850"/>
                </a:lnTo>
                <a:lnTo>
                  <a:pt x="6822" y="935"/>
                </a:lnTo>
                <a:lnTo>
                  <a:pt x="6608" y="1027"/>
                </a:lnTo>
                <a:lnTo>
                  <a:pt x="6421" y="1120"/>
                </a:lnTo>
                <a:lnTo>
                  <a:pt x="6207" y="1213"/>
                </a:lnTo>
                <a:lnTo>
                  <a:pt x="6046" y="1313"/>
                </a:lnTo>
                <a:lnTo>
                  <a:pt x="5886" y="1421"/>
                </a:lnTo>
                <a:lnTo>
                  <a:pt x="5725" y="1529"/>
                </a:lnTo>
                <a:lnTo>
                  <a:pt x="5592" y="1645"/>
                </a:lnTo>
                <a:lnTo>
                  <a:pt x="4816" y="2394"/>
                </a:lnTo>
                <a:lnTo>
                  <a:pt x="4094" y="3135"/>
                </a:lnTo>
                <a:lnTo>
                  <a:pt x="3452" y="3868"/>
                </a:lnTo>
                <a:lnTo>
                  <a:pt x="2863" y="4602"/>
                </a:lnTo>
                <a:lnTo>
                  <a:pt x="2301" y="5335"/>
                </a:lnTo>
                <a:lnTo>
                  <a:pt x="1820" y="6061"/>
                </a:lnTo>
                <a:lnTo>
                  <a:pt x="1419" y="6786"/>
                </a:lnTo>
                <a:lnTo>
                  <a:pt x="1044" y="7504"/>
                </a:lnTo>
                <a:lnTo>
                  <a:pt x="723" y="8222"/>
                </a:lnTo>
                <a:lnTo>
                  <a:pt x="482" y="8933"/>
                </a:lnTo>
                <a:lnTo>
                  <a:pt x="268" y="9635"/>
                </a:lnTo>
                <a:lnTo>
                  <a:pt x="135" y="10338"/>
                </a:lnTo>
                <a:lnTo>
                  <a:pt x="28" y="11040"/>
                </a:lnTo>
                <a:lnTo>
                  <a:pt x="1" y="11735"/>
                </a:lnTo>
                <a:lnTo>
                  <a:pt x="28" y="12422"/>
                </a:lnTo>
                <a:lnTo>
                  <a:pt x="81" y="13109"/>
                </a:lnTo>
                <a:lnTo>
                  <a:pt x="188" y="13788"/>
                </a:lnTo>
                <a:lnTo>
                  <a:pt x="375" y="14468"/>
                </a:lnTo>
                <a:lnTo>
                  <a:pt x="589" y="15139"/>
                </a:lnTo>
                <a:lnTo>
                  <a:pt x="857" y="15803"/>
                </a:lnTo>
                <a:lnTo>
                  <a:pt x="1178" y="16467"/>
                </a:lnTo>
                <a:lnTo>
                  <a:pt x="1552" y="17123"/>
                </a:lnTo>
                <a:lnTo>
                  <a:pt x="1954" y="17780"/>
                </a:lnTo>
                <a:lnTo>
                  <a:pt x="2408" y="18420"/>
                </a:lnTo>
                <a:lnTo>
                  <a:pt x="2917" y="19069"/>
                </a:lnTo>
                <a:lnTo>
                  <a:pt x="3478" y="19702"/>
                </a:lnTo>
                <a:lnTo>
                  <a:pt x="4094" y="20335"/>
                </a:lnTo>
                <a:lnTo>
                  <a:pt x="4736" y="20968"/>
                </a:lnTo>
                <a:lnTo>
                  <a:pt x="5431" y="21593"/>
                </a:lnTo>
                <a:lnTo>
                  <a:pt x="6153" y="22211"/>
                </a:lnTo>
                <a:lnTo>
                  <a:pt x="6929" y="22821"/>
                </a:lnTo>
                <a:lnTo>
                  <a:pt x="7759" y="23431"/>
                </a:lnTo>
                <a:lnTo>
                  <a:pt x="8615" y="24033"/>
                </a:lnTo>
                <a:lnTo>
                  <a:pt x="9524" y="24627"/>
                </a:lnTo>
                <a:lnTo>
                  <a:pt x="10460" y="25214"/>
                </a:lnTo>
                <a:lnTo>
                  <a:pt x="11450" y="25801"/>
                </a:lnTo>
                <a:lnTo>
                  <a:pt x="12493" y="26380"/>
                </a:lnTo>
                <a:lnTo>
                  <a:pt x="13537" y="26959"/>
                </a:lnTo>
                <a:lnTo>
                  <a:pt x="14660" y="27522"/>
                </a:lnTo>
                <a:lnTo>
                  <a:pt x="15784" y="28086"/>
                </a:lnTo>
                <a:lnTo>
                  <a:pt x="16987" y="28649"/>
                </a:lnTo>
                <a:lnTo>
                  <a:pt x="18191" y="29197"/>
                </a:lnTo>
                <a:lnTo>
                  <a:pt x="19449" y="29745"/>
                </a:lnTo>
                <a:lnTo>
                  <a:pt x="20733" y="30286"/>
                </a:lnTo>
                <a:lnTo>
                  <a:pt x="22070" y="30819"/>
                </a:lnTo>
                <a:lnTo>
                  <a:pt x="23408" y="31343"/>
                </a:lnTo>
                <a:lnTo>
                  <a:pt x="24799" y="31868"/>
                </a:lnTo>
                <a:lnTo>
                  <a:pt x="26243" y="32378"/>
                </a:lnTo>
                <a:lnTo>
                  <a:pt x="27688" y="32887"/>
                </a:lnTo>
                <a:lnTo>
                  <a:pt x="29186" y="33389"/>
                </a:lnTo>
                <a:lnTo>
                  <a:pt x="30711" y="33891"/>
                </a:lnTo>
                <a:lnTo>
                  <a:pt x="32262" y="34377"/>
                </a:lnTo>
                <a:lnTo>
                  <a:pt x="33840" y="34864"/>
                </a:lnTo>
                <a:lnTo>
                  <a:pt x="35472" y="35335"/>
                </a:lnTo>
                <a:lnTo>
                  <a:pt x="37104" y="35806"/>
                </a:lnTo>
                <a:lnTo>
                  <a:pt x="38789" y="36276"/>
                </a:lnTo>
                <a:lnTo>
                  <a:pt x="40475" y="36732"/>
                </a:lnTo>
                <a:lnTo>
                  <a:pt x="42213" y="37180"/>
                </a:lnTo>
                <a:lnTo>
                  <a:pt x="43979" y="37627"/>
                </a:lnTo>
                <a:lnTo>
                  <a:pt x="45744" y="38060"/>
                </a:lnTo>
                <a:lnTo>
                  <a:pt x="47563" y="38492"/>
                </a:lnTo>
                <a:lnTo>
                  <a:pt x="49382" y="38917"/>
                </a:lnTo>
                <a:lnTo>
                  <a:pt x="51255" y="39326"/>
                </a:lnTo>
                <a:lnTo>
                  <a:pt x="53128" y="39735"/>
                </a:lnTo>
                <a:lnTo>
                  <a:pt x="55054" y="40136"/>
                </a:lnTo>
                <a:lnTo>
                  <a:pt x="56980" y="40538"/>
                </a:lnTo>
                <a:lnTo>
                  <a:pt x="58932" y="40924"/>
                </a:lnTo>
                <a:lnTo>
                  <a:pt x="60885" y="41302"/>
                </a:lnTo>
                <a:lnTo>
                  <a:pt x="62892" y="41673"/>
                </a:lnTo>
                <a:lnTo>
                  <a:pt x="64898" y="42043"/>
                </a:lnTo>
                <a:lnTo>
                  <a:pt x="66931" y="42398"/>
                </a:lnTo>
                <a:lnTo>
                  <a:pt x="68991" y="42746"/>
                </a:lnTo>
                <a:lnTo>
                  <a:pt x="71077" y="43093"/>
                </a:lnTo>
                <a:lnTo>
                  <a:pt x="73164" y="43425"/>
                </a:lnTo>
                <a:lnTo>
                  <a:pt x="75277" y="43757"/>
                </a:lnTo>
                <a:lnTo>
                  <a:pt x="77390" y="44074"/>
                </a:lnTo>
                <a:lnTo>
                  <a:pt x="79557" y="44390"/>
                </a:lnTo>
                <a:lnTo>
                  <a:pt x="81697" y="44691"/>
                </a:lnTo>
                <a:lnTo>
                  <a:pt x="83891" y="44985"/>
                </a:lnTo>
                <a:lnTo>
                  <a:pt x="86084" y="45278"/>
                </a:lnTo>
                <a:lnTo>
                  <a:pt x="88278" y="45556"/>
                </a:lnTo>
                <a:lnTo>
                  <a:pt x="90498" y="45826"/>
                </a:lnTo>
                <a:lnTo>
                  <a:pt x="92718" y="46096"/>
                </a:lnTo>
                <a:lnTo>
                  <a:pt x="94966" y="46351"/>
                </a:lnTo>
                <a:lnTo>
                  <a:pt x="97213" y="46598"/>
                </a:lnTo>
                <a:lnTo>
                  <a:pt x="99486" y="46837"/>
                </a:lnTo>
                <a:lnTo>
                  <a:pt x="101760" y="47069"/>
                </a:lnTo>
                <a:lnTo>
                  <a:pt x="104061" y="47293"/>
                </a:lnTo>
                <a:lnTo>
                  <a:pt x="106361" y="47509"/>
                </a:lnTo>
                <a:lnTo>
                  <a:pt x="108662" y="47710"/>
                </a:lnTo>
                <a:lnTo>
                  <a:pt x="110989" y="47910"/>
                </a:lnTo>
                <a:lnTo>
                  <a:pt x="113290" y="48096"/>
                </a:lnTo>
                <a:lnTo>
                  <a:pt x="115644" y="48281"/>
                </a:lnTo>
                <a:lnTo>
                  <a:pt x="117971" y="48451"/>
                </a:lnTo>
                <a:lnTo>
                  <a:pt x="120298" y="48613"/>
                </a:lnTo>
                <a:lnTo>
                  <a:pt x="122652" y="48767"/>
                </a:lnTo>
                <a:lnTo>
                  <a:pt x="125006" y="48914"/>
                </a:lnTo>
                <a:lnTo>
                  <a:pt x="127360" y="49045"/>
                </a:lnTo>
                <a:lnTo>
                  <a:pt x="129741" y="49176"/>
                </a:lnTo>
                <a:lnTo>
                  <a:pt x="132095" y="49292"/>
                </a:lnTo>
                <a:lnTo>
                  <a:pt x="134476" y="49400"/>
                </a:lnTo>
                <a:lnTo>
                  <a:pt x="136830" y="49501"/>
                </a:lnTo>
                <a:lnTo>
                  <a:pt x="139211" y="49593"/>
                </a:lnTo>
                <a:lnTo>
                  <a:pt x="141592" y="49671"/>
                </a:lnTo>
                <a:lnTo>
                  <a:pt x="143946" y="49740"/>
                </a:lnTo>
                <a:lnTo>
                  <a:pt x="146327" y="49809"/>
                </a:lnTo>
                <a:lnTo>
                  <a:pt x="148707" y="49856"/>
                </a:lnTo>
                <a:lnTo>
                  <a:pt x="151062" y="49902"/>
                </a:lnTo>
                <a:lnTo>
                  <a:pt x="153442" y="49933"/>
                </a:lnTo>
                <a:lnTo>
                  <a:pt x="155796" y="49964"/>
                </a:lnTo>
                <a:lnTo>
                  <a:pt x="158150" y="49979"/>
                </a:lnTo>
                <a:lnTo>
                  <a:pt x="162859" y="49979"/>
                </a:lnTo>
                <a:lnTo>
                  <a:pt x="165213" y="49964"/>
                </a:lnTo>
                <a:lnTo>
                  <a:pt x="167567" y="49941"/>
                </a:lnTo>
                <a:lnTo>
                  <a:pt x="169894" y="49902"/>
                </a:lnTo>
                <a:lnTo>
                  <a:pt x="172221" y="49856"/>
                </a:lnTo>
                <a:lnTo>
                  <a:pt x="174549" y="49802"/>
                </a:lnTo>
                <a:lnTo>
                  <a:pt x="176876" y="49740"/>
                </a:lnTo>
                <a:lnTo>
                  <a:pt x="179176" y="49663"/>
                </a:lnTo>
                <a:lnTo>
                  <a:pt x="181477" y="49578"/>
                </a:lnTo>
                <a:lnTo>
                  <a:pt x="183751" y="49485"/>
                </a:lnTo>
                <a:lnTo>
                  <a:pt x="186051" y="49377"/>
                </a:lnTo>
                <a:lnTo>
                  <a:pt x="188298" y="49261"/>
                </a:lnTo>
                <a:lnTo>
                  <a:pt x="190572" y="49138"/>
                </a:lnTo>
                <a:lnTo>
                  <a:pt x="192819" y="48999"/>
                </a:lnTo>
                <a:lnTo>
                  <a:pt x="195040" y="48852"/>
                </a:lnTo>
                <a:lnTo>
                  <a:pt x="197260" y="48698"/>
                </a:lnTo>
                <a:lnTo>
                  <a:pt x="197982" y="48636"/>
                </a:lnTo>
                <a:lnTo>
                  <a:pt x="198651" y="48574"/>
                </a:lnTo>
                <a:lnTo>
                  <a:pt x="199293" y="48497"/>
                </a:lnTo>
                <a:lnTo>
                  <a:pt x="199908" y="48420"/>
                </a:lnTo>
                <a:lnTo>
                  <a:pt x="200497" y="48335"/>
                </a:lnTo>
                <a:lnTo>
                  <a:pt x="201058" y="48250"/>
                </a:lnTo>
                <a:lnTo>
                  <a:pt x="201567" y="48150"/>
                </a:lnTo>
                <a:lnTo>
                  <a:pt x="202075" y="48049"/>
                </a:lnTo>
                <a:lnTo>
                  <a:pt x="202530" y="47941"/>
                </a:lnTo>
                <a:lnTo>
                  <a:pt x="202958" y="47825"/>
                </a:lnTo>
                <a:lnTo>
                  <a:pt x="203359" y="47710"/>
                </a:lnTo>
                <a:lnTo>
                  <a:pt x="203733" y="47586"/>
                </a:lnTo>
                <a:lnTo>
                  <a:pt x="204081" y="47463"/>
                </a:lnTo>
                <a:lnTo>
                  <a:pt x="204375" y="47331"/>
                </a:lnTo>
                <a:lnTo>
                  <a:pt x="204670" y="47192"/>
                </a:lnTo>
                <a:lnTo>
                  <a:pt x="204937" y="47061"/>
                </a:lnTo>
                <a:lnTo>
                  <a:pt x="205151" y="46914"/>
                </a:lnTo>
                <a:lnTo>
                  <a:pt x="205365" y="46776"/>
                </a:lnTo>
                <a:lnTo>
                  <a:pt x="205526" y="46629"/>
                </a:lnTo>
                <a:lnTo>
                  <a:pt x="205686" y="46482"/>
                </a:lnTo>
                <a:lnTo>
                  <a:pt x="205820" y="46328"/>
                </a:lnTo>
                <a:lnTo>
                  <a:pt x="205900" y="46181"/>
                </a:lnTo>
                <a:lnTo>
                  <a:pt x="205981" y="46027"/>
                </a:lnTo>
                <a:lnTo>
                  <a:pt x="206034" y="45872"/>
                </a:lnTo>
                <a:lnTo>
                  <a:pt x="206034" y="45718"/>
                </a:lnTo>
                <a:lnTo>
                  <a:pt x="206034" y="45564"/>
                </a:lnTo>
                <a:lnTo>
                  <a:pt x="206007" y="45401"/>
                </a:lnTo>
                <a:lnTo>
                  <a:pt x="205954" y="45247"/>
                </a:lnTo>
                <a:lnTo>
                  <a:pt x="205874" y="45093"/>
                </a:lnTo>
                <a:lnTo>
                  <a:pt x="205767" y="44938"/>
                </a:lnTo>
                <a:lnTo>
                  <a:pt x="205660" y="44784"/>
                </a:lnTo>
                <a:lnTo>
                  <a:pt x="205499" y="44629"/>
                </a:lnTo>
                <a:lnTo>
                  <a:pt x="205339" y="44475"/>
                </a:lnTo>
                <a:lnTo>
                  <a:pt x="205151" y="44321"/>
                </a:lnTo>
                <a:lnTo>
                  <a:pt x="204937" y="44174"/>
                </a:lnTo>
                <a:lnTo>
                  <a:pt x="204697" y="44027"/>
                </a:lnTo>
                <a:lnTo>
                  <a:pt x="204456" y="43881"/>
                </a:lnTo>
                <a:lnTo>
                  <a:pt x="204188" y="43742"/>
                </a:lnTo>
                <a:lnTo>
                  <a:pt x="203894" y="43603"/>
                </a:lnTo>
                <a:lnTo>
                  <a:pt x="203573" y="43471"/>
                </a:lnTo>
                <a:lnTo>
                  <a:pt x="203225" y="43340"/>
                </a:lnTo>
                <a:lnTo>
                  <a:pt x="202877" y="43209"/>
                </a:lnTo>
                <a:lnTo>
                  <a:pt x="202503" y="43085"/>
                </a:lnTo>
                <a:lnTo>
                  <a:pt x="202102" y="42962"/>
                </a:lnTo>
                <a:lnTo>
                  <a:pt x="201700" y="42854"/>
                </a:lnTo>
                <a:lnTo>
                  <a:pt x="201272" y="42738"/>
                </a:lnTo>
                <a:lnTo>
                  <a:pt x="200818" y="42638"/>
                </a:lnTo>
                <a:lnTo>
                  <a:pt x="200363" y="42537"/>
                </a:lnTo>
                <a:lnTo>
                  <a:pt x="199855" y="42445"/>
                </a:lnTo>
                <a:lnTo>
                  <a:pt x="199373" y="42352"/>
                </a:lnTo>
                <a:lnTo>
                  <a:pt x="198838" y="42275"/>
                </a:lnTo>
                <a:lnTo>
                  <a:pt x="198330" y="42198"/>
                </a:lnTo>
                <a:lnTo>
                  <a:pt x="197768" y="42128"/>
                </a:lnTo>
                <a:lnTo>
                  <a:pt x="197206" y="42074"/>
                </a:lnTo>
                <a:lnTo>
                  <a:pt x="196618" y="42020"/>
                </a:lnTo>
                <a:lnTo>
                  <a:pt x="196029" y="41974"/>
                </a:lnTo>
                <a:lnTo>
                  <a:pt x="195414" y="41935"/>
                </a:lnTo>
                <a:lnTo>
                  <a:pt x="194799" y="41904"/>
                </a:lnTo>
                <a:lnTo>
                  <a:pt x="194157" y="41881"/>
                </a:lnTo>
                <a:lnTo>
                  <a:pt x="193515" y="41873"/>
                </a:lnTo>
                <a:lnTo>
                  <a:pt x="192846" y="41866"/>
                </a:lnTo>
                <a:lnTo>
                  <a:pt x="192177" y="41873"/>
                </a:lnTo>
                <a:lnTo>
                  <a:pt x="191482" y="41889"/>
                </a:lnTo>
                <a:lnTo>
                  <a:pt x="190786" y="41920"/>
                </a:lnTo>
                <a:lnTo>
                  <a:pt x="188940" y="41989"/>
                </a:lnTo>
                <a:lnTo>
                  <a:pt x="187095" y="42059"/>
                </a:lnTo>
                <a:lnTo>
                  <a:pt x="187790" y="39951"/>
                </a:lnTo>
                <a:lnTo>
                  <a:pt x="188432" y="37851"/>
                </a:lnTo>
                <a:lnTo>
                  <a:pt x="189021" y="35744"/>
                </a:lnTo>
                <a:lnTo>
                  <a:pt x="189529" y="33644"/>
                </a:lnTo>
                <a:lnTo>
                  <a:pt x="189984" y="31536"/>
                </a:lnTo>
                <a:lnTo>
                  <a:pt x="190385" y="29437"/>
                </a:lnTo>
                <a:lnTo>
                  <a:pt x="190733" y="27329"/>
                </a:lnTo>
                <a:lnTo>
                  <a:pt x="191027" y="25222"/>
                </a:lnTo>
                <a:lnTo>
                  <a:pt x="191241" y="23122"/>
                </a:lnTo>
                <a:lnTo>
                  <a:pt x="191401" y="21014"/>
                </a:lnTo>
                <a:lnTo>
                  <a:pt x="191508" y="18907"/>
                </a:lnTo>
                <a:lnTo>
                  <a:pt x="191535" y="16799"/>
                </a:lnTo>
                <a:lnTo>
                  <a:pt x="191535" y="14684"/>
                </a:lnTo>
                <a:lnTo>
                  <a:pt x="191455" y="12576"/>
                </a:lnTo>
                <a:lnTo>
                  <a:pt x="191294" y="10461"/>
                </a:lnTo>
                <a:lnTo>
                  <a:pt x="191107" y="8346"/>
                </a:lnTo>
                <a:lnTo>
                  <a:pt x="191080" y="8215"/>
                </a:lnTo>
                <a:lnTo>
                  <a:pt x="191054" y="8083"/>
                </a:lnTo>
                <a:lnTo>
                  <a:pt x="190973" y="7952"/>
                </a:lnTo>
                <a:lnTo>
                  <a:pt x="190920" y="7821"/>
                </a:lnTo>
                <a:lnTo>
                  <a:pt x="190813" y="7697"/>
                </a:lnTo>
                <a:lnTo>
                  <a:pt x="190706" y="7574"/>
                </a:lnTo>
                <a:lnTo>
                  <a:pt x="190599" y="7450"/>
                </a:lnTo>
                <a:lnTo>
                  <a:pt x="190465" y="7335"/>
                </a:lnTo>
                <a:lnTo>
                  <a:pt x="190305" y="7219"/>
                </a:lnTo>
                <a:lnTo>
                  <a:pt x="190144" y="7103"/>
                </a:lnTo>
                <a:lnTo>
                  <a:pt x="189770" y="6879"/>
                </a:lnTo>
                <a:lnTo>
                  <a:pt x="189342" y="6671"/>
                </a:lnTo>
                <a:lnTo>
                  <a:pt x="188887" y="6470"/>
                </a:lnTo>
                <a:lnTo>
                  <a:pt x="188352" y="6277"/>
                </a:lnTo>
                <a:lnTo>
                  <a:pt x="187817" y="6092"/>
                </a:lnTo>
                <a:lnTo>
                  <a:pt x="187202" y="5922"/>
                </a:lnTo>
                <a:lnTo>
                  <a:pt x="186586" y="5760"/>
                </a:lnTo>
                <a:lnTo>
                  <a:pt x="185918" y="5613"/>
                </a:lnTo>
                <a:lnTo>
                  <a:pt x="185222" y="5474"/>
                </a:lnTo>
                <a:lnTo>
                  <a:pt x="184500" y="5351"/>
                </a:lnTo>
                <a:lnTo>
                  <a:pt x="183751" y="5235"/>
                </a:lnTo>
                <a:lnTo>
                  <a:pt x="182975" y="5134"/>
                </a:lnTo>
                <a:lnTo>
                  <a:pt x="182199" y="5042"/>
                </a:lnTo>
                <a:lnTo>
                  <a:pt x="181397" y="4965"/>
                </a:lnTo>
                <a:lnTo>
                  <a:pt x="180594" y="4895"/>
                </a:lnTo>
                <a:lnTo>
                  <a:pt x="179792" y="4841"/>
                </a:lnTo>
                <a:lnTo>
                  <a:pt x="178962" y="4802"/>
                </a:lnTo>
                <a:lnTo>
                  <a:pt x="178160" y="4779"/>
                </a:lnTo>
                <a:lnTo>
                  <a:pt x="177331" y="4764"/>
                </a:lnTo>
                <a:lnTo>
                  <a:pt x="176528" y="4764"/>
                </a:lnTo>
                <a:lnTo>
                  <a:pt x="175699" y="4779"/>
                </a:lnTo>
                <a:lnTo>
                  <a:pt x="174923" y="4810"/>
                </a:lnTo>
                <a:lnTo>
                  <a:pt x="174147" y="4849"/>
                </a:lnTo>
                <a:lnTo>
                  <a:pt x="173372" y="4911"/>
                </a:lnTo>
                <a:lnTo>
                  <a:pt x="172649" y="4980"/>
                </a:lnTo>
                <a:lnTo>
                  <a:pt x="171927" y="5065"/>
                </a:lnTo>
                <a:lnTo>
                  <a:pt x="171231" y="5165"/>
                </a:lnTo>
                <a:lnTo>
                  <a:pt x="170750" y="5003"/>
                </a:lnTo>
                <a:lnTo>
                  <a:pt x="170215" y="4833"/>
                </a:lnTo>
                <a:lnTo>
                  <a:pt x="169653" y="4679"/>
                </a:lnTo>
                <a:lnTo>
                  <a:pt x="169038" y="4525"/>
                </a:lnTo>
                <a:lnTo>
                  <a:pt x="168583" y="4324"/>
                </a:lnTo>
                <a:lnTo>
                  <a:pt x="168102" y="4139"/>
                </a:lnTo>
                <a:lnTo>
                  <a:pt x="167593" y="3953"/>
                </a:lnTo>
                <a:lnTo>
                  <a:pt x="167032" y="3791"/>
                </a:lnTo>
                <a:lnTo>
                  <a:pt x="166443" y="3637"/>
                </a:lnTo>
                <a:lnTo>
                  <a:pt x="165828" y="3490"/>
                </a:lnTo>
                <a:lnTo>
                  <a:pt x="165186" y="3359"/>
                </a:lnTo>
                <a:lnTo>
                  <a:pt x="164517" y="3243"/>
                </a:lnTo>
                <a:lnTo>
                  <a:pt x="163822" y="3135"/>
                </a:lnTo>
                <a:lnTo>
                  <a:pt x="163099" y="3035"/>
                </a:lnTo>
                <a:lnTo>
                  <a:pt x="162377" y="2957"/>
                </a:lnTo>
                <a:lnTo>
                  <a:pt x="161628" y="2888"/>
                </a:lnTo>
                <a:lnTo>
                  <a:pt x="160879" y="2834"/>
                </a:lnTo>
                <a:lnTo>
                  <a:pt x="160130" y="2788"/>
                </a:lnTo>
                <a:lnTo>
                  <a:pt x="159354" y="2764"/>
                </a:lnTo>
                <a:lnTo>
                  <a:pt x="158578" y="2749"/>
                </a:lnTo>
                <a:lnTo>
                  <a:pt x="157749" y="2649"/>
                </a:lnTo>
                <a:lnTo>
                  <a:pt x="156947" y="2556"/>
                </a:lnTo>
                <a:lnTo>
                  <a:pt x="156117" y="2471"/>
                </a:lnTo>
                <a:lnTo>
                  <a:pt x="155288" y="2394"/>
                </a:lnTo>
                <a:lnTo>
                  <a:pt x="154486" y="2317"/>
                </a:lnTo>
                <a:lnTo>
                  <a:pt x="153656" y="2255"/>
                </a:lnTo>
                <a:lnTo>
                  <a:pt x="152827" y="2185"/>
                </a:lnTo>
                <a:lnTo>
                  <a:pt x="151998" y="2131"/>
                </a:lnTo>
                <a:lnTo>
                  <a:pt x="151169" y="2077"/>
                </a:lnTo>
                <a:lnTo>
                  <a:pt x="150339" y="2031"/>
                </a:lnTo>
                <a:lnTo>
                  <a:pt x="149483" y="1992"/>
                </a:lnTo>
                <a:lnTo>
                  <a:pt x="148654" y="1954"/>
                </a:lnTo>
                <a:lnTo>
                  <a:pt x="147798" y="1923"/>
                </a:lnTo>
                <a:lnTo>
                  <a:pt x="146942" y="1900"/>
                </a:lnTo>
                <a:lnTo>
                  <a:pt x="146086" y="1877"/>
                </a:lnTo>
                <a:lnTo>
                  <a:pt x="145230" y="1861"/>
                </a:lnTo>
                <a:lnTo>
                  <a:pt x="144347" y="1853"/>
                </a:lnTo>
                <a:lnTo>
                  <a:pt x="143491" y="1846"/>
                </a:lnTo>
                <a:lnTo>
                  <a:pt x="142608" y="1846"/>
                </a:lnTo>
                <a:lnTo>
                  <a:pt x="141699" y="1853"/>
                </a:lnTo>
                <a:lnTo>
                  <a:pt x="140816" y="1861"/>
                </a:lnTo>
                <a:lnTo>
                  <a:pt x="139907" y="1877"/>
                </a:lnTo>
                <a:lnTo>
                  <a:pt x="138087" y="1923"/>
                </a:lnTo>
                <a:lnTo>
                  <a:pt x="136215" y="1977"/>
                </a:lnTo>
                <a:lnTo>
                  <a:pt x="134289" y="2062"/>
                </a:lnTo>
                <a:lnTo>
                  <a:pt x="132363" y="2155"/>
                </a:lnTo>
                <a:lnTo>
                  <a:pt x="130357" y="2270"/>
                </a:lnTo>
                <a:lnTo>
                  <a:pt x="129715" y="2317"/>
                </a:lnTo>
                <a:lnTo>
                  <a:pt x="129099" y="2363"/>
                </a:lnTo>
                <a:lnTo>
                  <a:pt x="128511" y="2425"/>
                </a:lnTo>
                <a:lnTo>
                  <a:pt x="127949" y="2494"/>
                </a:lnTo>
                <a:lnTo>
                  <a:pt x="127414" y="2564"/>
                </a:lnTo>
                <a:lnTo>
                  <a:pt x="126879" y="2649"/>
                </a:lnTo>
                <a:lnTo>
                  <a:pt x="126397" y="2734"/>
                </a:lnTo>
                <a:lnTo>
                  <a:pt x="125916" y="2826"/>
                </a:lnTo>
                <a:lnTo>
                  <a:pt x="85068" y="680"/>
                </a:lnTo>
                <a:lnTo>
                  <a:pt x="84399" y="649"/>
                </a:lnTo>
                <a:lnTo>
                  <a:pt x="83730" y="626"/>
                </a:lnTo>
                <a:lnTo>
                  <a:pt x="83088" y="611"/>
                </a:lnTo>
                <a:lnTo>
                  <a:pt x="82446" y="603"/>
                </a:lnTo>
                <a:lnTo>
                  <a:pt x="81831" y="603"/>
                </a:lnTo>
                <a:lnTo>
                  <a:pt x="81216" y="611"/>
                </a:lnTo>
                <a:lnTo>
                  <a:pt x="80627" y="626"/>
                </a:lnTo>
                <a:lnTo>
                  <a:pt x="80039" y="649"/>
                </a:lnTo>
                <a:lnTo>
                  <a:pt x="79477" y="680"/>
                </a:lnTo>
                <a:lnTo>
                  <a:pt x="78915" y="711"/>
                </a:lnTo>
                <a:lnTo>
                  <a:pt x="78380" y="757"/>
                </a:lnTo>
                <a:lnTo>
                  <a:pt x="77845" y="804"/>
                </a:lnTo>
                <a:lnTo>
                  <a:pt x="77337" y="858"/>
                </a:lnTo>
                <a:lnTo>
                  <a:pt x="76829" y="919"/>
                </a:lnTo>
                <a:lnTo>
                  <a:pt x="76347" y="989"/>
                </a:lnTo>
                <a:lnTo>
                  <a:pt x="75892" y="1058"/>
                </a:lnTo>
                <a:lnTo>
                  <a:pt x="75438" y="1135"/>
                </a:lnTo>
                <a:lnTo>
                  <a:pt x="74983" y="1220"/>
                </a:lnTo>
                <a:lnTo>
                  <a:pt x="74582" y="1305"/>
                </a:lnTo>
                <a:lnTo>
                  <a:pt x="74154" y="1398"/>
                </a:lnTo>
                <a:lnTo>
                  <a:pt x="73779" y="1491"/>
                </a:lnTo>
                <a:lnTo>
                  <a:pt x="73405" y="1591"/>
                </a:lnTo>
                <a:lnTo>
                  <a:pt x="73030" y="1699"/>
                </a:lnTo>
                <a:lnTo>
                  <a:pt x="72709" y="1807"/>
                </a:lnTo>
                <a:lnTo>
                  <a:pt x="72361" y="1923"/>
                </a:lnTo>
                <a:lnTo>
                  <a:pt x="72067" y="2039"/>
                </a:lnTo>
                <a:lnTo>
                  <a:pt x="71773" y="2155"/>
                </a:lnTo>
                <a:lnTo>
                  <a:pt x="71505" y="2278"/>
                </a:lnTo>
                <a:lnTo>
                  <a:pt x="71238" y="2402"/>
                </a:lnTo>
                <a:lnTo>
                  <a:pt x="70997" y="2533"/>
                </a:lnTo>
                <a:lnTo>
                  <a:pt x="70783" y="2664"/>
                </a:lnTo>
                <a:lnTo>
                  <a:pt x="70569" y="2795"/>
                </a:lnTo>
                <a:lnTo>
                  <a:pt x="52887" y="1514"/>
                </a:lnTo>
                <a:lnTo>
                  <a:pt x="52191" y="1467"/>
                </a:lnTo>
                <a:lnTo>
                  <a:pt x="51523" y="1437"/>
                </a:lnTo>
                <a:lnTo>
                  <a:pt x="50854" y="1406"/>
                </a:lnTo>
                <a:lnTo>
                  <a:pt x="50185" y="1390"/>
                </a:lnTo>
                <a:lnTo>
                  <a:pt x="49570" y="1383"/>
                </a:lnTo>
                <a:lnTo>
                  <a:pt x="48928" y="1383"/>
                </a:lnTo>
                <a:lnTo>
                  <a:pt x="48312" y="1390"/>
                </a:lnTo>
                <a:lnTo>
                  <a:pt x="47724" y="1406"/>
                </a:lnTo>
                <a:lnTo>
                  <a:pt x="47135" y="1429"/>
                </a:lnTo>
                <a:lnTo>
                  <a:pt x="46574" y="1460"/>
                </a:lnTo>
                <a:lnTo>
                  <a:pt x="46039" y="1498"/>
                </a:lnTo>
                <a:lnTo>
                  <a:pt x="45504" y="1537"/>
                </a:lnTo>
                <a:lnTo>
                  <a:pt x="44969" y="1591"/>
                </a:lnTo>
                <a:lnTo>
                  <a:pt x="44460" y="1653"/>
                </a:lnTo>
                <a:lnTo>
                  <a:pt x="43979" y="1722"/>
                </a:lnTo>
                <a:lnTo>
                  <a:pt x="43524" y="1792"/>
                </a:lnTo>
                <a:lnTo>
                  <a:pt x="43069" y="1869"/>
                </a:lnTo>
                <a:lnTo>
                  <a:pt x="42615" y="1954"/>
                </a:lnTo>
                <a:lnTo>
                  <a:pt x="42187" y="2046"/>
                </a:lnTo>
                <a:lnTo>
                  <a:pt x="41785" y="2139"/>
                </a:lnTo>
                <a:lnTo>
                  <a:pt x="41411" y="2239"/>
                </a:lnTo>
                <a:lnTo>
                  <a:pt x="41036" y="2348"/>
                </a:lnTo>
                <a:lnTo>
                  <a:pt x="40689" y="2456"/>
                </a:lnTo>
                <a:lnTo>
                  <a:pt x="40341" y="2571"/>
                </a:lnTo>
                <a:lnTo>
                  <a:pt x="40020" y="2687"/>
                </a:lnTo>
                <a:lnTo>
                  <a:pt x="39725" y="2811"/>
                </a:lnTo>
                <a:lnTo>
                  <a:pt x="39458" y="2934"/>
                </a:lnTo>
                <a:lnTo>
                  <a:pt x="39190" y="3065"/>
                </a:lnTo>
                <a:lnTo>
                  <a:pt x="38950" y="3204"/>
                </a:lnTo>
                <a:lnTo>
                  <a:pt x="38709" y="3336"/>
                </a:lnTo>
                <a:lnTo>
                  <a:pt x="38522" y="3482"/>
                </a:lnTo>
                <a:lnTo>
                  <a:pt x="38334" y="3621"/>
                </a:lnTo>
                <a:lnTo>
                  <a:pt x="37880" y="3490"/>
                </a:lnTo>
                <a:lnTo>
                  <a:pt x="37398" y="3374"/>
                </a:lnTo>
                <a:lnTo>
                  <a:pt x="36917" y="3258"/>
                </a:lnTo>
                <a:lnTo>
                  <a:pt x="36408" y="3166"/>
                </a:lnTo>
                <a:lnTo>
                  <a:pt x="35900" y="3073"/>
                </a:lnTo>
                <a:lnTo>
                  <a:pt x="35365" y="3004"/>
                </a:lnTo>
                <a:lnTo>
                  <a:pt x="34830" y="2934"/>
                </a:lnTo>
                <a:lnTo>
                  <a:pt x="34268" y="2880"/>
                </a:lnTo>
                <a:lnTo>
                  <a:pt x="33707" y="2834"/>
                </a:lnTo>
                <a:lnTo>
                  <a:pt x="33145" y="2795"/>
                </a:lnTo>
                <a:lnTo>
                  <a:pt x="32583" y="2764"/>
                </a:lnTo>
                <a:lnTo>
                  <a:pt x="31995" y="2749"/>
                </a:lnTo>
                <a:lnTo>
                  <a:pt x="31433" y="2741"/>
                </a:lnTo>
                <a:lnTo>
                  <a:pt x="30844" y="2741"/>
                </a:lnTo>
                <a:lnTo>
                  <a:pt x="30256" y="2757"/>
                </a:lnTo>
                <a:lnTo>
                  <a:pt x="29667" y="2772"/>
                </a:lnTo>
                <a:lnTo>
                  <a:pt x="29106" y="2803"/>
                </a:lnTo>
                <a:lnTo>
                  <a:pt x="28517" y="2834"/>
                </a:lnTo>
                <a:lnTo>
                  <a:pt x="27955" y="2880"/>
                </a:lnTo>
                <a:lnTo>
                  <a:pt x="27367" y="2934"/>
                </a:lnTo>
                <a:lnTo>
                  <a:pt x="26832" y="2988"/>
                </a:lnTo>
                <a:lnTo>
                  <a:pt x="26270" y="3058"/>
                </a:lnTo>
                <a:lnTo>
                  <a:pt x="25735" y="3135"/>
                </a:lnTo>
                <a:lnTo>
                  <a:pt x="25200" y="3220"/>
                </a:lnTo>
                <a:lnTo>
                  <a:pt x="24692" y="3305"/>
                </a:lnTo>
                <a:lnTo>
                  <a:pt x="24183" y="3405"/>
                </a:lnTo>
                <a:lnTo>
                  <a:pt x="23702" y="3505"/>
                </a:lnTo>
                <a:lnTo>
                  <a:pt x="23220" y="3621"/>
                </a:lnTo>
                <a:lnTo>
                  <a:pt x="22766" y="3737"/>
                </a:lnTo>
                <a:lnTo>
                  <a:pt x="22338" y="3861"/>
                </a:lnTo>
                <a:lnTo>
                  <a:pt x="21936" y="3984"/>
                </a:lnTo>
                <a:lnTo>
                  <a:pt x="21535" y="4123"/>
                </a:lnTo>
                <a:lnTo>
                  <a:pt x="21508" y="3197"/>
                </a:lnTo>
                <a:lnTo>
                  <a:pt x="21508" y="2734"/>
                </a:lnTo>
                <a:lnTo>
                  <a:pt x="21535" y="2270"/>
                </a:lnTo>
                <a:lnTo>
                  <a:pt x="21535" y="2147"/>
                </a:lnTo>
                <a:lnTo>
                  <a:pt x="21535" y="2023"/>
                </a:lnTo>
                <a:lnTo>
                  <a:pt x="21482" y="1907"/>
                </a:lnTo>
                <a:lnTo>
                  <a:pt x="21428" y="1792"/>
                </a:lnTo>
                <a:lnTo>
                  <a:pt x="21348" y="1676"/>
                </a:lnTo>
                <a:lnTo>
                  <a:pt x="21268" y="1568"/>
                </a:lnTo>
                <a:lnTo>
                  <a:pt x="21161" y="1467"/>
                </a:lnTo>
                <a:lnTo>
                  <a:pt x="21027" y="1367"/>
                </a:lnTo>
                <a:lnTo>
                  <a:pt x="20893" y="1267"/>
                </a:lnTo>
                <a:lnTo>
                  <a:pt x="20733" y="1174"/>
                </a:lnTo>
                <a:lnTo>
                  <a:pt x="20572" y="1081"/>
                </a:lnTo>
                <a:lnTo>
                  <a:pt x="20385" y="997"/>
                </a:lnTo>
                <a:lnTo>
                  <a:pt x="20198" y="912"/>
                </a:lnTo>
                <a:lnTo>
                  <a:pt x="19984" y="834"/>
                </a:lnTo>
                <a:lnTo>
                  <a:pt x="19770" y="757"/>
                </a:lnTo>
                <a:lnTo>
                  <a:pt x="19529" y="680"/>
                </a:lnTo>
                <a:lnTo>
                  <a:pt x="19288" y="611"/>
                </a:lnTo>
                <a:lnTo>
                  <a:pt x="19021" y="549"/>
                </a:lnTo>
                <a:lnTo>
                  <a:pt x="18486" y="425"/>
                </a:lnTo>
                <a:lnTo>
                  <a:pt x="17924" y="325"/>
                </a:lnTo>
                <a:lnTo>
                  <a:pt x="17308" y="232"/>
                </a:lnTo>
                <a:lnTo>
                  <a:pt x="16666" y="155"/>
                </a:lnTo>
                <a:lnTo>
                  <a:pt x="16024" y="93"/>
                </a:lnTo>
                <a:lnTo>
                  <a:pt x="15356" y="47"/>
                </a:lnTo>
                <a:lnTo>
                  <a:pt x="14660" y="16"/>
                </a:lnTo>
                <a:lnTo>
                  <a:pt x="13965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31;p2">
            <a:extLst>
              <a:ext uri="{FF2B5EF4-FFF2-40B4-BE49-F238E27FC236}">
                <a16:creationId xmlns:a16="http://schemas.microsoft.com/office/drawing/2014/main" id="{4F6D4306-653B-2548-A9E1-9547BCFC24AE}"/>
              </a:ext>
            </a:extLst>
          </p:cNvPr>
          <p:cNvSpPr/>
          <p:nvPr userDrawn="1"/>
        </p:nvSpPr>
        <p:spPr>
          <a:xfrm rot="10800000">
            <a:off x="3602246" y="6168984"/>
            <a:ext cx="239017" cy="196656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32;p2">
            <a:extLst>
              <a:ext uri="{FF2B5EF4-FFF2-40B4-BE49-F238E27FC236}">
                <a16:creationId xmlns:a16="http://schemas.microsoft.com/office/drawing/2014/main" id="{F12BED6A-69E6-C44A-836F-D0EBF361465A}"/>
              </a:ext>
            </a:extLst>
          </p:cNvPr>
          <p:cNvSpPr/>
          <p:nvPr userDrawn="1"/>
        </p:nvSpPr>
        <p:spPr>
          <a:xfrm rot="10800000">
            <a:off x="11450285" y="5814303"/>
            <a:ext cx="260096" cy="21388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33;p2">
            <a:extLst>
              <a:ext uri="{FF2B5EF4-FFF2-40B4-BE49-F238E27FC236}">
                <a16:creationId xmlns:a16="http://schemas.microsoft.com/office/drawing/2014/main" id="{2D22A80F-0CA2-F94A-9D24-BE034DA379F9}"/>
              </a:ext>
            </a:extLst>
          </p:cNvPr>
          <p:cNvSpPr/>
          <p:nvPr userDrawn="1"/>
        </p:nvSpPr>
        <p:spPr>
          <a:xfrm rot="10800000">
            <a:off x="11433967" y="2229692"/>
            <a:ext cx="509219" cy="482883"/>
          </a:xfrm>
          <a:custGeom>
            <a:avLst/>
            <a:gdLst/>
            <a:ahLst/>
            <a:cxnLst/>
            <a:rect l="l" t="t" r="r" b="b"/>
            <a:pathLst>
              <a:path w="127093" h="39280" extrusionOk="0">
                <a:moveTo>
                  <a:pt x="123508" y="1"/>
                </a:moveTo>
                <a:lnTo>
                  <a:pt x="123187" y="16"/>
                </a:lnTo>
                <a:lnTo>
                  <a:pt x="122893" y="32"/>
                </a:lnTo>
                <a:lnTo>
                  <a:pt x="122572" y="62"/>
                </a:lnTo>
                <a:lnTo>
                  <a:pt x="122251" y="109"/>
                </a:lnTo>
                <a:lnTo>
                  <a:pt x="121957" y="163"/>
                </a:lnTo>
                <a:lnTo>
                  <a:pt x="121662" y="232"/>
                </a:lnTo>
                <a:lnTo>
                  <a:pt x="121368" y="309"/>
                </a:lnTo>
                <a:lnTo>
                  <a:pt x="117703" y="1413"/>
                </a:lnTo>
                <a:lnTo>
                  <a:pt x="114065" y="2517"/>
                </a:lnTo>
                <a:lnTo>
                  <a:pt x="106843" y="4733"/>
                </a:lnTo>
                <a:lnTo>
                  <a:pt x="99620" y="6956"/>
                </a:lnTo>
                <a:lnTo>
                  <a:pt x="92451" y="9195"/>
                </a:lnTo>
                <a:lnTo>
                  <a:pt x="78112" y="13673"/>
                </a:lnTo>
                <a:lnTo>
                  <a:pt x="63801" y="18142"/>
                </a:lnTo>
                <a:lnTo>
                  <a:pt x="50292" y="22358"/>
                </a:lnTo>
                <a:lnTo>
                  <a:pt x="36810" y="26573"/>
                </a:lnTo>
                <a:lnTo>
                  <a:pt x="35231" y="27082"/>
                </a:lnTo>
                <a:lnTo>
                  <a:pt x="33626" y="27615"/>
                </a:lnTo>
                <a:lnTo>
                  <a:pt x="31994" y="28178"/>
                </a:lnTo>
                <a:lnTo>
                  <a:pt x="30309" y="28765"/>
                </a:lnTo>
                <a:lnTo>
                  <a:pt x="26885" y="29977"/>
                </a:lnTo>
                <a:lnTo>
                  <a:pt x="25120" y="30595"/>
                </a:lnTo>
                <a:lnTo>
                  <a:pt x="23327" y="31212"/>
                </a:lnTo>
                <a:lnTo>
                  <a:pt x="21508" y="31822"/>
                </a:lnTo>
                <a:lnTo>
                  <a:pt x="19662" y="32432"/>
                </a:lnTo>
                <a:lnTo>
                  <a:pt x="17817" y="33019"/>
                </a:lnTo>
                <a:lnTo>
                  <a:pt x="16854" y="33312"/>
                </a:lnTo>
                <a:lnTo>
                  <a:pt x="15917" y="33598"/>
                </a:lnTo>
                <a:lnTo>
                  <a:pt x="14954" y="33876"/>
                </a:lnTo>
                <a:lnTo>
                  <a:pt x="13991" y="34146"/>
                </a:lnTo>
                <a:lnTo>
                  <a:pt x="13028" y="34408"/>
                </a:lnTo>
                <a:lnTo>
                  <a:pt x="12065" y="34663"/>
                </a:lnTo>
                <a:lnTo>
                  <a:pt x="11102" y="34910"/>
                </a:lnTo>
                <a:lnTo>
                  <a:pt x="10112" y="35149"/>
                </a:lnTo>
                <a:lnTo>
                  <a:pt x="9123" y="35373"/>
                </a:lnTo>
                <a:lnTo>
                  <a:pt x="8133" y="35597"/>
                </a:lnTo>
                <a:lnTo>
                  <a:pt x="7812" y="35559"/>
                </a:lnTo>
                <a:lnTo>
                  <a:pt x="7518" y="35535"/>
                </a:lnTo>
                <a:lnTo>
                  <a:pt x="7197" y="35512"/>
                </a:lnTo>
                <a:lnTo>
                  <a:pt x="6876" y="35497"/>
                </a:lnTo>
                <a:lnTo>
                  <a:pt x="6528" y="35489"/>
                </a:lnTo>
                <a:lnTo>
                  <a:pt x="6207" y="35481"/>
                </a:lnTo>
                <a:lnTo>
                  <a:pt x="5859" y="35489"/>
                </a:lnTo>
                <a:lnTo>
                  <a:pt x="5511" y="35497"/>
                </a:lnTo>
                <a:lnTo>
                  <a:pt x="5190" y="35520"/>
                </a:lnTo>
                <a:lnTo>
                  <a:pt x="4843" y="35543"/>
                </a:lnTo>
                <a:lnTo>
                  <a:pt x="4495" y="35574"/>
                </a:lnTo>
                <a:lnTo>
                  <a:pt x="4147" y="35613"/>
                </a:lnTo>
                <a:lnTo>
                  <a:pt x="3799" y="35667"/>
                </a:lnTo>
                <a:lnTo>
                  <a:pt x="3478" y="35721"/>
                </a:lnTo>
                <a:lnTo>
                  <a:pt x="3131" y="35790"/>
                </a:lnTo>
                <a:lnTo>
                  <a:pt x="2810" y="35867"/>
                </a:lnTo>
                <a:lnTo>
                  <a:pt x="1499" y="36184"/>
                </a:lnTo>
                <a:lnTo>
                  <a:pt x="1178" y="36269"/>
                </a:lnTo>
                <a:lnTo>
                  <a:pt x="910" y="36361"/>
                </a:lnTo>
                <a:lnTo>
                  <a:pt x="669" y="36462"/>
                </a:lnTo>
                <a:lnTo>
                  <a:pt x="455" y="36570"/>
                </a:lnTo>
                <a:lnTo>
                  <a:pt x="295" y="36686"/>
                </a:lnTo>
                <a:lnTo>
                  <a:pt x="188" y="36801"/>
                </a:lnTo>
                <a:lnTo>
                  <a:pt x="81" y="36925"/>
                </a:lnTo>
                <a:lnTo>
                  <a:pt x="27" y="37049"/>
                </a:lnTo>
                <a:lnTo>
                  <a:pt x="1" y="37172"/>
                </a:lnTo>
                <a:lnTo>
                  <a:pt x="27" y="37296"/>
                </a:lnTo>
                <a:lnTo>
                  <a:pt x="54" y="37419"/>
                </a:lnTo>
                <a:lnTo>
                  <a:pt x="134" y="37543"/>
                </a:lnTo>
                <a:lnTo>
                  <a:pt x="241" y="37666"/>
                </a:lnTo>
                <a:lnTo>
                  <a:pt x="348" y="37782"/>
                </a:lnTo>
                <a:lnTo>
                  <a:pt x="509" y="37898"/>
                </a:lnTo>
                <a:lnTo>
                  <a:pt x="669" y="38006"/>
                </a:lnTo>
                <a:lnTo>
                  <a:pt x="1659" y="38538"/>
                </a:lnTo>
                <a:lnTo>
                  <a:pt x="1793" y="38608"/>
                </a:lnTo>
                <a:lnTo>
                  <a:pt x="1953" y="38677"/>
                </a:lnTo>
                <a:lnTo>
                  <a:pt x="2274" y="38801"/>
                </a:lnTo>
                <a:lnTo>
                  <a:pt x="2622" y="38909"/>
                </a:lnTo>
                <a:lnTo>
                  <a:pt x="3024" y="39002"/>
                </a:lnTo>
                <a:lnTo>
                  <a:pt x="3478" y="39079"/>
                </a:lnTo>
                <a:lnTo>
                  <a:pt x="3933" y="39148"/>
                </a:lnTo>
                <a:lnTo>
                  <a:pt x="4415" y="39202"/>
                </a:lnTo>
                <a:lnTo>
                  <a:pt x="4896" y="39241"/>
                </a:lnTo>
                <a:lnTo>
                  <a:pt x="5404" y="39264"/>
                </a:lnTo>
                <a:lnTo>
                  <a:pt x="5939" y="39280"/>
                </a:lnTo>
                <a:lnTo>
                  <a:pt x="6448" y="39280"/>
                </a:lnTo>
                <a:lnTo>
                  <a:pt x="6983" y="39272"/>
                </a:lnTo>
                <a:lnTo>
                  <a:pt x="7491" y="39241"/>
                </a:lnTo>
                <a:lnTo>
                  <a:pt x="7999" y="39202"/>
                </a:lnTo>
                <a:lnTo>
                  <a:pt x="8481" y="39156"/>
                </a:lnTo>
                <a:lnTo>
                  <a:pt x="8962" y="39094"/>
                </a:lnTo>
                <a:lnTo>
                  <a:pt x="9925" y="38940"/>
                </a:lnTo>
                <a:lnTo>
                  <a:pt x="10915" y="38785"/>
                </a:lnTo>
                <a:lnTo>
                  <a:pt x="11878" y="38616"/>
                </a:lnTo>
                <a:lnTo>
                  <a:pt x="12868" y="38446"/>
                </a:lnTo>
                <a:lnTo>
                  <a:pt x="13831" y="38261"/>
                </a:lnTo>
                <a:lnTo>
                  <a:pt x="14794" y="38075"/>
                </a:lnTo>
                <a:lnTo>
                  <a:pt x="15730" y="37882"/>
                </a:lnTo>
                <a:lnTo>
                  <a:pt x="16693" y="37674"/>
                </a:lnTo>
                <a:lnTo>
                  <a:pt x="17629" y="37465"/>
                </a:lnTo>
                <a:lnTo>
                  <a:pt x="18592" y="37257"/>
                </a:lnTo>
                <a:lnTo>
                  <a:pt x="19529" y="37033"/>
                </a:lnTo>
                <a:lnTo>
                  <a:pt x="20465" y="36809"/>
                </a:lnTo>
                <a:lnTo>
                  <a:pt x="21401" y="36578"/>
                </a:lnTo>
                <a:lnTo>
                  <a:pt x="22311" y="36338"/>
                </a:lnTo>
                <a:lnTo>
                  <a:pt x="24156" y="35844"/>
                </a:lnTo>
                <a:lnTo>
                  <a:pt x="26002" y="35335"/>
                </a:lnTo>
                <a:lnTo>
                  <a:pt x="27795" y="34810"/>
                </a:lnTo>
                <a:lnTo>
                  <a:pt x="29587" y="34262"/>
                </a:lnTo>
                <a:lnTo>
                  <a:pt x="31379" y="33706"/>
                </a:lnTo>
                <a:lnTo>
                  <a:pt x="33145" y="33135"/>
                </a:lnTo>
                <a:lnTo>
                  <a:pt x="34883" y="32548"/>
                </a:lnTo>
                <a:lnTo>
                  <a:pt x="36622" y="31961"/>
                </a:lnTo>
                <a:lnTo>
                  <a:pt x="38334" y="31359"/>
                </a:lnTo>
                <a:lnTo>
                  <a:pt x="40020" y="30757"/>
                </a:lnTo>
                <a:lnTo>
                  <a:pt x="41705" y="30155"/>
                </a:lnTo>
                <a:lnTo>
                  <a:pt x="45022" y="28927"/>
                </a:lnTo>
                <a:lnTo>
                  <a:pt x="48286" y="27715"/>
                </a:lnTo>
                <a:lnTo>
                  <a:pt x="51496" y="26511"/>
                </a:lnTo>
                <a:lnTo>
                  <a:pt x="54625" y="25345"/>
                </a:lnTo>
                <a:lnTo>
                  <a:pt x="56177" y="24782"/>
                </a:lnTo>
                <a:lnTo>
                  <a:pt x="57702" y="24226"/>
                </a:lnTo>
                <a:lnTo>
                  <a:pt x="59227" y="23685"/>
                </a:lnTo>
                <a:lnTo>
                  <a:pt x="60725" y="23160"/>
                </a:lnTo>
                <a:lnTo>
                  <a:pt x="62196" y="22651"/>
                </a:lnTo>
                <a:lnTo>
                  <a:pt x="63667" y="22165"/>
                </a:lnTo>
                <a:lnTo>
                  <a:pt x="79396" y="17077"/>
                </a:lnTo>
                <a:lnTo>
                  <a:pt x="87261" y="14530"/>
                </a:lnTo>
                <a:lnTo>
                  <a:pt x="95099" y="11982"/>
                </a:lnTo>
                <a:lnTo>
                  <a:pt x="102937" y="9427"/>
                </a:lnTo>
                <a:lnTo>
                  <a:pt x="110721" y="6864"/>
                </a:lnTo>
                <a:lnTo>
                  <a:pt x="118506" y="4293"/>
                </a:lnTo>
                <a:lnTo>
                  <a:pt x="122358" y="3004"/>
                </a:lnTo>
                <a:lnTo>
                  <a:pt x="126210" y="1707"/>
                </a:lnTo>
                <a:lnTo>
                  <a:pt x="126451" y="1622"/>
                </a:lnTo>
                <a:lnTo>
                  <a:pt x="126638" y="1529"/>
                </a:lnTo>
                <a:lnTo>
                  <a:pt x="126799" y="1429"/>
                </a:lnTo>
                <a:lnTo>
                  <a:pt x="126932" y="1336"/>
                </a:lnTo>
                <a:lnTo>
                  <a:pt x="127013" y="1244"/>
                </a:lnTo>
                <a:lnTo>
                  <a:pt x="127066" y="1143"/>
                </a:lnTo>
                <a:lnTo>
                  <a:pt x="127093" y="1051"/>
                </a:lnTo>
                <a:lnTo>
                  <a:pt x="127066" y="958"/>
                </a:lnTo>
                <a:lnTo>
                  <a:pt x="127039" y="865"/>
                </a:lnTo>
                <a:lnTo>
                  <a:pt x="126959" y="773"/>
                </a:lnTo>
                <a:lnTo>
                  <a:pt x="126852" y="688"/>
                </a:lnTo>
                <a:lnTo>
                  <a:pt x="126718" y="603"/>
                </a:lnTo>
                <a:lnTo>
                  <a:pt x="126585" y="518"/>
                </a:lnTo>
                <a:lnTo>
                  <a:pt x="126397" y="441"/>
                </a:lnTo>
                <a:lnTo>
                  <a:pt x="126210" y="371"/>
                </a:lnTo>
                <a:lnTo>
                  <a:pt x="125996" y="302"/>
                </a:lnTo>
                <a:lnTo>
                  <a:pt x="125782" y="240"/>
                </a:lnTo>
                <a:lnTo>
                  <a:pt x="125515" y="186"/>
                </a:lnTo>
                <a:lnTo>
                  <a:pt x="125274" y="140"/>
                </a:lnTo>
                <a:lnTo>
                  <a:pt x="125006" y="93"/>
                </a:lnTo>
                <a:lnTo>
                  <a:pt x="124712" y="62"/>
                </a:lnTo>
                <a:lnTo>
                  <a:pt x="124418" y="32"/>
                </a:lnTo>
                <a:lnTo>
                  <a:pt x="124124" y="16"/>
                </a:lnTo>
                <a:lnTo>
                  <a:pt x="123829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34;p2">
            <a:extLst>
              <a:ext uri="{FF2B5EF4-FFF2-40B4-BE49-F238E27FC236}">
                <a16:creationId xmlns:a16="http://schemas.microsoft.com/office/drawing/2014/main" id="{095DCFD5-9003-7F40-90DA-1A0A083517B6}"/>
              </a:ext>
            </a:extLst>
          </p:cNvPr>
          <p:cNvSpPr/>
          <p:nvPr userDrawn="1"/>
        </p:nvSpPr>
        <p:spPr>
          <a:xfrm rot="10800000">
            <a:off x="10873459" y="1210575"/>
            <a:ext cx="1058075" cy="736831"/>
          </a:xfrm>
          <a:custGeom>
            <a:avLst/>
            <a:gdLst/>
            <a:ahLst/>
            <a:cxnLst/>
            <a:rect l="l" t="t" r="r" b="b"/>
            <a:pathLst>
              <a:path w="265848" h="60363" extrusionOk="0">
                <a:moveTo>
                  <a:pt x="75544" y="0"/>
                </a:moveTo>
                <a:lnTo>
                  <a:pt x="74929" y="16"/>
                </a:lnTo>
                <a:lnTo>
                  <a:pt x="74313" y="39"/>
                </a:lnTo>
                <a:lnTo>
                  <a:pt x="73725" y="77"/>
                </a:lnTo>
                <a:lnTo>
                  <a:pt x="73110" y="139"/>
                </a:lnTo>
                <a:lnTo>
                  <a:pt x="72521" y="209"/>
                </a:lnTo>
                <a:lnTo>
                  <a:pt x="55829" y="2548"/>
                </a:lnTo>
                <a:lnTo>
                  <a:pt x="39136" y="4895"/>
                </a:lnTo>
                <a:lnTo>
                  <a:pt x="5778" y="9604"/>
                </a:lnTo>
                <a:lnTo>
                  <a:pt x="5270" y="9673"/>
                </a:lnTo>
                <a:lnTo>
                  <a:pt x="4789" y="9758"/>
                </a:lnTo>
                <a:lnTo>
                  <a:pt x="4334" y="9843"/>
                </a:lnTo>
                <a:lnTo>
                  <a:pt x="3906" y="9936"/>
                </a:lnTo>
                <a:lnTo>
                  <a:pt x="3505" y="10028"/>
                </a:lnTo>
                <a:lnTo>
                  <a:pt x="3103" y="10129"/>
                </a:lnTo>
                <a:lnTo>
                  <a:pt x="2755" y="10229"/>
                </a:lnTo>
                <a:lnTo>
                  <a:pt x="2408" y="10337"/>
                </a:lnTo>
                <a:lnTo>
                  <a:pt x="2113" y="10453"/>
                </a:lnTo>
                <a:lnTo>
                  <a:pt x="1819" y="10561"/>
                </a:lnTo>
                <a:lnTo>
                  <a:pt x="1552" y="10684"/>
                </a:lnTo>
                <a:lnTo>
                  <a:pt x="1311" y="10800"/>
                </a:lnTo>
                <a:lnTo>
                  <a:pt x="1070" y="10924"/>
                </a:lnTo>
                <a:lnTo>
                  <a:pt x="883" y="11047"/>
                </a:lnTo>
                <a:lnTo>
                  <a:pt x="696" y="11171"/>
                </a:lnTo>
                <a:lnTo>
                  <a:pt x="535" y="11302"/>
                </a:lnTo>
                <a:lnTo>
                  <a:pt x="401" y="11433"/>
                </a:lnTo>
                <a:lnTo>
                  <a:pt x="294" y="11565"/>
                </a:lnTo>
                <a:lnTo>
                  <a:pt x="187" y="11696"/>
                </a:lnTo>
                <a:lnTo>
                  <a:pt x="107" y="11827"/>
                </a:lnTo>
                <a:lnTo>
                  <a:pt x="54" y="11966"/>
                </a:lnTo>
                <a:lnTo>
                  <a:pt x="27" y="12097"/>
                </a:lnTo>
                <a:lnTo>
                  <a:pt x="0" y="12236"/>
                </a:lnTo>
                <a:lnTo>
                  <a:pt x="0" y="12367"/>
                </a:lnTo>
                <a:lnTo>
                  <a:pt x="27" y="12499"/>
                </a:lnTo>
                <a:lnTo>
                  <a:pt x="54" y="12638"/>
                </a:lnTo>
                <a:lnTo>
                  <a:pt x="107" y="12769"/>
                </a:lnTo>
                <a:lnTo>
                  <a:pt x="187" y="12900"/>
                </a:lnTo>
                <a:lnTo>
                  <a:pt x="268" y="13031"/>
                </a:lnTo>
                <a:lnTo>
                  <a:pt x="375" y="13155"/>
                </a:lnTo>
                <a:lnTo>
                  <a:pt x="508" y="13286"/>
                </a:lnTo>
                <a:lnTo>
                  <a:pt x="642" y="13410"/>
                </a:lnTo>
                <a:lnTo>
                  <a:pt x="803" y="13533"/>
                </a:lnTo>
                <a:lnTo>
                  <a:pt x="990" y="13649"/>
                </a:lnTo>
                <a:lnTo>
                  <a:pt x="1177" y="13765"/>
                </a:lnTo>
                <a:lnTo>
                  <a:pt x="1364" y="13881"/>
                </a:lnTo>
                <a:lnTo>
                  <a:pt x="1578" y="13989"/>
                </a:lnTo>
                <a:lnTo>
                  <a:pt x="1819" y="14097"/>
                </a:lnTo>
                <a:lnTo>
                  <a:pt x="2060" y="14205"/>
                </a:lnTo>
                <a:lnTo>
                  <a:pt x="2327" y="14297"/>
                </a:lnTo>
                <a:lnTo>
                  <a:pt x="2622" y="14398"/>
                </a:lnTo>
                <a:lnTo>
                  <a:pt x="2889" y="14483"/>
                </a:lnTo>
                <a:lnTo>
                  <a:pt x="3210" y="14575"/>
                </a:lnTo>
                <a:lnTo>
                  <a:pt x="3531" y="14653"/>
                </a:lnTo>
                <a:lnTo>
                  <a:pt x="3852" y="14730"/>
                </a:lnTo>
                <a:lnTo>
                  <a:pt x="4200" y="14799"/>
                </a:lnTo>
                <a:lnTo>
                  <a:pt x="4548" y="14861"/>
                </a:lnTo>
                <a:lnTo>
                  <a:pt x="4922" y="14923"/>
                </a:lnTo>
                <a:lnTo>
                  <a:pt x="5297" y="14977"/>
                </a:lnTo>
                <a:lnTo>
                  <a:pt x="5671" y="15023"/>
                </a:lnTo>
                <a:lnTo>
                  <a:pt x="6073" y="15062"/>
                </a:lnTo>
                <a:lnTo>
                  <a:pt x="6501" y="15093"/>
                </a:lnTo>
                <a:lnTo>
                  <a:pt x="6902" y="15116"/>
                </a:lnTo>
                <a:lnTo>
                  <a:pt x="7357" y="15139"/>
                </a:lnTo>
                <a:lnTo>
                  <a:pt x="7785" y="15147"/>
                </a:lnTo>
                <a:lnTo>
                  <a:pt x="8694" y="15147"/>
                </a:lnTo>
                <a:lnTo>
                  <a:pt x="9176" y="15131"/>
                </a:lnTo>
                <a:lnTo>
                  <a:pt x="9657" y="15108"/>
                </a:lnTo>
                <a:lnTo>
                  <a:pt x="10139" y="15077"/>
                </a:lnTo>
                <a:lnTo>
                  <a:pt x="10620" y="15039"/>
                </a:lnTo>
                <a:lnTo>
                  <a:pt x="11128" y="14984"/>
                </a:lnTo>
                <a:lnTo>
                  <a:pt x="11637" y="14930"/>
                </a:lnTo>
                <a:lnTo>
                  <a:pt x="12145" y="14861"/>
                </a:lnTo>
                <a:lnTo>
                  <a:pt x="37130" y="11302"/>
                </a:lnTo>
                <a:lnTo>
                  <a:pt x="62088" y="7735"/>
                </a:lnTo>
                <a:lnTo>
                  <a:pt x="60537" y="9712"/>
                </a:lnTo>
                <a:lnTo>
                  <a:pt x="59039" y="11696"/>
                </a:lnTo>
                <a:lnTo>
                  <a:pt x="57541" y="13680"/>
                </a:lnTo>
                <a:lnTo>
                  <a:pt x="56069" y="15656"/>
                </a:lnTo>
                <a:lnTo>
                  <a:pt x="54625" y="17648"/>
                </a:lnTo>
                <a:lnTo>
                  <a:pt x="53234" y="19632"/>
                </a:lnTo>
                <a:lnTo>
                  <a:pt x="51843" y="21624"/>
                </a:lnTo>
                <a:lnTo>
                  <a:pt x="50505" y="23615"/>
                </a:lnTo>
                <a:lnTo>
                  <a:pt x="50398" y="23801"/>
                </a:lnTo>
                <a:lnTo>
                  <a:pt x="50345" y="23994"/>
                </a:lnTo>
                <a:lnTo>
                  <a:pt x="50345" y="24171"/>
                </a:lnTo>
                <a:lnTo>
                  <a:pt x="50372" y="24349"/>
                </a:lnTo>
                <a:lnTo>
                  <a:pt x="50452" y="24526"/>
                </a:lnTo>
                <a:lnTo>
                  <a:pt x="50559" y="24696"/>
                </a:lnTo>
                <a:lnTo>
                  <a:pt x="50719" y="24858"/>
                </a:lnTo>
                <a:lnTo>
                  <a:pt x="50907" y="25013"/>
                </a:lnTo>
                <a:lnTo>
                  <a:pt x="51147" y="25167"/>
                </a:lnTo>
                <a:lnTo>
                  <a:pt x="51388" y="25314"/>
                </a:lnTo>
                <a:lnTo>
                  <a:pt x="51709" y="25453"/>
                </a:lnTo>
                <a:lnTo>
                  <a:pt x="52030" y="25584"/>
                </a:lnTo>
                <a:lnTo>
                  <a:pt x="52378" y="25715"/>
                </a:lnTo>
                <a:lnTo>
                  <a:pt x="52752" y="25831"/>
                </a:lnTo>
                <a:lnTo>
                  <a:pt x="53180" y="25947"/>
                </a:lnTo>
                <a:lnTo>
                  <a:pt x="53608" y="26047"/>
                </a:lnTo>
                <a:lnTo>
                  <a:pt x="54063" y="26147"/>
                </a:lnTo>
                <a:lnTo>
                  <a:pt x="54545" y="26240"/>
                </a:lnTo>
                <a:lnTo>
                  <a:pt x="55026" y="26317"/>
                </a:lnTo>
                <a:lnTo>
                  <a:pt x="55561" y="26394"/>
                </a:lnTo>
                <a:lnTo>
                  <a:pt x="56069" y="26464"/>
                </a:lnTo>
                <a:lnTo>
                  <a:pt x="56631" y="26518"/>
                </a:lnTo>
                <a:lnTo>
                  <a:pt x="57193" y="26564"/>
                </a:lnTo>
                <a:lnTo>
                  <a:pt x="57755" y="26603"/>
                </a:lnTo>
                <a:lnTo>
                  <a:pt x="58343" y="26634"/>
                </a:lnTo>
                <a:lnTo>
                  <a:pt x="58932" y="26657"/>
                </a:lnTo>
                <a:lnTo>
                  <a:pt x="59520" y="26665"/>
                </a:lnTo>
                <a:lnTo>
                  <a:pt x="60109" y="26665"/>
                </a:lnTo>
                <a:lnTo>
                  <a:pt x="60724" y="26657"/>
                </a:lnTo>
                <a:lnTo>
                  <a:pt x="61339" y="26642"/>
                </a:lnTo>
                <a:lnTo>
                  <a:pt x="61928" y="26611"/>
                </a:lnTo>
                <a:lnTo>
                  <a:pt x="62543" y="26564"/>
                </a:lnTo>
                <a:lnTo>
                  <a:pt x="124685" y="21724"/>
                </a:lnTo>
                <a:lnTo>
                  <a:pt x="124685" y="21724"/>
                </a:lnTo>
                <a:lnTo>
                  <a:pt x="123856" y="23013"/>
                </a:lnTo>
                <a:lnTo>
                  <a:pt x="123026" y="24295"/>
                </a:lnTo>
                <a:lnTo>
                  <a:pt x="122143" y="25584"/>
                </a:lnTo>
                <a:lnTo>
                  <a:pt x="121261" y="26873"/>
                </a:lnTo>
                <a:lnTo>
                  <a:pt x="120351" y="28155"/>
                </a:lnTo>
                <a:lnTo>
                  <a:pt x="119442" y="29436"/>
                </a:lnTo>
                <a:lnTo>
                  <a:pt x="118479" y="30718"/>
                </a:lnTo>
                <a:lnTo>
                  <a:pt x="117516" y="31999"/>
                </a:lnTo>
                <a:lnTo>
                  <a:pt x="116526" y="33273"/>
                </a:lnTo>
                <a:lnTo>
                  <a:pt x="115509" y="34547"/>
                </a:lnTo>
                <a:lnTo>
                  <a:pt x="114466" y="35828"/>
                </a:lnTo>
                <a:lnTo>
                  <a:pt x="113396" y="37102"/>
                </a:lnTo>
                <a:lnTo>
                  <a:pt x="112326" y="38376"/>
                </a:lnTo>
                <a:lnTo>
                  <a:pt x="111229" y="39642"/>
                </a:lnTo>
                <a:lnTo>
                  <a:pt x="110079" y="40916"/>
                </a:lnTo>
                <a:lnTo>
                  <a:pt x="108929" y="42189"/>
                </a:lnTo>
                <a:lnTo>
                  <a:pt x="108795" y="42367"/>
                </a:lnTo>
                <a:lnTo>
                  <a:pt x="108715" y="42545"/>
                </a:lnTo>
                <a:lnTo>
                  <a:pt x="108688" y="42722"/>
                </a:lnTo>
                <a:lnTo>
                  <a:pt x="108688" y="42892"/>
                </a:lnTo>
                <a:lnTo>
                  <a:pt x="108768" y="43062"/>
                </a:lnTo>
                <a:lnTo>
                  <a:pt x="108848" y="43224"/>
                </a:lnTo>
                <a:lnTo>
                  <a:pt x="109009" y="43386"/>
                </a:lnTo>
                <a:lnTo>
                  <a:pt x="109196" y="43540"/>
                </a:lnTo>
                <a:lnTo>
                  <a:pt x="109437" y="43695"/>
                </a:lnTo>
                <a:lnTo>
                  <a:pt x="109704" y="43841"/>
                </a:lnTo>
                <a:lnTo>
                  <a:pt x="109999" y="43980"/>
                </a:lnTo>
                <a:lnTo>
                  <a:pt x="110346" y="44119"/>
                </a:lnTo>
                <a:lnTo>
                  <a:pt x="110694" y="44251"/>
                </a:lnTo>
                <a:lnTo>
                  <a:pt x="111095" y="44374"/>
                </a:lnTo>
                <a:lnTo>
                  <a:pt x="111523" y="44490"/>
                </a:lnTo>
                <a:lnTo>
                  <a:pt x="111951" y="44598"/>
                </a:lnTo>
                <a:lnTo>
                  <a:pt x="112433" y="44698"/>
                </a:lnTo>
                <a:lnTo>
                  <a:pt x="112915" y="44791"/>
                </a:lnTo>
                <a:lnTo>
                  <a:pt x="113423" y="44876"/>
                </a:lnTo>
                <a:lnTo>
                  <a:pt x="113958" y="44953"/>
                </a:lnTo>
                <a:lnTo>
                  <a:pt x="114493" y="45023"/>
                </a:lnTo>
                <a:lnTo>
                  <a:pt x="115055" y="45084"/>
                </a:lnTo>
                <a:lnTo>
                  <a:pt x="115616" y="45131"/>
                </a:lnTo>
                <a:lnTo>
                  <a:pt x="116178" y="45169"/>
                </a:lnTo>
                <a:lnTo>
                  <a:pt x="116740" y="45200"/>
                </a:lnTo>
                <a:lnTo>
                  <a:pt x="117328" y="45223"/>
                </a:lnTo>
                <a:lnTo>
                  <a:pt x="117917" y="45231"/>
                </a:lnTo>
                <a:lnTo>
                  <a:pt x="118505" y="45231"/>
                </a:lnTo>
                <a:lnTo>
                  <a:pt x="119094" y="45216"/>
                </a:lnTo>
                <a:lnTo>
                  <a:pt x="119656" y="45185"/>
                </a:lnTo>
                <a:lnTo>
                  <a:pt x="120244" y="45154"/>
                </a:lnTo>
                <a:lnTo>
                  <a:pt x="120806" y="45100"/>
                </a:lnTo>
                <a:lnTo>
                  <a:pt x="139719" y="43178"/>
                </a:lnTo>
                <a:lnTo>
                  <a:pt x="158631" y="41248"/>
                </a:lnTo>
                <a:lnTo>
                  <a:pt x="196430" y="37372"/>
                </a:lnTo>
                <a:lnTo>
                  <a:pt x="194424" y="39920"/>
                </a:lnTo>
                <a:lnTo>
                  <a:pt x="192364" y="42467"/>
                </a:lnTo>
                <a:lnTo>
                  <a:pt x="190251" y="45007"/>
                </a:lnTo>
                <a:lnTo>
                  <a:pt x="188084" y="47547"/>
                </a:lnTo>
                <a:lnTo>
                  <a:pt x="185917" y="50079"/>
                </a:lnTo>
                <a:lnTo>
                  <a:pt x="183670" y="52619"/>
                </a:lnTo>
                <a:lnTo>
                  <a:pt x="181423" y="55151"/>
                </a:lnTo>
                <a:lnTo>
                  <a:pt x="179149" y="57676"/>
                </a:lnTo>
                <a:lnTo>
                  <a:pt x="178989" y="57884"/>
                </a:lnTo>
                <a:lnTo>
                  <a:pt x="178908" y="58077"/>
                </a:lnTo>
                <a:lnTo>
                  <a:pt x="178855" y="58270"/>
                </a:lnTo>
                <a:lnTo>
                  <a:pt x="178882" y="58448"/>
                </a:lnTo>
                <a:lnTo>
                  <a:pt x="178962" y="58625"/>
                </a:lnTo>
                <a:lnTo>
                  <a:pt x="179096" y="58795"/>
                </a:lnTo>
                <a:lnTo>
                  <a:pt x="179283" y="58949"/>
                </a:lnTo>
                <a:lnTo>
                  <a:pt x="179497" y="59104"/>
                </a:lnTo>
                <a:lnTo>
                  <a:pt x="179791" y="59250"/>
                </a:lnTo>
                <a:lnTo>
                  <a:pt x="180085" y="59382"/>
                </a:lnTo>
                <a:lnTo>
                  <a:pt x="180433" y="59513"/>
                </a:lnTo>
                <a:lnTo>
                  <a:pt x="180834" y="59629"/>
                </a:lnTo>
                <a:lnTo>
                  <a:pt x="181236" y="59744"/>
                </a:lnTo>
                <a:lnTo>
                  <a:pt x="181690" y="59845"/>
                </a:lnTo>
                <a:lnTo>
                  <a:pt x="182172" y="59937"/>
                </a:lnTo>
                <a:lnTo>
                  <a:pt x="182680" y="60022"/>
                </a:lnTo>
                <a:lnTo>
                  <a:pt x="183215" y="60100"/>
                </a:lnTo>
                <a:lnTo>
                  <a:pt x="183750" y="60161"/>
                </a:lnTo>
                <a:lnTo>
                  <a:pt x="184312" y="60223"/>
                </a:lnTo>
                <a:lnTo>
                  <a:pt x="184874" y="60269"/>
                </a:lnTo>
                <a:lnTo>
                  <a:pt x="185462" y="60308"/>
                </a:lnTo>
                <a:lnTo>
                  <a:pt x="186077" y="60339"/>
                </a:lnTo>
                <a:lnTo>
                  <a:pt x="186666" y="60354"/>
                </a:lnTo>
                <a:lnTo>
                  <a:pt x="187281" y="60362"/>
                </a:lnTo>
                <a:lnTo>
                  <a:pt x="187896" y="60362"/>
                </a:lnTo>
                <a:lnTo>
                  <a:pt x="188485" y="60354"/>
                </a:lnTo>
                <a:lnTo>
                  <a:pt x="189100" y="60331"/>
                </a:lnTo>
                <a:lnTo>
                  <a:pt x="189689" y="60300"/>
                </a:lnTo>
                <a:lnTo>
                  <a:pt x="190277" y="60262"/>
                </a:lnTo>
                <a:lnTo>
                  <a:pt x="190839" y="60208"/>
                </a:lnTo>
                <a:lnTo>
                  <a:pt x="191401" y="60146"/>
                </a:lnTo>
                <a:lnTo>
                  <a:pt x="191936" y="60069"/>
                </a:lnTo>
                <a:lnTo>
                  <a:pt x="209859" y="57374"/>
                </a:lnTo>
                <a:lnTo>
                  <a:pt x="218793" y="56016"/>
                </a:lnTo>
                <a:lnTo>
                  <a:pt x="227728" y="54657"/>
                </a:lnTo>
                <a:lnTo>
                  <a:pt x="236636" y="53283"/>
                </a:lnTo>
                <a:lnTo>
                  <a:pt x="241103" y="52588"/>
                </a:lnTo>
                <a:lnTo>
                  <a:pt x="245544" y="51893"/>
                </a:lnTo>
                <a:lnTo>
                  <a:pt x="249958" y="51191"/>
                </a:lnTo>
                <a:lnTo>
                  <a:pt x="254372" y="50481"/>
                </a:lnTo>
                <a:lnTo>
                  <a:pt x="258786" y="49770"/>
                </a:lnTo>
                <a:lnTo>
                  <a:pt x="263173" y="49052"/>
                </a:lnTo>
                <a:lnTo>
                  <a:pt x="263467" y="49006"/>
                </a:lnTo>
                <a:lnTo>
                  <a:pt x="263708" y="48952"/>
                </a:lnTo>
                <a:lnTo>
                  <a:pt x="263948" y="48898"/>
                </a:lnTo>
                <a:lnTo>
                  <a:pt x="264189" y="48844"/>
                </a:lnTo>
                <a:lnTo>
                  <a:pt x="264403" y="48790"/>
                </a:lnTo>
                <a:lnTo>
                  <a:pt x="264590" y="48728"/>
                </a:lnTo>
                <a:lnTo>
                  <a:pt x="264938" y="48597"/>
                </a:lnTo>
                <a:lnTo>
                  <a:pt x="265206" y="48466"/>
                </a:lnTo>
                <a:lnTo>
                  <a:pt x="265446" y="48327"/>
                </a:lnTo>
                <a:lnTo>
                  <a:pt x="265634" y="48180"/>
                </a:lnTo>
                <a:lnTo>
                  <a:pt x="265741" y="48033"/>
                </a:lnTo>
                <a:lnTo>
                  <a:pt x="265821" y="47879"/>
                </a:lnTo>
                <a:lnTo>
                  <a:pt x="265848" y="47725"/>
                </a:lnTo>
                <a:lnTo>
                  <a:pt x="265821" y="47562"/>
                </a:lnTo>
                <a:lnTo>
                  <a:pt x="265767" y="47408"/>
                </a:lnTo>
                <a:lnTo>
                  <a:pt x="265634" y="47254"/>
                </a:lnTo>
                <a:lnTo>
                  <a:pt x="265500" y="47099"/>
                </a:lnTo>
                <a:lnTo>
                  <a:pt x="265313" y="46953"/>
                </a:lnTo>
                <a:lnTo>
                  <a:pt x="265072" y="46806"/>
                </a:lnTo>
                <a:lnTo>
                  <a:pt x="264804" y="46667"/>
                </a:lnTo>
                <a:lnTo>
                  <a:pt x="264510" y="46528"/>
                </a:lnTo>
                <a:lnTo>
                  <a:pt x="264162" y="46404"/>
                </a:lnTo>
                <a:lnTo>
                  <a:pt x="263815" y="46281"/>
                </a:lnTo>
                <a:lnTo>
                  <a:pt x="263413" y="46173"/>
                </a:lnTo>
                <a:lnTo>
                  <a:pt x="262985" y="46080"/>
                </a:lnTo>
                <a:lnTo>
                  <a:pt x="262557" y="45988"/>
                </a:lnTo>
                <a:lnTo>
                  <a:pt x="262076" y="45918"/>
                </a:lnTo>
                <a:lnTo>
                  <a:pt x="261594" y="45856"/>
                </a:lnTo>
                <a:lnTo>
                  <a:pt x="261086" y="45810"/>
                </a:lnTo>
                <a:lnTo>
                  <a:pt x="260551" y="45787"/>
                </a:lnTo>
                <a:lnTo>
                  <a:pt x="260016" y="45771"/>
                </a:lnTo>
                <a:lnTo>
                  <a:pt x="259722" y="45771"/>
                </a:lnTo>
                <a:lnTo>
                  <a:pt x="259454" y="45779"/>
                </a:lnTo>
                <a:lnTo>
                  <a:pt x="259160" y="45787"/>
                </a:lnTo>
                <a:lnTo>
                  <a:pt x="258866" y="45802"/>
                </a:lnTo>
                <a:lnTo>
                  <a:pt x="258598" y="45825"/>
                </a:lnTo>
                <a:lnTo>
                  <a:pt x="258304" y="45849"/>
                </a:lnTo>
                <a:lnTo>
                  <a:pt x="258010" y="45880"/>
                </a:lnTo>
                <a:lnTo>
                  <a:pt x="257716" y="45918"/>
                </a:lnTo>
                <a:lnTo>
                  <a:pt x="250466" y="46860"/>
                </a:lnTo>
                <a:lnTo>
                  <a:pt x="243270" y="47825"/>
                </a:lnTo>
                <a:lnTo>
                  <a:pt x="236074" y="48790"/>
                </a:lnTo>
                <a:lnTo>
                  <a:pt x="228878" y="49763"/>
                </a:lnTo>
                <a:lnTo>
                  <a:pt x="221682" y="50743"/>
                </a:lnTo>
                <a:lnTo>
                  <a:pt x="214513" y="51731"/>
                </a:lnTo>
                <a:lnTo>
                  <a:pt x="200175" y="53700"/>
                </a:lnTo>
                <a:lnTo>
                  <a:pt x="201352" y="52472"/>
                </a:lnTo>
                <a:lnTo>
                  <a:pt x="202529" y="51237"/>
                </a:lnTo>
                <a:lnTo>
                  <a:pt x="203653" y="50010"/>
                </a:lnTo>
                <a:lnTo>
                  <a:pt x="204776" y="48774"/>
                </a:lnTo>
                <a:lnTo>
                  <a:pt x="206996" y="46304"/>
                </a:lnTo>
                <a:lnTo>
                  <a:pt x="209136" y="43826"/>
                </a:lnTo>
                <a:lnTo>
                  <a:pt x="211223" y="41348"/>
                </a:lnTo>
                <a:lnTo>
                  <a:pt x="213256" y="38862"/>
                </a:lnTo>
                <a:lnTo>
                  <a:pt x="215262" y="36376"/>
                </a:lnTo>
                <a:lnTo>
                  <a:pt x="217188" y="33883"/>
                </a:lnTo>
                <a:lnTo>
                  <a:pt x="217295" y="33705"/>
                </a:lnTo>
                <a:lnTo>
                  <a:pt x="217376" y="33535"/>
                </a:lnTo>
                <a:lnTo>
                  <a:pt x="217376" y="33366"/>
                </a:lnTo>
                <a:lnTo>
                  <a:pt x="217349" y="33196"/>
                </a:lnTo>
                <a:lnTo>
                  <a:pt x="217295" y="33026"/>
                </a:lnTo>
                <a:lnTo>
                  <a:pt x="217188" y="32864"/>
                </a:lnTo>
                <a:lnTo>
                  <a:pt x="217028" y="32709"/>
                </a:lnTo>
                <a:lnTo>
                  <a:pt x="216841" y="32555"/>
                </a:lnTo>
                <a:lnTo>
                  <a:pt x="216627" y="32408"/>
                </a:lnTo>
                <a:lnTo>
                  <a:pt x="216359" y="32262"/>
                </a:lnTo>
                <a:lnTo>
                  <a:pt x="216065" y="32123"/>
                </a:lnTo>
                <a:lnTo>
                  <a:pt x="215744" y="31991"/>
                </a:lnTo>
                <a:lnTo>
                  <a:pt x="215396" y="31868"/>
                </a:lnTo>
                <a:lnTo>
                  <a:pt x="215022" y="31744"/>
                </a:lnTo>
                <a:lnTo>
                  <a:pt x="214620" y="31629"/>
                </a:lnTo>
                <a:lnTo>
                  <a:pt x="214192" y="31521"/>
                </a:lnTo>
                <a:lnTo>
                  <a:pt x="213764" y="31420"/>
                </a:lnTo>
                <a:lnTo>
                  <a:pt x="213283" y="31328"/>
                </a:lnTo>
                <a:lnTo>
                  <a:pt x="212801" y="31250"/>
                </a:lnTo>
                <a:lnTo>
                  <a:pt x="212293" y="31173"/>
                </a:lnTo>
                <a:lnTo>
                  <a:pt x="211785" y="31104"/>
                </a:lnTo>
                <a:lnTo>
                  <a:pt x="211250" y="31050"/>
                </a:lnTo>
                <a:lnTo>
                  <a:pt x="210715" y="30996"/>
                </a:lnTo>
                <a:lnTo>
                  <a:pt x="210153" y="30957"/>
                </a:lnTo>
                <a:lnTo>
                  <a:pt x="209591" y="30926"/>
                </a:lnTo>
                <a:lnTo>
                  <a:pt x="209029" y="30911"/>
                </a:lnTo>
                <a:lnTo>
                  <a:pt x="208468" y="30903"/>
                </a:lnTo>
                <a:lnTo>
                  <a:pt x="207879" y="30903"/>
                </a:lnTo>
                <a:lnTo>
                  <a:pt x="207317" y="30918"/>
                </a:lnTo>
                <a:lnTo>
                  <a:pt x="206729" y="30949"/>
                </a:lnTo>
                <a:lnTo>
                  <a:pt x="206167" y="30988"/>
                </a:lnTo>
                <a:lnTo>
                  <a:pt x="205579" y="31034"/>
                </a:lnTo>
                <a:lnTo>
                  <a:pt x="168074" y="34809"/>
                </a:lnTo>
                <a:lnTo>
                  <a:pt x="149349" y="36701"/>
                </a:lnTo>
                <a:lnTo>
                  <a:pt x="130597" y="38592"/>
                </a:lnTo>
                <a:lnTo>
                  <a:pt x="131640" y="37357"/>
                </a:lnTo>
                <a:lnTo>
                  <a:pt x="132656" y="36114"/>
                </a:lnTo>
                <a:lnTo>
                  <a:pt x="133673" y="34871"/>
                </a:lnTo>
                <a:lnTo>
                  <a:pt x="134636" y="33628"/>
                </a:lnTo>
                <a:lnTo>
                  <a:pt x="135599" y="32385"/>
                </a:lnTo>
                <a:lnTo>
                  <a:pt x="136535" y="31135"/>
                </a:lnTo>
                <a:lnTo>
                  <a:pt x="137472" y="29892"/>
                </a:lnTo>
                <a:lnTo>
                  <a:pt x="138354" y="28641"/>
                </a:lnTo>
                <a:lnTo>
                  <a:pt x="139237" y="27390"/>
                </a:lnTo>
                <a:lnTo>
                  <a:pt x="140093" y="26140"/>
                </a:lnTo>
                <a:lnTo>
                  <a:pt x="140949" y="24889"/>
                </a:lnTo>
                <a:lnTo>
                  <a:pt x="141778" y="23638"/>
                </a:lnTo>
                <a:lnTo>
                  <a:pt x="142581" y="22380"/>
                </a:lnTo>
                <a:lnTo>
                  <a:pt x="143357" y="21130"/>
                </a:lnTo>
                <a:lnTo>
                  <a:pt x="144106" y="19871"/>
                </a:lnTo>
                <a:lnTo>
                  <a:pt x="144855" y="18613"/>
                </a:lnTo>
                <a:lnTo>
                  <a:pt x="144962" y="18420"/>
                </a:lnTo>
                <a:lnTo>
                  <a:pt x="144988" y="18235"/>
                </a:lnTo>
                <a:lnTo>
                  <a:pt x="144988" y="18057"/>
                </a:lnTo>
                <a:lnTo>
                  <a:pt x="144962" y="17879"/>
                </a:lnTo>
                <a:lnTo>
                  <a:pt x="144881" y="17710"/>
                </a:lnTo>
                <a:lnTo>
                  <a:pt x="144748" y="17547"/>
                </a:lnTo>
                <a:lnTo>
                  <a:pt x="144614" y="17385"/>
                </a:lnTo>
                <a:lnTo>
                  <a:pt x="144427" y="17231"/>
                </a:lnTo>
                <a:lnTo>
                  <a:pt x="144186" y="17077"/>
                </a:lnTo>
                <a:lnTo>
                  <a:pt x="143945" y="16938"/>
                </a:lnTo>
                <a:lnTo>
                  <a:pt x="143651" y="16799"/>
                </a:lnTo>
                <a:lnTo>
                  <a:pt x="143330" y="16667"/>
                </a:lnTo>
                <a:lnTo>
                  <a:pt x="142982" y="16544"/>
                </a:lnTo>
                <a:lnTo>
                  <a:pt x="142608" y="16428"/>
                </a:lnTo>
                <a:lnTo>
                  <a:pt x="142233" y="16312"/>
                </a:lnTo>
                <a:lnTo>
                  <a:pt x="141805" y="16212"/>
                </a:lnTo>
                <a:lnTo>
                  <a:pt x="141350" y="16112"/>
                </a:lnTo>
                <a:lnTo>
                  <a:pt x="140896" y="16027"/>
                </a:lnTo>
                <a:lnTo>
                  <a:pt x="140414" y="15942"/>
                </a:lnTo>
                <a:lnTo>
                  <a:pt x="139906" y="15872"/>
                </a:lnTo>
                <a:lnTo>
                  <a:pt x="139398" y="15803"/>
                </a:lnTo>
                <a:lnTo>
                  <a:pt x="138863" y="15749"/>
                </a:lnTo>
                <a:lnTo>
                  <a:pt x="138328" y="15702"/>
                </a:lnTo>
                <a:lnTo>
                  <a:pt x="137766" y="15664"/>
                </a:lnTo>
                <a:lnTo>
                  <a:pt x="137177" y="15633"/>
                </a:lnTo>
                <a:lnTo>
                  <a:pt x="136616" y="15618"/>
                </a:lnTo>
                <a:lnTo>
                  <a:pt x="136027" y="15602"/>
                </a:lnTo>
                <a:lnTo>
                  <a:pt x="135439" y="15602"/>
                </a:lnTo>
                <a:lnTo>
                  <a:pt x="134823" y="15610"/>
                </a:lnTo>
                <a:lnTo>
                  <a:pt x="134235" y="15633"/>
                </a:lnTo>
                <a:lnTo>
                  <a:pt x="133619" y="15664"/>
                </a:lnTo>
                <a:lnTo>
                  <a:pt x="133031" y="15702"/>
                </a:lnTo>
                <a:lnTo>
                  <a:pt x="71478" y="20435"/>
                </a:lnTo>
                <a:lnTo>
                  <a:pt x="73029" y="18281"/>
                </a:lnTo>
                <a:lnTo>
                  <a:pt x="74634" y="16127"/>
                </a:lnTo>
                <a:lnTo>
                  <a:pt x="76239" y="13973"/>
                </a:lnTo>
                <a:lnTo>
                  <a:pt x="77898" y="11827"/>
                </a:lnTo>
                <a:lnTo>
                  <a:pt x="79610" y="9681"/>
                </a:lnTo>
                <a:lnTo>
                  <a:pt x="81322" y="7542"/>
                </a:lnTo>
                <a:lnTo>
                  <a:pt x="83114" y="5396"/>
                </a:lnTo>
                <a:lnTo>
                  <a:pt x="84960" y="3258"/>
                </a:lnTo>
                <a:lnTo>
                  <a:pt x="85067" y="3088"/>
                </a:lnTo>
                <a:lnTo>
                  <a:pt x="85147" y="2911"/>
                </a:lnTo>
                <a:lnTo>
                  <a:pt x="85174" y="2733"/>
                </a:lnTo>
                <a:lnTo>
                  <a:pt x="85147" y="2563"/>
                </a:lnTo>
                <a:lnTo>
                  <a:pt x="85067" y="2386"/>
                </a:lnTo>
                <a:lnTo>
                  <a:pt x="84933" y="2216"/>
                </a:lnTo>
                <a:lnTo>
                  <a:pt x="84773" y="2046"/>
                </a:lnTo>
                <a:lnTo>
                  <a:pt x="84586" y="1876"/>
                </a:lnTo>
                <a:lnTo>
                  <a:pt x="84345" y="1714"/>
                </a:lnTo>
                <a:lnTo>
                  <a:pt x="84051" y="1552"/>
                </a:lnTo>
                <a:lnTo>
                  <a:pt x="83730" y="1397"/>
                </a:lnTo>
                <a:lnTo>
                  <a:pt x="83382" y="1243"/>
                </a:lnTo>
                <a:lnTo>
                  <a:pt x="83007" y="1104"/>
                </a:lnTo>
                <a:lnTo>
                  <a:pt x="82606" y="965"/>
                </a:lnTo>
                <a:lnTo>
                  <a:pt x="82151" y="834"/>
                </a:lnTo>
                <a:lnTo>
                  <a:pt x="81697" y="710"/>
                </a:lnTo>
                <a:lnTo>
                  <a:pt x="81215" y="595"/>
                </a:lnTo>
                <a:lnTo>
                  <a:pt x="80707" y="486"/>
                </a:lnTo>
                <a:lnTo>
                  <a:pt x="80199" y="386"/>
                </a:lnTo>
                <a:lnTo>
                  <a:pt x="79637" y="301"/>
                </a:lnTo>
                <a:lnTo>
                  <a:pt x="79102" y="224"/>
                </a:lnTo>
                <a:lnTo>
                  <a:pt x="78513" y="155"/>
                </a:lnTo>
                <a:lnTo>
                  <a:pt x="77925" y="101"/>
                </a:lnTo>
                <a:lnTo>
                  <a:pt x="77336" y="54"/>
                </a:lnTo>
                <a:lnTo>
                  <a:pt x="76748" y="23"/>
                </a:lnTo>
                <a:lnTo>
                  <a:pt x="76159" y="8"/>
                </a:lnTo>
                <a:lnTo>
                  <a:pt x="75544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35;p2">
            <a:extLst>
              <a:ext uri="{FF2B5EF4-FFF2-40B4-BE49-F238E27FC236}">
                <a16:creationId xmlns:a16="http://schemas.microsoft.com/office/drawing/2014/main" id="{B781A0FF-2903-1845-8677-AAAF43DE5A89}"/>
              </a:ext>
            </a:extLst>
          </p:cNvPr>
          <p:cNvSpPr/>
          <p:nvPr userDrawn="1"/>
        </p:nvSpPr>
        <p:spPr>
          <a:xfrm rot="10800000">
            <a:off x="10660201" y="358033"/>
            <a:ext cx="1202660" cy="570223"/>
          </a:xfrm>
          <a:custGeom>
            <a:avLst/>
            <a:gdLst/>
            <a:ahLst/>
            <a:cxnLst/>
            <a:rect l="l" t="t" r="r" b="b"/>
            <a:pathLst>
              <a:path w="302176" h="46714" extrusionOk="0">
                <a:moveTo>
                  <a:pt x="39083" y="1"/>
                </a:moveTo>
                <a:lnTo>
                  <a:pt x="38522" y="9"/>
                </a:lnTo>
                <a:lnTo>
                  <a:pt x="37960" y="24"/>
                </a:lnTo>
                <a:lnTo>
                  <a:pt x="37398" y="47"/>
                </a:lnTo>
                <a:lnTo>
                  <a:pt x="36863" y="78"/>
                </a:lnTo>
                <a:lnTo>
                  <a:pt x="36328" y="124"/>
                </a:lnTo>
                <a:lnTo>
                  <a:pt x="35820" y="171"/>
                </a:lnTo>
                <a:lnTo>
                  <a:pt x="35338" y="232"/>
                </a:lnTo>
                <a:lnTo>
                  <a:pt x="34857" y="294"/>
                </a:lnTo>
                <a:lnTo>
                  <a:pt x="34402" y="371"/>
                </a:lnTo>
                <a:lnTo>
                  <a:pt x="33867" y="364"/>
                </a:lnTo>
                <a:lnTo>
                  <a:pt x="33305" y="371"/>
                </a:lnTo>
                <a:lnTo>
                  <a:pt x="32770" y="395"/>
                </a:lnTo>
                <a:lnTo>
                  <a:pt x="32208" y="425"/>
                </a:lnTo>
                <a:lnTo>
                  <a:pt x="31005" y="534"/>
                </a:lnTo>
                <a:lnTo>
                  <a:pt x="29774" y="649"/>
                </a:lnTo>
                <a:lnTo>
                  <a:pt x="28570" y="788"/>
                </a:lnTo>
                <a:lnTo>
                  <a:pt x="27340" y="950"/>
                </a:lnTo>
                <a:lnTo>
                  <a:pt x="26136" y="1120"/>
                </a:lnTo>
                <a:lnTo>
                  <a:pt x="24932" y="1313"/>
                </a:lnTo>
                <a:lnTo>
                  <a:pt x="23729" y="1514"/>
                </a:lnTo>
                <a:lnTo>
                  <a:pt x="22525" y="1738"/>
                </a:lnTo>
                <a:lnTo>
                  <a:pt x="21348" y="1969"/>
                </a:lnTo>
                <a:lnTo>
                  <a:pt x="20197" y="2216"/>
                </a:lnTo>
                <a:lnTo>
                  <a:pt x="19074" y="2471"/>
                </a:lnTo>
                <a:lnTo>
                  <a:pt x="17950" y="2749"/>
                </a:lnTo>
                <a:lnTo>
                  <a:pt x="16854" y="3027"/>
                </a:lnTo>
                <a:lnTo>
                  <a:pt x="15810" y="3320"/>
                </a:lnTo>
                <a:lnTo>
                  <a:pt x="14767" y="3629"/>
                </a:lnTo>
                <a:lnTo>
                  <a:pt x="13777" y="3946"/>
                </a:lnTo>
                <a:lnTo>
                  <a:pt x="12814" y="4262"/>
                </a:lnTo>
                <a:lnTo>
                  <a:pt x="11905" y="4594"/>
                </a:lnTo>
                <a:lnTo>
                  <a:pt x="11022" y="4934"/>
                </a:lnTo>
                <a:lnTo>
                  <a:pt x="10193" y="5281"/>
                </a:lnTo>
                <a:lnTo>
                  <a:pt x="9390" y="5636"/>
                </a:lnTo>
                <a:lnTo>
                  <a:pt x="8668" y="5999"/>
                </a:lnTo>
                <a:lnTo>
                  <a:pt x="7972" y="6362"/>
                </a:lnTo>
                <a:lnTo>
                  <a:pt x="7357" y="6733"/>
                </a:lnTo>
                <a:lnTo>
                  <a:pt x="6795" y="7103"/>
                </a:lnTo>
                <a:lnTo>
                  <a:pt x="6287" y="7481"/>
                </a:lnTo>
                <a:lnTo>
                  <a:pt x="6046" y="7667"/>
                </a:lnTo>
                <a:lnTo>
                  <a:pt x="5832" y="7860"/>
                </a:lnTo>
                <a:lnTo>
                  <a:pt x="5645" y="8053"/>
                </a:lnTo>
                <a:lnTo>
                  <a:pt x="5458" y="8238"/>
                </a:lnTo>
                <a:lnTo>
                  <a:pt x="5297" y="8431"/>
                </a:lnTo>
                <a:lnTo>
                  <a:pt x="5164" y="8624"/>
                </a:lnTo>
                <a:lnTo>
                  <a:pt x="5030" y="8817"/>
                </a:lnTo>
                <a:lnTo>
                  <a:pt x="4923" y="9010"/>
                </a:lnTo>
                <a:lnTo>
                  <a:pt x="4843" y="9203"/>
                </a:lnTo>
                <a:lnTo>
                  <a:pt x="4762" y="9396"/>
                </a:lnTo>
                <a:lnTo>
                  <a:pt x="4736" y="9581"/>
                </a:lnTo>
                <a:lnTo>
                  <a:pt x="4709" y="9774"/>
                </a:lnTo>
                <a:lnTo>
                  <a:pt x="4174" y="9921"/>
                </a:lnTo>
                <a:lnTo>
                  <a:pt x="3666" y="10075"/>
                </a:lnTo>
                <a:lnTo>
                  <a:pt x="3184" y="10237"/>
                </a:lnTo>
                <a:lnTo>
                  <a:pt x="2729" y="10400"/>
                </a:lnTo>
                <a:lnTo>
                  <a:pt x="2301" y="10569"/>
                </a:lnTo>
                <a:lnTo>
                  <a:pt x="1927" y="10747"/>
                </a:lnTo>
                <a:lnTo>
                  <a:pt x="1579" y="10925"/>
                </a:lnTo>
                <a:lnTo>
                  <a:pt x="1231" y="11110"/>
                </a:lnTo>
                <a:lnTo>
                  <a:pt x="964" y="11295"/>
                </a:lnTo>
                <a:lnTo>
                  <a:pt x="696" y="11488"/>
                </a:lnTo>
                <a:lnTo>
                  <a:pt x="482" y="11673"/>
                </a:lnTo>
                <a:lnTo>
                  <a:pt x="322" y="11866"/>
                </a:lnTo>
                <a:lnTo>
                  <a:pt x="161" y="12067"/>
                </a:lnTo>
                <a:lnTo>
                  <a:pt x="81" y="12260"/>
                </a:lnTo>
                <a:lnTo>
                  <a:pt x="27" y="12453"/>
                </a:lnTo>
                <a:lnTo>
                  <a:pt x="1" y="12654"/>
                </a:lnTo>
                <a:lnTo>
                  <a:pt x="27" y="12847"/>
                </a:lnTo>
                <a:lnTo>
                  <a:pt x="108" y="13040"/>
                </a:lnTo>
                <a:lnTo>
                  <a:pt x="241" y="13225"/>
                </a:lnTo>
                <a:lnTo>
                  <a:pt x="402" y="13418"/>
                </a:lnTo>
                <a:lnTo>
                  <a:pt x="616" y="13603"/>
                </a:lnTo>
                <a:lnTo>
                  <a:pt x="883" y="13781"/>
                </a:lnTo>
                <a:lnTo>
                  <a:pt x="1178" y="13958"/>
                </a:lnTo>
                <a:lnTo>
                  <a:pt x="1552" y="14136"/>
                </a:lnTo>
                <a:lnTo>
                  <a:pt x="1980" y="14298"/>
                </a:lnTo>
                <a:lnTo>
                  <a:pt x="2435" y="14460"/>
                </a:lnTo>
                <a:lnTo>
                  <a:pt x="2970" y="14622"/>
                </a:lnTo>
                <a:lnTo>
                  <a:pt x="3559" y="14769"/>
                </a:lnTo>
                <a:lnTo>
                  <a:pt x="4201" y="14908"/>
                </a:lnTo>
                <a:lnTo>
                  <a:pt x="4896" y="15047"/>
                </a:lnTo>
                <a:lnTo>
                  <a:pt x="5645" y="15170"/>
                </a:lnTo>
                <a:lnTo>
                  <a:pt x="6474" y="15286"/>
                </a:lnTo>
                <a:lnTo>
                  <a:pt x="14660" y="16375"/>
                </a:lnTo>
                <a:lnTo>
                  <a:pt x="22846" y="17448"/>
                </a:lnTo>
                <a:lnTo>
                  <a:pt x="31058" y="18513"/>
                </a:lnTo>
                <a:lnTo>
                  <a:pt x="39271" y="19579"/>
                </a:lnTo>
                <a:lnTo>
                  <a:pt x="47510" y="20628"/>
                </a:lnTo>
                <a:lnTo>
                  <a:pt x="55749" y="21678"/>
                </a:lnTo>
                <a:lnTo>
                  <a:pt x="64015" y="22721"/>
                </a:lnTo>
                <a:lnTo>
                  <a:pt x="72281" y="23763"/>
                </a:lnTo>
                <a:lnTo>
                  <a:pt x="80547" y="24789"/>
                </a:lnTo>
                <a:lnTo>
                  <a:pt x="88813" y="25816"/>
                </a:lnTo>
                <a:lnTo>
                  <a:pt x="105398" y="27862"/>
                </a:lnTo>
                <a:lnTo>
                  <a:pt x="121983" y="29885"/>
                </a:lnTo>
                <a:lnTo>
                  <a:pt x="138596" y="31900"/>
                </a:lnTo>
                <a:lnTo>
                  <a:pt x="146728" y="32895"/>
                </a:lnTo>
                <a:lnTo>
                  <a:pt x="154940" y="33907"/>
                </a:lnTo>
                <a:lnTo>
                  <a:pt x="171419" y="35960"/>
                </a:lnTo>
                <a:lnTo>
                  <a:pt x="179685" y="36995"/>
                </a:lnTo>
                <a:lnTo>
                  <a:pt x="188004" y="38021"/>
                </a:lnTo>
                <a:lnTo>
                  <a:pt x="196350" y="39033"/>
                </a:lnTo>
                <a:lnTo>
                  <a:pt x="200550" y="39527"/>
                </a:lnTo>
                <a:lnTo>
                  <a:pt x="204723" y="40021"/>
                </a:lnTo>
                <a:lnTo>
                  <a:pt x="208923" y="40515"/>
                </a:lnTo>
                <a:lnTo>
                  <a:pt x="213123" y="40994"/>
                </a:lnTo>
                <a:lnTo>
                  <a:pt x="217349" y="41472"/>
                </a:lnTo>
                <a:lnTo>
                  <a:pt x="221549" y="41935"/>
                </a:lnTo>
                <a:lnTo>
                  <a:pt x="225776" y="42399"/>
                </a:lnTo>
                <a:lnTo>
                  <a:pt x="230002" y="42846"/>
                </a:lnTo>
                <a:lnTo>
                  <a:pt x="234256" y="43286"/>
                </a:lnTo>
                <a:lnTo>
                  <a:pt x="238482" y="43711"/>
                </a:lnTo>
                <a:lnTo>
                  <a:pt x="242736" y="44128"/>
                </a:lnTo>
                <a:lnTo>
                  <a:pt x="246989" y="44529"/>
                </a:lnTo>
                <a:lnTo>
                  <a:pt x="251242" y="44923"/>
                </a:lnTo>
                <a:lnTo>
                  <a:pt x="255523" y="45301"/>
                </a:lnTo>
                <a:lnTo>
                  <a:pt x="259776" y="45664"/>
                </a:lnTo>
                <a:lnTo>
                  <a:pt x="264056" y="46011"/>
                </a:lnTo>
                <a:lnTo>
                  <a:pt x="268336" y="46336"/>
                </a:lnTo>
                <a:lnTo>
                  <a:pt x="272643" y="46652"/>
                </a:lnTo>
                <a:lnTo>
                  <a:pt x="273312" y="46691"/>
                </a:lnTo>
                <a:lnTo>
                  <a:pt x="273954" y="46714"/>
                </a:lnTo>
                <a:lnTo>
                  <a:pt x="274596" y="46714"/>
                </a:lnTo>
                <a:lnTo>
                  <a:pt x="275211" y="46699"/>
                </a:lnTo>
                <a:lnTo>
                  <a:pt x="275799" y="46668"/>
                </a:lnTo>
                <a:lnTo>
                  <a:pt x="276361" y="46621"/>
                </a:lnTo>
                <a:lnTo>
                  <a:pt x="276896" y="46560"/>
                </a:lnTo>
                <a:lnTo>
                  <a:pt x="277405" y="46482"/>
                </a:lnTo>
                <a:lnTo>
                  <a:pt x="277886" y="46397"/>
                </a:lnTo>
                <a:lnTo>
                  <a:pt x="278341" y="46297"/>
                </a:lnTo>
                <a:lnTo>
                  <a:pt x="278769" y="46189"/>
                </a:lnTo>
                <a:lnTo>
                  <a:pt x="279170" y="46073"/>
                </a:lnTo>
                <a:lnTo>
                  <a:pt x="279518" y="45942"/>
                </a:lnTo>
                <a:lnTo>
                  <a:pt x="279839" y="45811"/>
                </a:lnTo>
                <a:lnTo>
                  <a:pt x="280133" y="45672"/>
                </a:lnTo>
                <a:lnTo>
                  <a:pt x="280374" y="45525"/>
                </a:lnTo>
                <a:lnTo>
                  <a:pt x="280561" y="45371"/>
                </a:lnTo>
                <a:lnTo>
                  <a:pt x="280722" y="45216"/>
                </a:lnTo>
                <a:lnTo>
                  <a:pt x="280855" y="45054"/>
                </a:lnTo>
                <a:lnTo>
                  <a:pt x="280909" y="44892"/>
                </a:lnTo>
                <a:lnTo>
                  <a:pt x="280936" y="44730"/>
                </a:lnTo>
                <a:lnTo>
                  <a:pt x="280909" y="44568"/>
                </a:lnTo>
                <a:lnTo>
                  <a:pt x="280855" y="44413"/>
                </a:lnTo>
                <a:lnTo>
                  <a:pt x="280722" y="44251"/>
                </a:lnTo>
                <a:lnTo>
                  <a:pt x="280561" y="44097"/>
                </a:lnTo>
                <a:lnTo>
                  <a:pt x="280320" y="43943"/>
                </a:lnTo>
                <a:lnTo>
                  <a:pt x="280053" y="43796"/>
                </a:lnTo>
                <a:lnTo>
                  <a:pt x="279705" y="43649"/>
                </a:lnTo>
                <a:lnTo>
                  <a:pt x="279304" y="43518"/>
                </a:lnTo>
                <a:lnTo>
                  <a:pt x="278849" y="43387"/>
                </a:lnTo>
                <a:lnTo>
                  <a:pt x="278314" y="43263"/>
                </a:lnTo>
                <a:lnTo>
                  <a:pt x="277752" y="43155"/>
                </a:lnTo>
                <a:lnTo>
                  <a:pt x="275050" y="42700"/>
                </a:lnTo>
                <a:lnTo>
                  <a:pt x="272375" y="42244"/>
                </a:lnTo>
                <a:lnTo>
                  <a:pt x="269647" y="41804"/>
                </a:lnTo>
                <a:lnTo>
                  <a:pt x="266918" y="41364"/>
                </a:lnTo>
                <a:lnTo>
                  <a:pt x="264163" y="40932"/>
                </a:lnTo>
                <a:lnTo>
                  <a:pt x="261381" y="40507"/>
                </a:lnTo>
                <a:lnTo>
                  <a:pt x="258626" y="40083"/>
                </a:lnTo>
                <a:lnTo>
                  <a:pt x="255817" y="39666"/>
                </a:lnTo>
                <a:lnTo>
                  <a:pt x="255951" y="39550"/>
                </a:lnTo>
                <a:lnTo>
                  <a:pt x="256031" y="39434"/>
                </a:lnTo>
                <a:lnTo>
                  <a:pt x="256111" y="39318"/>
                </a:lnTo>
                <a:lnTo>
                  <a:pt x="256138" y="39203"/>
                </a:lnTo>
                <a:lnTo>
                  <a:pt x="256165" y="39087"/>
                </a:lnTo>
                <a:lnTo>
                  <a:pt x="256191" y="38971"/>
                </a:lnTo>
                <a:lnTo>
                  <a:pt x="256165" y="38855"/>
                </a:lnTo>
                <a:lnTo>
                  <a:pt x="256111" y="38739"/>
                </a:lnTo>
                <a:lnTo>
                  <a:pt x="256058" y="38624"/>
                </a:lnTo>
                <a:lnTo>
                  <a:pt x="255951" y="38515"/>
                </a:lnTo>
                <a:lnTo>
                  <a:pt x="255844" y="38407"/>
                </a:lnTo>
                <a:lnTo>
                  <a:pt x="255710" y="38299"/>
                </a:lnTo>
                <a:lnTo>
                  <a:pt x="255523" y="38191"/>
                </a:lnTo>
                <a:lnTo>
                  <a:pt x="255335" y="38091"/>
                </a:lnTo>
                <a:lnTo>
                  <a:pt x="255095" y="37983"/>
                </a:lnTo>
                <a:lnTo>
                  <a:pt x="254854" y="37890"/>
                </a:lnTo>
                <a:lnTo>
                  <a:pt x="259803" y="38299"/>
                </a:lnTo>
                <a:lnTo>
                  <a:pt x="262264" y="38500"/>
                </a:lnTo>
                <a:lnTo>
                  <a:pt x="264751" y="38701"/>
                </a:lnTo>
                <a:lnTo>
                  <a:pt x="265260" y="38732"/>
                </a:lnTo>
                <a:lnTo>
                  <a:pt x="265741" y="38763"/>
                </a:lnTo>
                <a:lnTo>
                  <a:pt x="266250" y="38786"/>
                </a:lnTo>
                <a:lnTo>
                  <a:pt x="266731" y="38801"/>
                </a:lnTo>
                <a:lnTo>
                  <a:pt x="267239" y="38817"/>
                </a:lnTo>
                <a:lnTo>
                  <a:pt x="268176" y="38817"/>
                </a:lnTo>
                <a:lnTo>
                  <a:pt x="268657" y="38809"/>
                </a:lnTo>
                <a:lnTo>
                  <a:pt x="269139" y="38793"/>
                </a:lnTo>
                <a:lnTo>
                  <a:pt x="269593" y="38778"/>
                </a:lnTo>
                <a:lnTo>
                  <a:pt x="270048" y="38755"/>
                </a:lnTo>
                <a:lnTo>
                  <a:pt x="270503" y="38724"/>
                </a:lnTo>
                <a:lnTo>
                  <a:pt x="270931" y="38693"/>
                </a:lnTo>
                <a:lnTo>
                  <a:pt x="271359" y="38654"/>
                </a:lnTo>
                <a:lnTo>
                  <a:pt x="271814" y="38608"/>
                </a:lnTo>
                <a:lnTo>
                  <a:pt x="272215" y="38562"/>
                </a:lnTo>
                <a:lnTo>
                  <a:pt x="272643" y="38508"/>
                </a:lnTo>
                <a:lnTo>
                  <a:pt x="273044" y="38454"/>
                </a:lnTo>
                <a:lnTo>
                  <a:pt x="273445" y="38392"/>
                </a:lnTo>
                <a:lnTo>
                  <a:pt x="273847" y="38322"/>
                </a:lnTo>
                <a:lnTo>
                  <a:pt x="274596" y="38184"/>
                </a:lnTo>
                <a:lnTo>
                  <a:pt x="275318" y="38021"/>
                </a:lnTo>
                <a:lnTo>
                  <a:pt x="276014" y="37852"/>
                </a:lnTo>
                <a:lnTo>
                  <a:pt x="276656" y="37666"/>
                </a:lnTo>
                <a:lnTo>
                  <a:pt x="277271" y="37473"/>
                </a:lnTo>
                <a:lnTo>
                  <a:pt x="277833" y="37273"/>
                </a:lnTo>
                <a:lnTo>
                  <a:pt x="278341" y="37056"/>
                </a:lnTo>
                <a:lnTo>
                  <a:pt x="278822" y="36833"/>
                </a:lnTo>
                <a:lnTo>
                  <a:pt x="279250" y="36601"/>
                </a:lnTo>
                <a:lnTo>
                  <a:pt x="279625" y="36362"/>
                </a:lnTo>
                <a:lnTo>
                  <a:pt x="279946" y="36122"/>
                </a:lnTo>
                <a:lnTo>
                  <a:pt x="280213" y="35875"/>
                </a:lnTo>
                <a:lnTo>
                  <a:pt x="280427" y="35628"/>
                </a:lnTo>
                <a:lnTo>
                  <a:pt x="280588" y="35373"/>
                </a:lnTo>
                <a:lnTo>
                  <a:pt x="280668" y="35126"/>
                </a:lnTo>
                <a:lnTo>
                  <a:pt x="280722" y="34872"/>
                </a:lnTo>
                <a:lnTo>
                  <a:pt x="280695" y="34748"/>
                </a:lnTo>
                <a:lnTo>
                  <a:pt x="280668" y="34625"/>
                </a:lnTo>
                <a:lnTo>
                  <a:pt x="280641" y="34501"/>
                </a:lnTo>
                <a:lnTo>
                  <a:pt x="280588" y="34378"/>
                </a:lnTo>
                <a:lnTo>
                  <a:pt x="280508" y="34254"/>
                </a:lnTo>
                <a:lnTo>
                  <a:pt x="280427" y="34131"/>
                </a:lnTo>
                <a:lnTo>
                  <a:pt x="280320" y="34015"/>
                </a:lnTo>
                <a:lnTo>
                  <a:pt x="280187" y="33899"/>
                </a:lnTo>
                <a:lnTo>
                  <a:pt x="280053" y="33775"/>
                </a:lnTo>
                <a:lnTo>
                  <a:pt x="279892" y="33660"/>
                </a:lnTo>
                <a:lnTo>
                  <a:pt x="279705" y="33552"/>
                </a:lnTo>
                <a:lnTo>
                  <a:pt x="279518" y="33436"/>
                </a:lnTo>
                <a:lnTo>
                  <a:pt x="280882" y="33590"/>
                </a:lnTo>
                <a:lnTo>
                  <a:pt x="282246" y="33729"/>
                </a:lnTo>
                <a:lnTo>
                  <a:pt x="283637" y="33860"/>
                </a:lnTo>
                <a:lnTo>
                  <a:pt x="285002" y="33976"/>
                </a:lnTo>
                <a:lnTo>
                  <a:pt x="285670" y="34030"/>
                </a:lnTo>
                <a:lnTo>
                  <a:pt x="286366" y="34069"/>
                </a:lnTo>
                <a:lnTo>
                  <a:pt x="287035" y="34115"/>
                </a:lnTo>
                <a:lnTo>
                  <a:pt x="287730" y="34146"/>
                </a:lnTo>
                <a:lnTo>
                  <a:pt x="288399" y="34177"/>
                </a:lnTo>
                <a:lnTo>
                  <a:pt x="289068" y="34200"/>
                </a:lnTo>
                <a:lnTo>
                  <a:pt x="289737" y="34215"/>
                </a:lnTo>
                <a:lnTo>
                  <a:pt x="290405" y="34223"/>
                </a:lnTo>
                <a:lnTo>
                  <a:pt x="291716" y="34223"/>
                </a:lnTo>
                <a:lnTo>
                  <a:pt x="292358" y="34208"/>
                </a:lnTo>
                <a:lnTo>
                  <a:pt x="293000" y="34185"/>
                </a:lnTo>
                <a:lnTo>
                  <a:pt x="293642" y="34161"/>
                </a:lnTo>
                <a:lnTo>
                  <a:pt x="294257" y="34123"/>
                </a:lnTo>
                <a:lnTo>
                  <a:pt x="294873" y="34077"/>
                </a:lnTo>
                <a:lnTo>
                  <a:pt x="295488" y="34015"/>
                </a:lnTo>
                <a:lnTo>
                  <a:pt x="296103" y="33953"/>
                </a:lnTo>
                <a:lnTo>
                  <a:pt x="296692" y="33876"/>
                </a:lnTo>
                <a:lnTo>
                  <a:pt x="297280" y="33791"/>
                </a:lnTo>
                <a:lnTo>
                  <a:pt x="297842" y="33691"/>
                </a:lnTo>
                <a:lnTo>
                  <a:pt x="298431" y="33582"/>
                </a:lnTo>
                <a:lnTo>
                  <a:pt x="298992" y="33467"/>
                </a:lnTo>
                <a:lnTo>
                  <a:pt x="299527" y="33335"/>
                </a:lnTo>
                <a:lnTo>
                  <a:pt x="300062" y="33189"/>
                </a:lnTo>
                <a:lnTo>
                  <a:pt x="300490" y="33057"/>
                </a:lnTo>
                <a:lnTo>
                  <a:pt x="300865" y="32919"/>
                </a:lnTo>
                <a:lnTo>
                  <a:pt x="301186" y="32772"/>
                </a:lnTo>
                <a:lnTo>
                  <a:pt x="301480" y="32617"/>
                </a:lnTo>
                <a:lnTo>
                  <a:pt x="301721" y="32463"/>
                </a:lnTo>
                <a:lnTo>
                  <a:pt x="301881" y="32293"/>
                </a:lnTo>
                <a:lnTo>
                  <a:pt x="302042" y="32131"/>
                </a:lnTo>
                <a:lnTo>
                  <a:pt x="302122" y="31954"/>
                </a:lnTo>
                <a:lnTo>
                  <a:pt x="302176" y="31784"/>
                </a:lnTo>
                <a:lnTo>
                  <a:pt x="302176" y="31614"/>
                </a:lnTo>
                <a:lnTo>
                  <a:pt x="302122" y="31436"/>
                </a:lnTo>
                <a:lnTo>
                  <a:pt x="302015" y="31266"/>
                </a:lnTo>
                <a:lnTo>
                  <a:pt x="301881" y="31097"/>
                </a:lnTo>
                <a:lnTo>
                  <a:pt x="301721" y="30927"/>
                </a:lnTo>
                <a:lnTo>
                  <a:pt x="301480" y="30765"/>
                </a:lnTo>
                <a:lnTo>
                  <a:pt x="301213" y="30610"/>
                </a:lnTo>
                <a:lnTo>
                  <a:pt x="300357" y="30147"/>
                </a:lnTo>
                <a:lnTo>
                  <a:pt x="300062" y="30016"/>
                </a:lnTo>
                <a:lnTo>
                  <a:pt x="299741" y="29885"/>
                </a:lnTo>
                <a:lnTo>
                  <a:pt x="299340" y="29761"/>
                </a:lnTo>
                <a:lnTo>
                  <a:pt x="298912" y="29645"/>
                </a:lnTo>
                <a:lnTo>
                  <a:pt x="298457" y="29537"/>
                </a:lnTo>
                <a:lnTo>
                  <a:pt x="297949" y="29445"/>
                </a:lnTo>
                <a:lnTo>
                  <a:pt x="297414" y="29352"/>
                </a:lnTo>
                <a:lnTo>
                  <a:pt x="296879" y="29275"/>
                </a:lnTo>
                <a:lnTo>
                  <a:pt x="296290" y="29213"/>
                </a:lnTo>
                <a:lnTo>
                  <a:pt x="295729" y="29159"/>
                </a:lnTo>
                <a:lnTo>
                  <a:pt x="295140" y="29128"/>
                </a:lnTo>
                <a:lnTo>
                  <a:pt x="294552" y="29105"/>
                </a:lnTo>
                <a:lnTo>
                  <a:pt x="293963" y="29105"/>
                </a:lnTo>
                <a:lnTo>
                  <a:pt x="293375" y="29113"/>
                </a:lnTo>
                <a:lnTo>
                  <a:pt x="293107" y="29128"/>
                </a:lnTo>
                <a:lnTo>
                  <a:pt x="292813" y="29144"/>
                </a:lnTo>
                <a:lnTo>
                  <a:pt x="292545" y="29167"/>
                </a:lnTo>
                <a:lnTo>
                  <a:pt x="292278" y="29198"/>
                </a:lnTo>
                <a:lnTo>
                  <a:pt x="291021" y="29344"/>
                </a:lnTo>
                <a:lnTo>
                  <a:pt x="290753" y="29383"/>
                </a:lnTo>
                <a:lnTo>
                  <a:pt x="290512" y="29421"/>
                </a:lnTo>
                <a:lnTo>
                  <a:pt x="289095" y="29344"/>
                </a:lnTo>
                <a:lnTo>
                  <a:pt x="287623" y="29244"/>
                </a:lnTo>
                <a:lnTo>
                  <a:pt x="286125" y="29128"/>
                </a:lnTo>
                <a:lnTo>
                  <a:pt x="284600" y="28997"/>
                </a:lnTo>
                <a:lnTo>
                  <a:pt x="283049" y="28858"/>
                </a:lnTo>
                <a:lnTo>
                  <a:pt x="281471" y="28696"/>
                </a:lnTo>
                <a:lnTo>
                  <a:pt x="279866" y="28526"/>
                </a:lnTo>
                <a:lnTo>
                  <a:pt x="278234" y="28341"/>
                </a:lnTo>
                <a:lnTo>
                  <a:pt x="276575" y="28148"/>
                </a:lnTo>
                <a:lnTo>
                  <a:pt x="274917" y="27939"/>
                </a:lnTo>
                <a:lnTo>
                  <a:pt x="273258" y="27731"/>
                </a:lnTo>
                <a:lnTo>
                  <a:pt x="271573" y="27507"/>
                </a:lnTo>
                <a:lnTo>
                  <a:pt x="269888" y="27283"/>
                </a:lnTo>
                <a:lnTo>
                  <a:pt x="268202" y="27051"/>
                </a:lnTo>
                <a:lnTo>
                  <a:pt x="264832" y="26573"/>
                </a:lnTo>
                <a:lnTo>
                  <a:pt x="261488" y="26094"/>
                </a:lnTo>
                <a:lnTo>
                  <a:pt x="258198" y="25608"/>
                </a:lnTo>
                <a:lnTo>
                  <a:pt x="251884" y="24666"/>
                </a:lnTo>
                <a:lnTo>
                  <a:pt x="248888" y="24234"/>
                </a:lnTo>
                <a:lnTo>
                  <a:pt x="246026" y="23832"/>
                </a:lnTo>
                <a:lnTo>
                  <a:pt x="244689" y="23647"/>
                </a:lnTo>
                <a:lnTo>
                  <a:pt x="243351" y="23469"/>
                </a:lnTo>
                <a:lnTo>
                  <a:pt x="242094" y="23307"/>
                </a:lnTo>
                <a:lnTo>
                  <a:pt x="240890" y="23161"/>
                </a:lnTo>
                <a:lnTo>
                  <a:pt x="224037" y="21161"/>
                </a:lnTo>
                <a:lnTo>
                  <a:pt x="207184" y="19177"/>
                </a:lnTo>
                <a:lnTo>
                  <a:pt x="190331" y="17209"/>
                </a:lnTo>
                <a:lnTo>
                  <a:pt x="173425" y="15248"/>
                </a:lnTo>
                <a:lnTo>
                  <a:pt x="157214" y="13364"/>
                </a:lnTo>
                <a:lnTo>
                  <a:pt x="141003" y="11465"/>
                </a:lnTo>
                <a:lnTo>
                  <a:pt x="124792" y="9574"/>
                </a:lnTo>
                <a:lnTo>
                  <a:pt x="108581" y="7674"/>
                </a:lnTo>
                <a:lnTo>
                  <a:pt x="92344" y="5791"/>
                </a:lnTo>
                <a:lnTo>
                  <a:pt x="84238" y="4857"/>
                </a:lnTo>
                <a:lnTo>
                  <a:pt x="76106" y="3923"/>
                </a:lnTo>
                <a:lnTo>
                  <a:pt x="67974" y="2996"/>
                </a:lnTo>
                <a:lnTo>
                  <a:pt x="59815" y="2070"/>
                </a:lnTo>
                <a:lnTo>
                  <a:pt x="51683" y="1159"/>
                </a:lnTo>
                <a:lnTo>
                  <a:pt x="43524" y="256"/>
                </a:lnTo>
                <a:lnTo>
                  <a:pt x="42855" y="186"/>
                </a:lnTo>
                <a:lnTo>
                  <a:pt x="42186" y="124"/>
                </a:lnTo>
                <a:lnTo>
                  <a:pt x="41544" y="78"/>
                </a:lnTo>
                <a:lnTo>
                  <a:pt x="40902" y="47"/>
                </a:lnTo>
                <a:lnTo>
                  <a:pt x="40287" y="16"/>
                </a:lnTo>
                <a:lnTo>
                  <a:pt x="39672" y="9"/>
                </a:lnTo>
                <a:lnTo>
                  <a:pt x="39083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6;p2">
            <a:extLst>
              <a:ext uri="{FF2B5EF4-FFF2-40B4-BE49-F238E27FC236}">
                <a16:creationId xmlns:a16="http://schemas.microsoft.com/office/drawing/2014/main" id="{81BC0A23-3C35-3E4D-87AD-BC8A11574E12}"/>
              </a:ext>
            </a:extLst>
          </p:cNvPr>
          <p:cNvSpPr/>
          <p:nvPr userDrawn="1"/>
        </p:nvSpPr>
        <p:spPr>
          <a:xfrm rot="10800000">
            <a:off x="10745781" y="994773"/>
            <a:ext cx="186324" cy="156343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7;p2">
            <a:extLst>
              <a:ext uri="{FF2B5EF4-FFF2-40B4-BE49-F238E27FC236}">
                <a16:creationId xmlns:a16="http://schemas.microsoft.com/office/drawing/2014/main" id="{64D05453-7A56-244F-9CC2-7EE17345BCD8}"/>
              </a:ext>
            </a:extLst>
          </p:cNvPr>
          <p:cNvSpPr/>
          <p:nvPr userDrawn="1"/>
        </p:nvSpPr>
        <p:spPr>
          <a:xfrm rot="10800000">
            <a:off x="10501493" y="924093"/>
            <a:ext cx="157361" cy="52684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8;p2">
            <a:extLst>
              <a:ext uri="{FF2B5EF4-FFF2-40B4-BE49-F238E27FC236}">
                <a16:creationId xmlns:a16="http://schemas.microsoft.com/office/drawing/2014/main" id="{FC560690-8434-D644-BD55-FA9BCFBB6EFB}"/>
              </a:ext>
            </a:extLst>
          </p:cNvPr>
          <p:cNvSpPr/>
          <p:nvPr userDrawn="1"/>
        </p:nvSpPr>
        <p:spPr>
          <a:xfrm rot="10800000">
            <a:off x="10230373" y="835984"/>
            <a:ext cx="147033" cy="70493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9;p2">
            <a:extLst>
              <a:ext uri="{FF2B5EF4-FFF2-40B4-BE49-F238E27FC236}">
                <a16:creationId xmlns:a16="http://schemas.microsoft.com/office/drawing/2014/main" id="{A867DC1B-561A-3548-AD7A-37C84FC6841C}"/>
              </a:ext>
            </a:extLst>
          </p:cNvPr>
          <p:cNvSpPr/>
          <p:nvPr userDrawn="1"/>
        </p:nvSpPr>
        <p:spPr>
          <a:xfrm rot="10800000">
            <a:off x="9818529" y="564491"/>
            <a:ext cx="144800" cy="108944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56;p3">
            <a:extLst>
              <a:ext uri="{FF2B5EF4-FFF2-40B4-BE49-F238E27FC236}">
                <a16:creationId xmlns:a16="http://schemas.microsoft.com/office/drawing/2014/main" id="{E3ACD8E9-443B-FA47-B70B-DEFC9EE0658E}"/>
              </a:ext>
            </a:extLst>
          </p:cNvPr>
          <p:cNvSpPr/>
          <p:nvPr userDrawn="1"/>
        </p:nvSpPr>
        <p:spPr>
          <a:xfrm rot="-1027247">
            <a:off x="1339385" y="5799407"/>
            <a:ext cx="912633" cy="1731111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55;p3">
            <a:extLst>
              <a:ext uri="{FF2B5EF4-FFF2-40B4-BE49-F238E27FC236}">
                <a16:creationId xmlns:a16="http://schemas.microsoft.com/office/drawing/2014/main" id="{93247269-70FD-7F43-8D0E-686DAAF1DFCC}"/>
              </a:ext>
            </a:extLst>
          </p:cNvPr>
          <p:cNvSpPr/>
          <p:nvPr userDrawn="1"/>
        </p:nvSpPr>
        <p:spPr>
          <a:xfrm>
            <a:off x="1020850" y="5341306"/>
            <a:ext cx="364500" cy="326508"/>
          </a:xfrm>
          <a:custGeom>
            <a:avLst/>
            <a:gdLst/>
            <a:ahLst/>
            <a:cxnLst/>
            <a:rect l="l" t="t" r="r" b="b"/>
            <a:pathLst>
              <a:path w="16733" h="21156" extrusionOk="0">
                <a:moveTo>
                  <a:pt x="8080" y="2713"/>
                </a:moveTo>
                <a:lnTo>
                  <a:pt x="8381" y="2727"/>
                </a:lnTo>
                <a:lnTo>
                  <a:pt x="8676" y="2749"/>
                </a:lnTo>
                <a:lnTo>
                  <a:pt x="8970" y="2792"/>
                </a:lnTo>
                <a:lnTo>
                  <a:pt x="9265" y="2849"/>
                </a:lnTo>
                <a:lnTo>
                  <a:pt x="9554" y="2928"/>
                </a:lnTo>
                <a:lnTo>
                  <a:pt x="9843" y="3014"/>
                </a:lnTo>
                <a:lnTo>
                  <a:pt x="10126" y="3121"/>
                </a:lnTo>
                <a:lnTo>
                  <a:pt x="10410" y="3235"/>
                </a:lnTo>
                <a:lnTo>
                  <a:pt x="10687" y="3371"/>
                </a:lnTo>
                <a:lnTo>
                  <a:pt x="10959" y="3515"/>
                </a:lnTo>
                <a:lnTo>
                  <a:pt x="11219" y="3679"/>
                </a:lnTo>
                <a:lnTo>
                  <a:pt x="11479" y="3851"/>
                </a:lnTo>
                <a:lnTo>
                  <a:pt x="11733" y="4044"/>
                </a:lnTo>
                <a:lnTo>
                  <a:pt x="11976" y="4245"/>
                </a:lnTo>
                <a:lnTo>
                  <a:pt x="12213" y="4459"/>
                </a:lnTo>
                <a:lnTo>
                  <a:pt x="12438" y="4695"/>
                </a:lnTo>
                <a:lnTo>
                  <a:pt x="12554" y="4810"/>
                </a:lnTo>
                <a:lnTo>
                  <a:pt x="12658" y="4932"/>
                </a:lnTo>
                <a:lnTo>
                  <a:pt x="12768" y="5060"/>
                </a:lnTo>
                <a:lnTo>
                  <a:pt x="12866" y="5189"/>
                </a:lnTo>
                <a:lnTo>
                  <a:pt x="12970" y="5318"/>
                </a:lnTo>
                <a:lnTo>
                  <a:pt x="13068" y="5454"/>
                </a:lnTo>
                <a:lnTo>
                  <a:pt x="13161" y="5597"/>
                </a:lnTo>
                <a:lnTo>
                  <a:pt x="13253" y="5733"/>
                </a:lnTo>
                <a:lnTo>
                  <a:pt x="13346" y="5876"/>
                </a:lnTo>
                <a:lnTo>
                  <a:pt x="13432" y="6027"/>
                </a:lnTo>
                <a:lnTo>
                  <a:pt x="13519" y="6177"/>
                </a:lnTo>
                <a:lnTo>
                  <a:pt x="13600" y="6327"/>
                </a:lnTo>
                <a:lnTo>
                  <a:pt x="13675" y="6485"/>
                </a:lnTo>
                <a:lnTo>
                  <a:pt x="13750" y="6642"/>
                </a:lnTo>
                <a:lnTo>
                  <a:pt x="13820" y="6807"/>
                </a:lnTo>
                <a:lnTo>
                  <a:pt x="13889" y="6971"/>
                </a:lnTo>
                <a:lnTo>
                  <a:pt x="13953" y="7136"/>
                </a:lnTo>
                <a:lnTo>
                  <a:pt x="14016" y="7308"/>
                </a:lnTo>
                <a:lnTo>
                  <a:pt x="14074" y="7479"/>
                </a:lnTo>
                <a:lnTo>
                  <a:pt x="14126" y="7658"/>
                </a:lnTo>
                <a:lnTo>
                  <a:pt x="14178" y="7837"/>
                </a:lnTo>
                <a:lnTo>
                  <a:pt x="14224" y="8016"/>
                </a:lnTo>
                <a:lnTo>
                  <a:pt x="14305" y="8360"/>
                </a:lnTo>
                <a:lnTo>
                  <a:pt x="14369" y="8703"/>
                </a:lnTo>
                <a:lnTo>
                  <a:pt x="14421" y="9054"/>
                </a:lnTo>
                <a:lnTo>
                  <a:pt x="14461" y="9405"/>
                </a:lnTo>
                <a:lnTo>
                  <a:pt x="14496" y="9755"/>
                </a:lnTo>
                <a:lnTo>
                  <a:pt x="14513" y="10113"/>
                </a:lnTo>
                <a:lnTo>
                  <a:pt x="14519" y="10464"/>
                </a:lnTo>
                <a:lnTo>
                  <a:pt x="14513" y="10822"/>
                </a:lnTo>
                <a:lnTo>
                  <a:pt x="14502" y="11172"/>
                </a:lnTo>
                <a:lnTo>
                  <a:pt x="14473" y="11530"/>
                </a:lnTo>
                <a:lnTo>
                  <a:pt x="14438" y="11881"/>
                </a:lnTo>
                <a:lnTo>
                  <a:pt x="14392" y="12232"/>
                </a:lnTo>
                <a:lnTo>
                  <a:pt x="14334" y="12582"/>
                </a:lnTo>
                <a:lnTo>
                  <a:pt x="14265" y="12926"/>
                </a:lnTo>
                <a:lnTo>
                  <a:pt x="14190" y="13262"/>
                </a:lnTo>
                <a:lnTo>
                  <a:pt x="14103" y="13606"/>
                </a:lnTo>
                <a:lnTo>
                  <a:pt x="14028" y="13842"/>
                </a:lnTo>
                <a:lnTo>
                  <a:pt x="13918" y="14157"/>
                </a:lnTo>
                <a:lnTo>
                  <a:pt x="13779" y="14529"/>
                </a:lnTo>
                <a:lnTo>
                  <a:pt x="13606" y="14944"/>
                </a:lnTo>
                <a:lnTo>
                  <a:pt x="13508" y="15166"/>
                </a:lnTo>
                <a:lnTo>
                  <a:pt x="13403" y="15395"/>
                </a:lnTo>
                <a:lnTo>
                  <a:pt x="13294" y="15624"/>
                </a:lnTo>
                <a:lnTo>
                  <a:pt x="13178" y="15853"/>
                </a:lnTo>
                <a:lnTo>
                  <a:pt x="13057" y="16089"/>
                </a:lnTo>
                <a:lnTo>
                  <a:pt x="12930" y="16318"/>
                </a:lnTo>
                <a:lnTo>
                  <a:pt x="12802" y="16547"/>
                </a:lnTo>
                <a:lnTo>
                  <a:pt x="12664" y="16769"/>
                </a:lnTo>
                <a:lnTo>
                  <a:pt x="12531" y="16984"/>
                </a:lnTo>
                <a:lnTo>
                  <a:pt x="12386" y="17191"/>
                </a:lnTo>
                <a:lnTo>
                  <a:pt x="12242" y="17384"/>
                </a:lnTo>
                <a:lnTo>
                  <a:pt x="12097" y="17563"/>
                </a:lnTo>
                <a:lnTo>
                  <a:pt x="11947" y="17735"/>
                </a:lnTo>
                <a:lnTo>
                  <a:pt x="11797" y="17885"/>
                </a:lnTo>
                <a:lnTo>
                  <a:pt x="11646" y="18021"/>
                </a:lnTo>
                <a:lnTo>
                  <a:pt x="11571" y="18079"/>
                </a:lnTo>
                <a:lnTo>
                  <a:pt x="11490" y="18129"/>
                </a:lnTo>
                <a:lnTo>
                  <a:pt x="11415" y="18179"/>
                </a:lnTo>
                <a:lnTo>
                  <a:pt x="11340" y="18222"/>
                </a:lnTo>
                <a:lnTo>
                  <a:pt x="11259" y="18257"/>
                </a:lnTo>
                <a:lnTo>
                  <a:pt x="11184" y="18293"/>
                </a:lnTo>
                <a:lnTo>
                  <a:pt x="11109" y="18315"/>
                </a:lnTo>
                <a:lnTo>
                  <a:pt x="11034" y="18336"/>
                </a:lnTo>
                <a:lnTo>
                  <a:pt x="10953" y="18343"/>
                </a:lnTo>
                <a:lnTo>
                  <a:pt x="10878" y="18351"/>
                </a:lnTo>
                <a:lnTo>
                  <a:pt x="10803" y="18343"/>
                </a:lnTo>
                <a:lnTo>
                  <a:pt x="10727" y="18336"/>
                </a:lnTo>
                <a:lnTo>
                  <a:pt x="10652" y="18315"/>
                </a:lnTo>
                <a:lnTo>
                  <a:pt x="10577" y="18293"/>
                </a:lnTo>
                <a:lnTo>
                  <a:pt x="10502" y="18257"/>
                </a:lnTo>
                <a:lnTo>
                  <a:pt x="10427" y="18215"/>
                </a:lnTo>
                <a:lnTo>
                  <a:pt x="10352" y="18164"/>
                </a:lnTo>
                <a:lnTo>
                  <a:pt x="10282" y="18100"/>
                </a:lnTo>
                <a:lnTo>
                  <a:pt x="10225" y="18050"/>
                </a:lnTo>
                <a:lnTo>
                  <a:pt x="10161" y="18007"/>
                </a:lnTo>
                <a:lnTo>
                  <a:pt x="10103" y="17971"/>
                </a:lnTo>
                <a:lnTo>
                  <a:pt x="10040" y="17943"/>
                </a:lnTo>
                <a:lnTo>
                  <a:pt x="9982" y="17921"/>
                </a:lnTo>
                <a:lnTo>
                  <a:pt x="9924" y="17907"/>
                </a:lnTo>
                <a:lnTo>
                  <a:pt x="9861" y="17893"/>
                </a:lnTo>
                <a:lnTo>
                  <a:pt x="9745" y="17893"/>
                </a:lnTo>
                <a:lnTo>
                  <a:pt x="9687" y="17900"/>
                </a:lnTo>
                <a:lnTo>
                  <a:pt x="9629" y="17907"/>
                </a:lnTo>
                <a:lnTo>
                  <a:pt x="9572" y="17921"/>
                </a:lnTo>
                <a:lnTo>
                  <a:pt x="9514" y="17943"/>
                </a:lnTo>
                <a:lnTo>
                  <a:pt x="9462" y="17971"/>
                </a:lnTo>
                <a:lnTo>
                  <a:pt x="9404" y="18000"/>
                </a:lnTo>
                <a:lnTo>
                  <a:pt x="9352" y="18036"/>
                </a:lnTo>
                <a:lnTo>
                  <a:pt x="9254" y="18114"/>
                </a:lnTo>
                <a:lnTo>
                  <a:pt x="9161" y="18207"/>
                </a:lnTo>
                <a:lnTo>
                  <a:pt x="9074" y="18315"/>
                </a:lnTo>
                <a:lnTo>
                  <a:pt x="8994" y="18429"/>
                </a:lnTo>
                <a:lnTo>
                  <a:pt x="8924" y="18558"/>
                </a:lnTo>
                <a:lnTo>
                  <a:pt x="8866" y="18687"/>
                </a:lnTo>
                <a:lnTo>
                  <a:pt x="8820" y="18830"/>
                </a:lnTo>
                <a:lnTo>
                  <a:pt x="8785" y="18973"/>
                </a:lnTo>
                <a:lnTo>
                  <a:pt x="8525" y="18916"/>
                </a:lnTo>
                <a:lnTo>
                  <a:pt x="8265" y="18844"/>
                </a:lnTo>
                <a:lnTo>
                  <a:pt x="8011" y="18773"/>
                </a:lnTo>
                <a:lnTo>
                  <a:pt x="7757" y="18687"/>
                </a:lnTo>
                <a:lnTo>
                  <a:pt x="7508" y="18594"/>
                </a:lnTo>
                <a:lnTo>
                  <a:pt x="7260" y="18494"/>
                </a:lnTo>
                <a:lnTo>
                  <a:pt x="7011" y="18386"/>
                </a:lnTo>
                <a:lnTo>
                  <a:pt x="6768" y="18265"/>
                </a:lnTo>
                <a:lnTo>
                  <a:pt x="6531" y="18143"/>
                </a:lnTo>
                <a:lnTo>
                  <a:pt x="6294" y="18007"/>
                </a:lnTo>
                <a:lnTo>
                  <a:pt x="6057" y="17864"/>
                </a:lnTo>
                <a:lnTo>
                  <a:pt x="5832" y="17714"/>
                </a:lnTo>
                <a:lnTo>
                  <a:pt x="5607" y="17556"/>
                </a:lnTo>
                <a:lnTo>
                  <a:pt x="5387" y="17392"/>
                </a:lnTo>
                <a:lnTo>
                  <a:pt x="5167" y="17220"/>
                </a:lnTo>
                <a:lnTo>
                  <a:pt x="4959" y="17034"/>
                </a:lnTo>
                <a:lnTo>
                  <a:pt x="4751" y="16840"/>
                </a:lnTo>
                <a:lnTo>
                  <a:pt x="4555" y="16640"/>
                </a:lnTo>
                <a:lnTo>
                  <a:pt x="4358" y="16433"/>
                </a:lnTo>
                <a:lnTo>
                  <a:pt x="4173" y="16218"/>
                </a:lnTo>
                <a:lnTo>
                  <a:pt x="3994" y="15989"/>
                </a:lnTo>
                <a:lnTo>
                  <a:pt x="3815" y="15753"/>
                </a:lnTo>
                <a:lnTo>
                  <a:pt x="3647" y="15509"/>
                </a:lnTo>
                <a:lnTo>
                  <a:pt x="3491" y="15259"/>
                </a:lnTo>
                <a:lnTo>
                  <a:pt x="3335" y="15001"/>
                </a:lnTo>
                <a:lnTo>
                  <a:pt x="3191" y="14736"/>
                </a:lnTo>
                <a:lnTo>
                  <a:pt x="3058" y="14457"/>
                </a:lnTo>
                <a:lnTo>
                  <a:pt x="2925" y="14171"/>
                </a:lnTo>
                <a:lnTo>
                  <a:pt x="2809" y="13878"/>
                </a:lnTo>
                <a:lnTo>
                  <a:pt x="2699" y="13577"/>
                </a:lnTo>
                <a:lnTo>
                  <a:pt x="2595" y="13269"/>
                </a:lnTo>
                <a:lnTo>
                  <a:pt x="2503" y="12947"/>
                </a:lnTo>
                <a:lnTo>
                  <a:pt x="2451" y="12754"/>
                </a:lnTo>
                <a:lnTo>
                  <a:pt x="2405" y="12561"/>
                </a:lnTo>
                <a:lnTo>
                  <a:pt x="2364" y="12367"/>
                </a:lnTo>
                <a:lnTo>
                  <a:pt x="2330" y="12174"/>
                </a:lnTo>
                <a:lnTo>
                  <a:pt x="2295" y="11974"/>
                </a:lnTo>
                <a:lnTo>
                  <a:pt x="2266" y="11781"/>
                </a:lnTo>
                <a:lnTo>
                  <a:pt x="2237" y="11580"/>
                </a:lnTo>
                <a:lnTo>
                  <a:pt x="2214" y="11387"/>
                </a:lnTo>
                <a:lnTo>
                  <a:pt x="2197" y="11187"/>
                </a:lnTo>
                <a:lnTo>
                  <a:pt x="2185" y="10986"/>
                </a:lnTo>
                <a:lnTo>
                  <a:pt x="2173" y="10786"/>
                </a:lnTo>
                <a:lnTo>
                  <a:pt x="2168" y="10593"/>
                </a:lnTo>
                <a:lnTo>
                  <a:pt x="2162" y="10392"/>
                </a:lnTo>
                <a:lnTo>
                  <a:pt x="2168" y="10192"/>
                </a:lnTo>
                <a:lnTo>
                  <a:pt x="2168" y="9991"/>
                </a:lnTo>
                <a:lnTo>
                  <a:pt x="2179" y="9798"/>
                </a:lnTo>
                <a:lnTo>
                  <a:pt x="2191" y="9598"/>
                </a:lnTo>
                <a:lnTo>
                  <a:pt x="2208" y="9405"/>
                </a:lnTo>
                <a:lnTo>
                  <a:pt x="2226" y="9204"/>
                </a:lnTo>
                <a:lnTo>
                  <a:pt x="2249" y="9011"/>
                </a:lnTo>
                <a:lnTo>
                  <a:pt x="2278" y="8818"/>
                </a:lnTo>
                <a:lnTo>
                  <a:pt x="2306" y="8624"/>
                </a:lnTo>
                <a:lnTo>
                  <a:pt x="2341" y="8431"/>
                </a:lnTo>
                <a:lnTo>
                  <a:pt x="2382" y="8238"/>
                </a:lnTo>
                <a:lnTo>
                  <a:pt x="2422" y="8052"/>
                </a:lnTo>
                <a:lnTo>
                  <a:pt x="2462" y="7859"/>
                </a:lnTo>
                <a:lnTo>
                  <a:pt x="2514" y="7673"/>
                </a:lnTo>
                <a:lnTo>
                  <a:pt x="2567" y="7494"/>
                </a:lnTo>
                <a:lnTo>
                  <a:pt x="2619" y="7308"/>
                </a:lnTo>
                <a:lnTo>
                  <a:pt x="2682" y="7129"/>
                </a:lnTo>
                <a:lnTo>
                  <a:pt x="2740" y="6950"/>
                </a:lnTo>
                <a:lnTo>
                  <a:pt x="2809" y="6771"/>
                </a:lnTo>
                <a:lnTo>
                  <a:pt x="2879" y="6599"/>
                </a:lnTo>
                <a:lnTo>
                  <a:pt x="2948" y="6420"/>
                </a:lnTo>
                <a:lnTo>
                  <a:pt x="3023" y="6256"/>
                </a:lnTo>
                <a:lnTo>
                  <a:pt x="3104" y="6084"/>
                </a:lnTo>
                <a:lnTo>
                  <a:pt x="3185" y="5919"/>
                </a:lnTo>
                <a:lnTo>
                  <a:pt x="3272" y="5762"/>
                </a:lnTo>
                <a:lnTo>
                  <a:pt x="3364" y="5604"/>
                </a:lnTo>
                <a:lnTo>
                  <a:pt x="3457" y="5447"/>
                </a:lnTo>
                <a:lnTo>
                  <a:pt x="3549" y="5297"/>
                </a:lnTo>
                <a:lnTo>
                  <a:pt x="3647" y="5146"/>
                </a:lnTo>
                <a:lnTo>
                  <a:pt x="3751" y="4996"/>
                </a:lnTo>
                <a:lnTo>
                  <a:pt x="3855" y="4853"/>
                </a:lnTo>
                <a:lnTo>
                  <a:pt x="3965" y="4717"/>
                </a:lnTo>
                <a:lnTo>
                  <a:pt x="4075" y="4581"/>
                </a:lnTo>
                <a:lnTo>
                  <a:pt x="4191" y="4452"/>
                </a:lnTo>
                <a:lnTo>
                  <a:pt x="4312" y="4323"/>
                </a:lnTo>
                <a:lnTo>
                  <a:pt x="4433" y="4202"/>
                </a:lnTo>
                <a:lnTo>
                  <a:pt x="4555" y="4080"/>
                </a:lnTo>
                <a:lnTo>
                  <a:pt x="4682" y="3965"/>
                </a:lnTo>
                <a:lnTo>
                  <a:pt x="4815" y="3858"/>
                </a:lnTo>
                <a:lnTo>
                  <a:pt x="4948" y="3751"/>
                </a:lnTo>
                <a:lnTo>
                  <a:pt x="5081" y="3651"/>
                </a:lnTo>
                <a:lnTo>
                  <a:pt x="5219" y="3550"/>
                </a:lnTo>
                <a:lnTo>
                  <a:pt x="5364" y="3457"/>
                </a:lnTo>
                <a:lnTo>
                  <a:pt x="5508" y="3371"/>
                </a:lnTo>
                <a:lnTo>
                  <a:pt x="5653" y="3293"/>
                </a:lnTo>
                <a:lnTo>
                  <a:pt x="5803" y="3214"/>
                </a:lnTo>
                <a:lnTo>
                  <a:pt x="5959" y="3142"/>
                </a:lnTo>
                <a:lnTo>
                  <a:pt x="6115" y="3078"/>
                </a:lnTo>
                <a:lnTo>
                  <a:pt x="6277" y="3014"/>
                </a:lnTo>
                <a:lnTo>
                  <a:pt x="6439" y="2956"/>
                </a:lnTo>
                <a:lnTo>
                  <a:pt x="6601" y="2913"/>
                </a:lnTo>
                <a:lnTo>
                  <a:pt x="6751" y="2870"/>
                </a:lnTo>
                <a:lnTo>
                  <a:pt x="6896" y="2835"/>
                </a:lnTo>
                <a:lnTo>
                  <a:pt x="7040" y="2806"/>
                </a:lnTo>
                <a:lnTo>
                  <a:pt x="7190" y="2785"/>
                </a:lnTo>
                <a:lnTo>
                  <a:pt x="7485" y="2742"/>
                </a:lnTo>
                <a:lnTo>
                  <a:pt x="7786" y="2720"/>
                </a:lnTo>
                <a:lnTo>
                  <a:pt x="8080" y="2713"/>
                </a:lnTo>
                <a:close/>
                <a:moveTo>
                  <a:pt x="7924" y="1"/>
                </a:moveTo>
                <a:lnTo>
                  <a:pt x="7687" y="8"/>
                </a:lnTo>
                <a:lnTo>
                  <a:pt x="7450" y="22"/>
                </a:lnTo>
                <a:lnTo>
                  <a:pt x="7219" y="44"/>
                </a:lnTo>
                <a:lnTo>
                  <a:pt x="6988" y="79"/>
                </a:lnTo>
                <a:lnTo>
                  <a:pt x="6757" y="115"/>
                </a:lnTo>
                <a:lnTo>
                  <a:pt x="6531" y="165"/>
                </a:lnTo>
                <a:lnTo>
                  <a:pt x="6312" y="215"/>
                </a:lnTo>
                <a:lnTo>
                  <a:pt x="6092" y="280"/>
                </a:lnTo>
                <a:lnTo>
                  <a:pt x="5878" y="351"/>
                </a:lnTo>
                <a:lnTo>
                  <a:pt x="5664" y="423"/>
                </a:lnTo>
                <a:lnTo>
                  <a:pt x="5451" y="509"/>
                </a:lnTo>
                <a:lnTo>
                  <a:pt x="5243" y="602"/>
                </a:lnTo>
                <a:lnTo>
                  <a:pt x="5040" y="695"/>
                </a:lnTo>
                <a:lnTo>
                  <a:pt x="4838" y="802"/>
                </a:lnTo>
                <a:lnTo>
                  <a:pt x="4641" y="910"/>
                </a:lnTo>
                <a:lnTo>
                  <a:pt x="4445" y="1031"/>
                </a:lnTo>
                <a:lnTo>
                  <a:pt x="4254" y="1153"/>
                </a:lnTo>
                <a:lnTo>
                  <a:pt x="4063" y="1282"/>
                </a:lnTo>
                <a:lnTo>
                  <a:pt x="3879" y="1418"/>
                </a:lnTo>
                <a:lnTo>
                  <a:pt x="3699" y="1561"/>
                </a:lnTo>
                <a:lnTo>
                  <a:pt x="3520" y="1704"/>
                </a:lnTo>
                <a:lnTo>
                  <a:pt x="3347" y="1861"/>
                </a:lnTo>
                <a:lnTo>
                  <a:pt x="3173" y="2019"/>
                </a:lnTo>
                <a:lnTo>
                  <a:pt x="3012" y="2183"/>
                </a:lnTo>
                <a:lnTo>
                  <a:pt x="2844" y="2355"/>
                </a:lnTo>
                <a:lnTo>
                  <a:pt x="2688" y="2527"/>
                </a:lnTo>
                <a:lnTo>
                  <a:pt x="2532" y="2706"/>
                </a:lnTo>
                <a:lnTo>
                  <a:pt x="2382" y="2892"/>
                </a:lnTo>
                <a:lnTo>
                  <a:pt x="2231" y="3085"/>
                </a:lnTo>
                <a:lnTo>
                  <a:pt x="2093" y="3278"/>
                </a:lnTo>
                <a:lnTo>
                  <a:pt x="1954" y="3479"/>
                </a:lnTo>
                <a:lnTo>
                  <a:pt x="1815" y="3679"/>
                </a:lnTo>
                <a:lnTo>
                  <a:pt x="1688" y="3894"/>
                </a:lnTo>
                <a:lnTo>
                  <a:pt x="1561" y="4101"/>
                </a:lnTo>
                <a:lnTo>
                  <a:pt x="1439" y="4323"/>
                </a:lnTo>
                <a:lnTo>
                  <a:pt x="1324" y="4545"/>
                </a:lnTo>
                <a:lnTo>
                  <a:pt x="1208" y="4767"/>
                </a:lnTo>
                <a:lnTo>
                  <a:pt x="1104" y="4996"/>
                </a:lnTo>
                <a:lnTo>
                  <a:pt x="1000" y="5225"/>
                </a:lnTo>
                <a:lnTo>
                  <a:pt x="902" y="5461"/>
                </a:lnTo>
                <a:lnTo>
                  <a:pt x="809" y="5705"/>
                </a:lnTo>
                <a:lnTo>
                  <a:pt x="717" y="5948"/>
                </a:lnTo>
                <a:lnTo>
                  <a:pt x="636" y="6191"/>
                </a:lnTo>
                <a:lnTo>
                  <a:pt x="555" y="6442"/>
                </a:lnTo>
                <a:lnTo>
                  <a:pt x="480" y="6692"/>
                </a:lnTo>
                <a:lnTo>
                  <a:pt x="411" y="6950"/>
                </a:lnTo>
                <a:lnTo>
                  <a:pt x="347" y="7207"/>
                </a:lnTo>
                <a:lnTo>
                  <a:pt x="289" y="7472"/>
                </a:lnTo>
                <a:lnTo>
                  <a:pt x="237" y="7730"/>
                </a:lnTo>
                <a:lnTo>
                  <a:pt x="185" y="8002"/>
                </a:lnTo>
                <a:lnTo>
                  <a:pt x="145" y="8267"/>
                </a:lnTo>
                <a:lnTo>
                  <a:pt x="104" y="8539"/>
                </a:lnTo>
                <a:lnTo>
                  <a:pt x="75" y="8811"/>
                </a:lnTo>
                <a:lnTo>
                  <a:pt x="47" y="9083"/>
                </a:lnTo>
                <a:lnTo>
                  <a:pt x="23" y="9362"/>
                </a:lnTo>
                <a:lnTo>
                  <a:pt x="12" y="9634"/>
                </a:lnTo>
                <a:lnTo>
                  <a:pt x="0" y="9913"/>
                </a:lnTo>
                <a:lnTo>
                  <a:pt x="0" y="10192"/>
                </a:lnTo>
                <a:lnTo>
                  <a:pt x="0" y="10478"/>
                </a:lnTo>
                <a:lnTo>
                  <a:pt x="6" y="10757"/>
                </a:lnTo>
                <a:lnTo>
                  <a:pt x="23" y="11043"/>
                </a:lnTo>
                <a:lnTo>
                  <a:pt x="41" y="11330"/>
                </a:lnTo>
                <a:lnTo>
                  <a:pt x="70" y="11616"/>
                </a:lnTo>
                <a:lnTo>
                  <a:pt x="99" y="11902"/>
                </a:lnTo>
                <a:lnTo>
                  <a:pt x="133" y="12174"/>
                </a:lnTo>
                <a:lnTo>
                  <a:pt x="179" y="12439"/>
                </a:lnTo>
                <a:lnTo>
                  <a:pt x="226" y="12711"/>
                </a:lnTo>
                <a:lnTo>
                  <a:pt x="278" y="12969"/>
                </a:lnTo>
                <a:lnTo>
                  <a:pt x="336" y="13226"/>
                </a:lnTo>
                <a:lnTo>
                  <a:pt x="399" y="13484"/>
                </a:lnTo>
                <a:lnTo>
                  <a:pt x="463" y="13734"/>
                </a:lnTo>
                <a:lnTo>
                  <a:pt x="538" y="13978"/>
                </a:lnTo>
                <a:lnTo>
                  <a:pt x="613" y="14221"/>
                </a:lnTo>
                <a:lnTo>
                  <a:pt x="694" y="14464"/>
                </a:lnTo>
                <a:lnTo>
                  <a:pt x="781" y="14701"/>
                </a:lnTo>
                <a:lnTo>
                  <a:pt x="873" y="14930"/>
                </a:lnTo>
                <a:lnTo>
                  <a:pt x="966" y="15159"/>
                </a:lnTo>
                <a:lnTo>
                  <a:pt x="1070" y="15380"/>
                </a:lnTo>
                <a:lnTo>
                  <a:pt x="1174" y="15602"/>
                </a:lnTo>
                <a:lnTo>
                  <a:pt x="1278" y="15817"/>
                </a:lnTo>
                <a:lnTo>
                  <a:pt x="1393" y="16032"/>
                </a:lnTo>
                <a:lnTo>
                  <a:pt x="1509" y="16239"/>
                </a:lnTo>
                <a:lnTo>
                  <a:pt x="1630" y="16447"/>
                </a:lnTo>
                <a:lnTo>
                  <a:pt x="1752" y="16640"/>
                </a:lnTo>
                <a:lnTo>
                  <a:pt x="1885" y="16840"/>
                </a:lnTo>
                <a:lnTo>
                  <a:pt x="2012" y="17027"/>
                </a:lnTo>
                <a:lnTo>
                  <a:pt x="2150" y="17220"/>
                </a:lnTo>
                <a:lnTo>
                  <a:pt x="2289" y="17399"/>
                </a:lnTo>
                <a:lnTo>
                  <a:pt x="2434" y="17578"/>
                </a:lnTo>
                <a:lnTo>
                  <a:pt x="2578" y="17749"/>
                </a:lnTo>
                <a:lnTo>
                  <a:pt x="2728" y="17921"/>
                </a:lnTo>
                <a:lnTo>
                  <a:pt x="2879" y="18086"/>
                </a:lnTo>
                <a:lnTo>
                  <a:pt x="3035" y="18250"/>
                </a:lnTo>
                <a:lnTo>
                  <a:pt x="3191" y="18401"/>
                </a:lnTo>
                <a:lnTo>
                  <a:pt x="3353" y="18551"/>
                </a:lnTo>
                <a:lnTo>
                  <a:pt x="3514" y="18701"/>
                </a:lnTo>
                <a:lnTo>
                  <a:pt x="3682" y="18844"/>
                </a:lnTo>
                <a:lnTo>
                  <a:pt x="3855" y="18980"/>
                </a:lnTo>
                <a:lnTo>
                  <a:pt x="4023" y="19116"/>
                </a:lnTo>
                <a:lnTo>
                  <a:pt x="4202" y="19238"/>
                </a:lnTo>
                <a:lnTo>
                  <a:pt x="4376" y="19367"/>
                </a:lnTo>
                <a:lnTo>
                  <a:pt x="4555" y="19481"/>
                </a:lnTo>
                <a:lnTo>
                  <a:pt x="4740" y="19596"/>
                </a:lnTo>
                <a:lnTo>
                  <a:pt x="4925" y="19703"/>
                </a:lnTo>
                <a:lnTo>
                  <a:pt x="5110" y="19811"/>
                </a:lnTo>
                <a:lnTo>
                  <a:pt x="5295" y="19904"/>
                </a:lnTo>
                <a:lnTo>
                  <a:pt x="5485" y="19997"/>
                </a:lnTo>
                <a:lnTo>
                  <a:pt x="5676" y="20090"/>
                </a:lnTo>
                <a:lnTo>
                  <a:pt x="5873" y="20168"/>
                </a:lnTo>
                <a:lnTo>
                  <a:pt x="6069" y="20247"/>
                </a:lnTo>
                <a:lnTo>
                  <a:pt x="6266" y="20319"/>
                </a:lnTo>
                <a:lnTo>
                  <a:pt x="6462" y="20390"/>
                </a:lnTo>
                <a:lnTo>
                  <a:pt x="6664" y="20455"/>
                </a:lnTo>
                <a:lnTo>
                  <a:pt x="6861" y="20512"/>
                </a:lnTo>
                <a:lnTo>
                  <a:pt x="7063" y="20562"/>
                </a:lnTo>
                <a:lnTo>
                  <a:pt x="7271" y="20605"/>
                </a:lnTo>
                <a:lnTo>
                  <a:pt x="7473" y="20648"/>
                </a:lnTo>
                <a:lnTo>
                  <a:pt x="7682" y="20684"/>
                </a:lnTo>
                <a:lnTo>
                  <a:pt x="7884" y="20712"/>
                </a:lnTo>
                <a:lnTo>
                  <a:pt x="8092" y="20741"/>
                </a:lnTo>
                <a:lnTo>
                  <a:pt x="8300" y="20755"/>
                </a:lnTo>
                <a:lnTo>
                  <a:pt x="8508" y="20770"/>
                </a:lnTo>
                <a:lnTo>
                  <a:pt x="8716" y="20777"/>
                </a:lnTo>
                <a:lnTo>
                  <a:pt x="9138" y="20777"/>
                </a:lnTo>
                <a:lnTo>
                  <a:pt x="9346" y="20770"/>
                </a:lnTo>
                <a:lnTo>
                  <a:pt x="9560" y="20748"/>
                </a:lnTo>
                <a:lnTo>
                  <a:pt x="9768" y="20727"/>
                </a:lnTo>
                <a:lnTo>
                  <a:pt x="9941" y="20841"/>
                </a:lnTo>
                <a:lnTo>
                  <a:pt x="10115" y="20934"/>
                </a:lnTo>
                <a:lnTo>
                  <a:pt x="10288" y="21006"/>
                </a:lnTo>
                <a:lnTo>
                  <a:pt x="10462" y="21070"/>
                </a:lnTo>
                <a:lnTo>
                  <a:pt x="10629" y="21113"/>
                </a:lnTo>
                <a:lnTo>
                  <a:pt x="10803" y="21142"/>
                </a:lnTo>
                <a:lnTo>
                  <a:pt x="10970" y="21156"/>
                </a:lnTo>
                <a:lnTo>
                  <a:pt x="11138" y="21156"/>
                </a:lnTo>
                <a:lnTo>
                  <a:pt x="11300" y="21149"/>
                </a:lnTo>
                <a:lnTo>
                  <a:pt x="11467" y="21120"/>
                </a:lnTo>
                <a:lnTo>
                  <a:pt x="11629" y="21084"/>
                </a:lnTo>
                <a:lnTo>
                  <a:pt x="11791" y="21027"/>
                </a:lnTo>
                <a:lnTo>
                  <a:pt x="11953" y="20963"/>
                </a:lnTo>
                <a:lnTo>
                  <a:pt x="12109" y="20891"/>
                </a:lnTo>
                <a:lnTo>
                  <a:pt x="12271" y="20798"/>
                </a:lnTo>
                <a:lnTo>
                  <a:pt x="12427" y="20698"/>
                </a:lnTo>
                <a:lnTo>
                  <a:pt x="12577" y="20591"/>
                </a:lnTo>
                <a:lnTo>
                  <a:pt x="12733" y="20469"/>
                </a:lnTo>
                <a:lnTo>
                  <a:pt x="12883" y="20340"/>
                </a:lnTo>
                <a:lnTo>
                  <a:pt x="13028" y="20204"/>
                </a:lnTo>
                <a:lnTo>
                  <a:pt x="13178" y="20054"/>
                </a:lnTo>
                <a:lnTo>
                  <a:pt x="13323" y="19896"/>
                </a:lnTo>
                <a:lnTo>
                  <a:pt x="13461" y="19732"/>
                </a:lnTo>
                <a:lnTo>
                  <a:pt x="13606" y="19560"/>
                </a:lnTo>
                <a:lnTo>
                  <a:pt x="13739" y="19374"/>
                </a:lnTo>
                <a:lnTo>
                  <a:pt x="13877" y="19188"/>
                </a:lnTo>
                <a:lnTo>
                  <a:pt x="14010" y="18995"/>
                </a:lnTo>
                <a:lnTo>
                  <a:pt x="14143" y="18787"/>
                </a:lnTo>
                <a:lnTo>
                  <a:pt x="14270" y="18580"/>
                </a:lnTo>
                <a:lnTo>
                  <a:pt x="14398" y="18372"/>
                </a:lnTo>
                <a:lnTo>
                  <a:pt x="14519" y="18150"/>
                </a:lnTo>
                <a:lnTo>
                  <a:pt x="14640" y="17928"/>
                </a:lnTo>
                <a:lnTo>
                  <a:pt x="14756" y="17699"/>
                </a:lnTo>
                <a:lnTo>
                  <a:pt x="14872" y="17470"/>
                </a:lnTo>
                <a:lnTo>
                  <a:pt x="14987" y="17234"/>
                </a:lnTo>
                <a:lnTo>
                  <a:pt x="15097" y="16991"/>
                </a:lnTo>
                <a:lnTo>
                  <a:pt x="15201" y="16755"/>
                </a:lnTo>
                <a:lnTo>
                  <a:pt x="15305" y="16511"/>
                </a:lnTo>
                <a:lnTo>
                  <a:pt x="15502" y="16017"/>
                </a:lnTo>
                <a:lnTo>
                  <a:pt x="15686" y="15516"/>
                </a:lnTo>
                <a:lnTo>
                  <a:pt x="15860" y="15015"/>
                </a:lnTo>
                <a:lnTo>
                  <a:pt x="16016" y="14515"/>
                </a:lnTo>
                <a:lnTo>
                  <a:pt x="16160" y="14021"/>
                </a:lnTo>
                <a:lnTo>
                  <a:pt x="16288" y="13534"/>
                </a:lnTo>
                <a:lnTo>
                  <a:pt x="16403" y="13055"/>
                </a:lnTo>
                <a:lnTo>
                  <a:pt x="16501" y="12589"/>
                </a:lnTo>
                <a:lnTo>
                  <a:pt x="16582" y="12146"/>
                </a:lnTo>
                <a:lnTo>
                  <a:pt x="16646" y="11716"/>
                </a:lnTo>
                <a:lnTo>
                  <a:pt x="16669" y="11516"/>
                </a:lnTo>
                <a:lnTo>
                  <a:pt x="16692" y="11315"/>
                </a:lnTo>
                <a:lnTo>
                  <a:pt x="16709" y="11122"/>
                </a:lnTo>
                <a:lnTo>
                  <a:pt x="16721" y="10936"/>
                </a:lnTo>
                <a:lnTo>
                  <a:pt x="16727" y="10764"/>
                </a:lnTo>
                <a:lnTo>
                  <a:pt x="16733" y="10593"/>
                </a:lnTo>
                <a:lnTo>
                  <a:pt x="16727" y="10306"/>
                </a:lnTo>
                <a:lnTo>
                  <a:pt x="16721" y="10027"/>
                </a:lnTo>
                <a:lnTo>
                  <a:pt x="16709" y="9748"/>
                </a:lnTo>
                <a:lnTo>
                  <a:pt x="16686" y="9476"/>
                </a:lnTo>
                <a:lnTo>
                  <a:pt x="16663" y="9197"/>
                </a:lnTo>
                <a:lnTo>
                  <a:pt x="16634" y="8925"/>
                </a:lnTo>
                <a:lnTo>
                  <a:pt x="16600" y="8660"/>
                </a:lnTo>
                <a:lnTo>
                  <a:pt x="16553" y="8395"/>
                </a:lnTo>
                <a:lnTo>
                  <a:pt x="16507" y="8131"/>
                </a:lnTo>
                <a:lnTo>
                  <a:pt x="16461" y="7873"/>
                </a:lnTo>
                <a:lnTo>
                  <a:pt x="16403" y="7615"/>
                </a:lnTo>
                <a:lnTo>
                  <a:pt x="16340" y="7358"/>
                </a:lnTo>
                <a:lnTo>
                  <a:pt x="16276" y="7107"/>
                </a:lnTo>
                <a:lnTo>
                  <a:pt x="16201" y="6857"/>
                </a:lnTo>
                <a:lnTo>
                  <a:pt x="16126" y="6613"/>
                </a:lnTo>
                <a:lnTo>
                  <a:pt x="16045" y="6370"/>
                </a:lnTo>
                <a:lnTo>
                  <a:pt x="15958" y="6134"/>
                </a:lnTo>
                <a:lnTo>
                  <a:pt x="15866" y="5898"/>
                </a:lnTo>
                <a:lnTo>
                  <a:pt x="15773" y="5662"/>
                </a:lnTo>
                <a:lnTo>
                  <a:pt x="15675" y="5433"/>
                </a:lnTo>
                <a:lnTo>
                  <a:pt x="15571" y="5211"/>
                </a:lnTo>
                <a:lnTo>
                  <a:pt x="15461" y="4989"/>
                </a:lnTo>
                <a:lnTo>
                  <a:pt x="15345" y="4774"/>
                </a:lnTo>
                <a:lnTo>
                  <a:pt x="15230" y="4559"/>
                </a:lnTo>
                <a:lnTo>
                  <a:pt x="15108" y="4345"/>
                </a:lnTo>
                <a:lnTo>
                  <a:pt x="14987" y="4144"/>
                </a:lnTo>
                <a:lnTo>
                  <a:pt x="14854" y="3937"/>
                </a:lnTo>
                <a:lnTo>
                  <a:pt x="14721" y="3744"/>
                </a:lnTo>
                <a:lnTo>
                  <a:pt x="14588" y="3550"/>
                </a:lnTo>
                <a:lnTo>
                  <a:pt x="14444" y="3357"/>
                </a:lnTo>
                <a:lnTo>
                  <a:pt x="14299" y="3178"/>
                </a:lnTo>
                <a:lnTo>
                  <a:pt x="14155" y="2992"/>
                </a:lnTo>
                <a:lnTo>
                  <a:pt x="14005" y="2820"/>
                </a:lnTo>
                <a:lnTo>
                  <a:pt x="13849" y="2649"/>
                </a:lnTo>
                <a:lnTo>
                  <a:pt x="13687" y="2484"/>
                </a:lnTo>
                <a:lnTo>
                  <a:pt x="13525" y="2319"/>
                </a:lnTo>
                <a:lnTo>
                  <a:pt x="13363" y="2162"/>
                </a:lnTo>
                <a:lnTo>
                  <a:pt x="13195" y="2012"/>
                </a:lnTo>
                <a:lnTo>
                  <a:pt x="13022" y="1861"/>
                </a:lnTo>
                <a:lnTo>
                  <a:pt x="12849" y="1718"/>
                </a:lnTo>
                <a:lnTo>
                  <a:pt x="12669" y="1582"/>
                </a:lnTo>
                <a:lnTo>
                  <a:pt x="12490" y="1453"/>
                </a:lnTo>
                <a:lnTo>
                  <a:pt x="12305" y="1325"/>
                </a:lnTo>
                <a:lnTo>
                  <a:pt x="12120" y="1203"/>
                </a:lnTo>
                <a:lnTo>
                  <a:pt x="11930" y="1088"/>
                </a:lnTo>
                <a:lnTo>
                  <a:pt x="11739" y="974"/>
                </a:lnTo>
                <a:lnTo>
                  <a:pt x="11548" y="874"/>
                </a:lnTo>
                <a:lnTo>
                  <a:pt x="11352" y="774"/>
                </a:lnTo>
                <a:lnTo>
                  <a:pt x="11149" y="680"/>
                </a:lnTo>
                <a:lnTo>
                  <a:pt x="10947" y="587"/>
                </a:lnTo>
                <a:lnTo>
                  <a:pt x="10745" y="509"/>
                </a:lnTo>
                <a:lnTo>
                  <a:pt x="10543" y="430"/>
                </a:lnTo>
                <a:lnTo>
                  <a:pt x="10334" y="358"/>
                </a:lnTo>
                <a:lnTo>
                  <a:pt x="10121" y="294"/>
                </a:lnTo>
                <a:lnTo>
                  <a:pt x="9913" y="237"/>
                </a:lnTo>
                <a:lnTo>
                  <a:pt x="9699" y="187"/>
                </a:lnTo>
                <a:lnTo>
                  <a:pt x="9479" y="137"/>
                </a:lnTo>
                <a:lnTo>
                  <a:pt x="9265" y="101"/>
                </a:lnTo>
                <a:lnTo>
                  <a:pt x="9046" y="65"/>
                </a:lnTo>
                <a:lnTo>
                  <a:pt x="8820" y="36"/>
                </a:lnTo>
                <a:lnTo>
                  <a:pt x="8601" y="15"/>
                </a:lnTo>
                <a:lnTo>
                  <a:pt x="8375" y="8"/>
                </a:lnTo>
                <a:lnTo>
                  <a:pt x="8150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117;p7">
            <a:extLst>
              <a:ext uri="{FF2B5EF4-FFF2-40B4-BE49-F238E27FC236}">
                <a16:creationId xmlns:a16="http://schemas.microsoft.com/office/drawing/2014/main" id="{B8B65D43-6EFD-334B-9B42-E3594A503227}"/>
              </a:ext>
            </a:extLst>
          </p:cNvPr>
          <p:cNvSpPr/>
          <p:nvPr userDrawn="1"/>
        </p:nvSpPr>
        <p:spPr>
          <a:xfrm rot="10951357">
            <a:off x="-163580" y="3487882"/>
            <a:ext cx="508677" cy="636503"/>
          </a:xfrm>
          <a:custGeom>
            <a:avLst/>
            <a:gdLst/>
            <a:ahLst/>
            <a:cxnLst/>
            <a:rect l="l" t="t" r="r" b="b"/>
            <a:pathLst>
              <a:path w="129875" h="52983" extrusionOk="0">
                <a:moveTo>
                  <a:pt x="102910" y="1"/>
                </a:moveTo>
                <a:lnTo>
                  <a:pt x="100262" y="16"/>
                </a:lnTo>
                <a:lnTo>
                  <a:pt x="97587" y="40"/>
                </a:lnTo>
                <a:lnTo>
                  <a:pt x="94939" y="70"/>
                </a:lnTo>
                <a:lnTo>
                  <a:pt x="92290" y="117"/>
                </a:lnTo>
                <a:lnTo>
                  <a:pt x="89669" y="179"/>
                </a:lnTo>
                <a:lnTo>
                  <a:pt x="87047" y="248"/>
                </a:lnTo>
                <a:lnTo>
                  <a:pt x="84426" y="333"/>
                </a:lnTo>
                <a:lnTo>
                  <a:pt x="81831" y="426"/>
                </a:lnTo>
                <a:lnTo>
                  <a:pt x="79236" y="526"/>
                </a:lnTo>
                <a:lnTo>
                  <a:pt x="76668" y="649"/>
                </a:lnTo>
                <a:lnTo>
                  <a:pt x="74100" y="773"/>
                </a:lnTo>
                <a:lnTo>
                  <a:pt x="71585" y="920"/>
                </a:lnTo>
                <a:lnTo>
                  <a:pt x="69044" y="1074"/>
                </a:lnTo>
                <a:lnTo>
                  <a:pt x="66556" y="1244"/>
                </a:lnTo>
                <a:lnTo>
                  <a:pt x="64095" y="1429"/>
                </a:lnTo>
                <a:lnTo>
                  <a:pt x="61634" y="1622"/>
                </a:lnTo>
                <a:lnTo>
                  <a:pt x="59227" y="1831"/>
                </a:lnTo>
                <a:lnTo>
                  <a:pt x="56819" y="2054"/>
                </a:lnTo>
                <a:lnTo>
                  <a:pt x="54465" y="2286"/>
                </a:lnTo>
                <a:lnTo>
                  <a:pt x="52138" y="2541"/>
                </a:lnTo>
                <a:lnTo>
                  <a:pt x="49810" y="2803"/>
                </a:lnTo>
                <a:lnTo>
                  <a:pt x="47563" y="3081"/>
                </a:lnTo>
                <a:lnTo>
                  <a:pt x="45316" y="3375"/>
                </a:lnTo>
                <a:lnTo>
                  <a:pt x="43123" y="3683"/>
                </a:lnTo>
                <a:lnTo>
                  <a:pt x="40956" y="4008"/>
                </a:lnTo>
                <a:lnTo>
                  <a:pt x="39886" y="4170"/>
                </a:lnTo>
                <a:lnTo>
                  <a:pt x="38816" y="4340"/>
                </a:lnTo>
                <a:lnTo>
                  <a:pt x="37773" y="4517"/>
                </a:lnTo>
                <a:lnTo>
                  <a:pt x="36756" y="4695"/>
                </a:lnTo>
                <a:lnTo>
                  <a:pt x="35713" y="4880"/>
                </a:lnTo>
                <a:lnTo>
                  <a:pt x="34696" y="5065"/>
                </a:lnTo>
                <a:lnTo>
                  <a:pt x="33707" y="5250"/>
                </a:lnTo>
                <a:lnTo>
                  <a:pt x="32690" y="5443"/>
                </a:lnTo>
                <a:lnTo>
                  <a:pt x="31727" y="5644"/>
                </a:lnTo>
                <a:lnTo>
                  <a:pt x="30737" y="5845"/>
                </a:lnTo>
                <a:lnTo>
                  <a:pt x="29801" y="6046"/>
                </a:lnTo>
                <a:lnTo>
                  <a:pt x="28838" y="6262"/>
                </a:lnTo>
                <a:lnTo>
                  <a:pt x="27902" y="6470"/>
                </a:lnTo>
                <a:lnTo>
                  <a:pt x="26992" y="6686"/>
                </a:lnTo>
                <a:lnTo>
                  <a:pt x="26056" y="6910"/>
                </a:lnTo>
                <a:lnTo>
                  <a:pt x="25173" y="7134"/>
                </a:lnTo>
                <a:lnTo>
                  <a:pt x="24290" y="7366"/>
                </a:lnTo>
                <a:lnTo>
                  <a:pt x="23408" y="7597"/>
                </a:lnTo>
                <a:lnTo>
                  <a:pt x="22552" y="7837"/>
                </a:lnTo>
                <a:lnTo>
                  <a:pt x="21696" y="8076"/>
                </a:lnTo>
                <a:lnTo>
                  <a:pt x="20866" y="8323"/>
                </a:lnTo>
                <a:lnTo>
                  <a:pt x="20037" y="8570"/>
                </a:lnTo>
                <a:lnTo>
                  <a:pt x="19234" y="8825"/>
                </a:lnTo>
                <a:lnTo>
                  <a:pt x="18432" y="9080"/>
                </a:lnTo>
                <a:lnTo>
                  <a:pt x="17656" y="9342"/>
                </a:lnTo>
                <a:lnTo>
                  <a:pt x="16907" y="9612"/>
                </a:lnTo>
                <a:lnTo>
                  <a:pt x="16158" y="9882"/>
                </a:lnTo>
                <a:lnTo>
                  <a:pt x="15409" y="10160"/>
                </a:lnTo>
                <a:lnTo>
                  <a:pt x="14687" y="10438"/>
                </a:lnTo>
                <a:lnTo>
                  <a:pt x="13991" y="10724"/>
                </a:lnTo>
                <a:lnTo>
                  <a:pt x="13296" y="11010"/>
                </a:lnTo>
                <a:lnTo>
                  <a:pt x="12627" y="11303"/>
                </a:lnTo>
                <a:lnTo>
                  <a:pt x="11958" y="11596"/>
                </a:lnTo>
                <a:lnTo>
                  <a:pt x="11316" y="11897"/>
                </a:lnTo>
                <a:lnTo>
                  <a:pt x="10674" y="12206"/>
                </a:lnTo>
                <a:lnTo>
                  <a:pt x="10059" y="12515"/>
                </a:lnTo>
                <a:lnTo>
                  <a:pt x="9471" y="12831"/>
                </a:lnTo>
                <a:lnTo>
                  <a:pt x="8882" y="13148"/>
                </a:lnTo>
                <a:lnTo>
                  <a:pt x="8320" y="13472"/>
                </a:lnTo>
                <a:lnTo>
                  <a:pt x="7785" y="13796"/>
                </a:lnTo>
                <a:lnTo>
                  <a:pt x="7250" y="14128"/>
                </a:lnTo>
                <a:lnTo>
                  <a:pt x="6742" y="14468"/>
                </a:lnTo>
                <a:lnTo>
                  <a:pt x="6234" y="14808"/>
                </a:lnTo>
                <a:lnTo>
                  <a:pt x="5752" y="15155"/>
                </a:lnTo>
                <a:lnTo>
                  <a:pt x="5297" y="15503"/>
                </a:lnTo>
                <a:lnTo>
                  <a:pt x="4869" y="15865"/>
                </a:lnTo>
                <a:lnTo>
                  <a:pt x="4441" y="16220"/>
                </a:lnTo>
                <a:lnTo>
                  <a:pt x="4040" y="16583"/>
                </a:lnTo>
                <a:lnTo>
                  <a:pt x="3639" y="16954"/>
                </a:lnTo>
                <a:lnTo>
                  <a:pt x="3264" y="17332"/>
                </a:lnTo>
                <a:lnTo>
                  <a:pt x="2917" y="17710"/>
                </a:lnTo>
                <a:lnTo>
                  <a:pt x="2596" y="18089"/>
                </a:lnTo>
                <a:lnTo>
                  <a:pt x="2275" y="18482"/>
                </a:lnTo>
                <a:lnTo>
                  <a:pt x="1980" y="18876"/>
                </a:lnTo>
                <a:lnTo>
                  <a:pt x="1713" y="19270"/>
                </a:lnTo>
                <a:lnTo>
                  <a:pt x="1472" y="19671"/>
                </a:lnTo>
                <a:lnTo>
                  <a:pt x="1231" y="20080"/>
                </a:lnTo>
                <a:lnTo>
                  <a:pt x="1017" y="20497"/>
                </a:lnTo>
                <a:lnTo>
                  <a:pt x="830" y="20914"/>
                </a:lnTo>
                <a:lnTo>
                  <a:pt x="643" y="21339"/>
                </a:lnTo>
                <a:lnTo>
                  <a:pt x="482" y="21763"/>
                </a:lnTo>
                <a:lnTo>
                  <a:pt x="349" y="22196"/>
                </a:lnTo>
                <a:lnTo>
                  <a:pt x="242" y="22636"/>
                </a:lnTo>
                <a:lnTo>
                  <a:pt x="161" y="23076"/>
                </a:lnTo>
                <a:lnTo>
                  <a:pt x="81" y="23562"/>
                </a:lnTo>
                <a:lnTo>
                  <a:pt x="28" y="24048"/>
                </a:lnTo>
                <a:lnTo>
                  <a:pt x="1" y="24535"/>
                </a:lnTo>
                <a:lnTo>
                  <a:pt x="1" y="25006"/>
                </a:lnTo>
                <a:lnTo>
                  <a:pt x="28" y="25477"/>
                </a:lnTo>
                <a:lnTo>
                  <a:pt x="81" y="25940"/>
                </a:lnTo>
                <a:lnTo>
                  <a:pt x="161" y="26403"/>
                </a:lnTo>
                <a:lnTo>
                  <a:pt x="242" y="26858"/>
                </a:lnTo>
                <a:lnTo>
                  <a:pt x="375" y="27306"/>
                </a:lnTo>
                <a:lnTo>
                  <a:pt x="509" y="27754"/>
                </a:lnTo>
                <a:lnTo>
                  <a:pt x="670" y="28194"/>
                </a:lnTo>
                <a:lnTo>
                  <a:pt x="857" y="28626"/>
                </a:lnTo>
                <a:lnTo>
                  <a:pt x="1071" y="29059"/>
                </a:lnTo>
                <a:lnTo>
                  <a:pt x="1312" y="29483"/>
                </a:lnTo>
                <a:lnTo>
                  <a:pt x="1552" y="29900"/>
                </a:lnTo>
                <a:lnTo>
                  <a:pt x="1847" y="30317"/>
                </a:lnTo>
                <a:lnTo>
                  <a:pt x="2141" y="30726"/>
                </a:lnTo>
                <a:lnTo>
                  <a:pt x="2462" y="31128"/>
                </a:lnTo>
                <a:lnTo>
                  <a:pt x="2810" y="31529"/>
                </a:lnTo>
                <a:lnTo>
                  <a:pt x="3157" y="31923"/>
                </a:lnTo>
                <a:lnTo>
                  <a:pt x="3559" y="32316"/>
                </a:lnTo>
                <a:lnTo>
                  <a:pt x="3960" y="32702"/>
                </a:lnTo>
                <a:lnTo>
                  <a:pt x="4388" y="33081"/>
                </a:lnTo>
                <a:lnTo>
                  <a:pt x="4843" y="33459"/>
                </a:lnTo>
                <a:lnTo>
                  <a:pt x="5297" y="33830"/>
                </a:lnTo>
                <a:lnTo>
                  <a:pt x="5779" y="34200"/>
                </a:lnTo>
                <a:lnTo>
                  <a:pt x="6287" y="34563"/>
                </a:lnTo>
                <a:lnTo>
                  <a:pt x="6822" y="34918"/>
                </a:lnTo>
                <a:lnTo>
                  <a:pt x="7357" y="35273"/>
                </a:lnTo>
                <a:lnTo>
                  <a:pt x="7946" y="35621"/>
                </a:lnTo>
                <a:lnTo>
                  <a:pt x="8507" y="35968"/>
                </a:lnTo>
                <a:lnTo>
                  <a:pt x="9123" y="36308"/>
                </a:lnTo>
                <a:lnTo>
                  <a:pt x="9738" y="36640"/>
                </a:lnTo>
                <a:lnTo>
                  <a:pt x="10380" y="36972"/>
                </a:lnTo>
                <a:lnTo>
                  <a:pt x="11049" y="37304"/>
                </a:lnTo>
                <a:lnTo>
                  <a:pt x="11718" y="37620"/>
                </a:lnTo>
                <a:lnTo>
                  <a:pt x="12413" y="37944"/>
                </a:lnTo>
                <a:lnTo>
                  <a:pt x="13109" y="38253"/>
                </a:lnTo>
                <a:lnTo>
                  <a:pt x="13858" y="38570"/>
                </a:lnTo>
                <a:lnTo>
                  <a:pt x="14580" y="38871"/>
                </a:lnTo>
                <a:lnTo>
                  <a:pt x="15356" y="39172"/>
                </a:lnTo>
                <a:lnTo>
                  <a:pt x="16131" y="39473"/>
                </a:lnTo>
                <a:lnTo>
                  <a:pt x="16934" y="39766"/>
                </a:lnTo>
                <a:lnTo>
                  <a:pt x="17736" y="40060"/>
                </a:lnTo>
                <a:lnTo>
                  <a:pt x="18566" y="40337"/>
                </a:lnTo>
                <a:lnTo>
                  <a:pt x="19422" y="40623"/>
                </a:lnTo>
                <a:lnTo>
                  <a:pt x="20278" y="40901"/>
                </a:lnTo>
                <a:lnTo>
                  <a:pt x="21134" y="41171"/>
                </a:lnTo>
                <a:lnTo>
                  <a:pt x="22043" y="41441"/>
                </a:lnTo>
                <a:lnTo>
                  <a:pt x="22926" y="41712"/>
                </a:lnTo>
                <a:lnTo>
                  <a:pt x="23862" y="41974"/>
                </a:lnTo>
                <a:lnTo>
                  <a:pt x="24799" y="42229"/>
                </a:lnTo>
                <a:lnTo>
                  <a:pt x="25735" y="42484"/>
                </a:lnTo>
                <a:lnTo>
                  <a:pt x="26698" y="42738"/>
                </a:lnTo>
                <a:lnTo>
                  <a:pt x="27661" y="42978"/>
                </a:lnTo>
                <a:lnTo>
                  <a:pt x="28651" y="43225"/>
                </a:lnTo>
                <a:lnTo>
                  <a:pt x="29667" y="43464"/>
                </a:lnTo>
                <a:lnTo>
                  <a:pt x="30684" y="43703"/>
                </a:lnTo>
                <a:lnTo>
                  <a:pt x="31700" y="43935"/>
                </a:lnTo>
                <a:lnTo>
                  <a:pt x="32744" y="44159"/>
                </a:lnTo>
                <a:lnTo>
                  <a:pt x="33814" y="44383"/>
                </a:lnTo>
                <a:lnTo>
                  <a:pt x="34884" y="44607"/>
                </a:lnTo>
                <a:lnTo>
                  <a:pt x="35954" y="44823"/>
                </a:lnTo>
                <a:lnTo>
                  <a:pt x="37050" y="45039"/>
                </a:lnTo>
                <a:lnTo>
                  <a:pt x="38147" y="45255"/>
                </a:lnTo>
                <a:lnTo>
                  <a:pt x="39271" y="45456"/>
                </a:lnTo>
                <a:lnTo>
                  <a:pt x="41518" y="45865"/>
                </a:lnTo>
                <a:lnTo>
                  <a:pt x="43818" y="46259"/>
                </a:lnTo>
                <a:lnTo>
                  <a:pt x="46172" y="46637"/>
                </a:lnTo>
                <a:lnTo>
                  <a:pt x="48580" y="47000"/>
                </a:lnTo>
                <a:lnTo>
                  <a:pt x="50987" y="47355"/>
                </a:lnTo>
                <a:lnTo>
                  <a:pt x="53449" y="47702"/>
                </a:lnTo>
                <a:lnTo>
                  <a:pt x="55963" y="48026"/>
                </a:lnTo>
                <a:lnTo>
                  <a:pt x="58504" y="48351"/>
                </a:lnTo>
                <a:lnTo>
                  <a:pt x="61072" y="48652"/>
                </a:lnTo>
                <a:lnTo>
                  <a:pt x="63667" y="48953"/>
                </a:lnTo>
                <a:lnTo>
                  <a:pt x="66289" y="49231"/>
                </a:lnTo>
                <a:lnTo>
                  <a:pt x="68937" y="49509"/>
                </a:lnTo>
                <a:lnTo>
                  <a:pt x="71612" y="49771"/>
                </a:lnTo>
                <a:lnTo>
                  <a:pt x="74314" y="50018"/>
                </a:lnTo>
                <a:lnTo>
                  <a:pt x="77043" y="50265"/>
                </a:lnTo>
                <a:lnTo>
                  <a:pt x="79771" y="50497"/>
                </a:lnTo>
                <a:lnTo>
                  <a:pt x="82553" y="50721"/>
                </a:lnTo>
                <a:lnTo>
                  <a:pt x="85335" y="50929"/>
                </a:lnTo>
                <a:lnTo>
                  <a:pt x="88117" y="51138"/>
                </a:lnTo>
                <a:lnTo>
                  <a:pt x="90926" y="51331"/>
                </a:lnTo>
                <a:lnTo>
                  <a:pt x="93735" y="51516"/>
                </a:lnTo>
                <a:lnTo>
                  <a:pt x="96570" y="51693"/>
                </a:lnTo>
                <a:lnTo>
                  <a:pt x="99406" y="51871"/>
                </a:lnTo>
                <a:lnTo>
                  <a:pt x="102268" y="52033"/>
                </a:lnTo>
                <a:lnTo>
                  <a:pt x="105104" y="52187"/>
                </a:lnTo>
                <a:lnTo>
                  <a:pt x="107966" y="52334"/>
                </a:lnTo>
                <a:lnTo>
                  <a:pt x="110829" y="52473"/>
                </a:lnTo>
                <a:lnTo>
                  <a:pt x="113664" y="52604"/>
                </a:lnTo>
                <a:lnTo>
                  <a:pt x="116526" y="52728"/>
                </a:lnTo>
                <a:lnTo>
                  <a:pt x="119389" y="52851"/>
                </a:lnTo>
                <a:lnTo>
                  <a:pt x="122224" y="52967"/>
                </a:lnTo>
                <a:lnTo>
                  <a:pt x="122572" y="52975"/>
                </a:lnTo>
                <a:lnTo>
                  <a:pt x="122920" y="52983"/>
                </a:lnTo>
                <a:lnTo>
                  <a:pt x="123268" y="52983"/>
                </a:lnTo>
                <a:lnTo>
                  <a:pt x="123615" y="52975"/>
                </a:lnTo>
                <a:lnTo>
                  <a:pt x="123936" y="52967"/>
                </a:lnTo>
                <a:lnTo>
                  <a:pt x="124257" y="52952"/>
                </a:lnTo>
                <a:lnTo>
                  <a:pt x="124578" y="52936"/>
                </a:lnTo>
                <a:lnTo>
                  <a:pt x="124873" y="52913"/>
                </a:lnTo>
                <a:lnTo>
                  <a:pt x="125461" y="52859"/>
                </a:lnTo>
                <a:lnTo>
                  <a:pt x="126023" y="52790"/>
                </a:lnTo>
                <a:lnTo>
                  <a:pt x="126558" y="52705"/>
                </a:lnTo>
                <a:lnTo>
                  <a:pt x="127039" y="52604"/>
                </a:lnTo>
                <a:lnTo>
                  <a:pt x="127494" y="52489"/>
                </a:lnTo>
                <a:lnTo>
                  <a:pt x="127922" y="52373"/>
                </a:lnTo>
                <a:lnTo>
                  <a:pt x="128297" y="52242"/>
                </a:lnTo>
                <a:lnTo>
                  <a:pt x="128644" y="52103"/>
                </a:lnTo>
                <a:lnTo>
                  <a:pt x="128965" y="51956"/>
                </a:lnTo>
                <a:lnTo>
                  <a:pt x="129233" y="51809"/>
                </a:lnTo>
                <a:lnTo>
                  <a:pt x="129447" y="51655"/>
                </a:lnTo>
                <a:lnTo>
                  <a:pt x="129607" y="51493"/>
                </a:lnTo>
                <a:lnTo>
                  <a:pt x="129741" y="51338"/>
                </a:lnTo>
                <a:lnTo>
                  <a:pt x="129822" y="51176"/>
                </a:lnTo>
                <a:lnTo>
                  <a:pt x="129875" y="51014"/>
                </a:lnTo>
                <a:lnTo>
                  <a:pt x="129848" y="50860"/>
                </a:lnTo>
                <a:lnTo>
                  <a:pt x="129795" y="50705"/>
                </a:lnTo>
                <a:lnTo>
                  <a:pt x="129688" y="50559"/>
                </a:lnTo>
                <a:lnTo>
                  <a:pt x="129527" y="50412"/>
                </a:lnTo>
                <a:lnTo>
                  <a:pt x="129286" y="50273"/>
                </a:lnTo>
                <a:lnTo>
                  <a:pt x="129019" y="50142"/>
                </a:lnTo>
                <a:lnTo>
                  <a:pt x="128858" y="50088"/>
                </a:lnTo>
                <a:lnTo>
                  <a:pt x="128698" y="50026"/>
                </a:lnTo>
                <a:lnTo>
                  <a:pt x="128511" y="49972"/>
                </a:lnTo>
                <a:lnTo>
                  <a:pt x="128297" y="49918"/>
                </a:lnTo>
                <a:lnTo>
                  <a:pt x="128083" y="49864"/>
                </a:lnTo>
                <a:lnTo>
                  <a:pt x="127869" y="49817"/>
                </a:lnTo>
                <a:lnTo>
                  <a:pt x="127601" y="49779"/>
                </a:lnTo>
                <a:lnTo>
                  <a:pt x="127360" y="49733"/>
                </a:lnTo>
                <a:lnTo>
                  <a:pt x="127066" y="49702"/>
                </a:lnTo>
                <a:lnTo>
                  <a:pt x="126772" y="49663"/>
                </a:lnTo>
                <a:lnTo>
                  <a:pt x="126478" y="49640"/>
                </a:lnTo>
                <a:lnTo>
                  <a:pt x="126157" y="49617"/>
                </a:lnTo>
                <a:lnTo>
                  <a:pt x="125809" y="49594"/>
                </a:lnTo>
                <a:lnTo>
                  <a:pt x="125461" y="49578"/>
                </a:lnTo>
                <a:lnTo>
                  <a:pt x="120673" y="49385"/>
                </a:lnTo>
                <a:lnTo>
                  <a:pt x="115831" y="49177"/>
                </a:lnTo>
                <a:lnTo>
                  <a:pt x="110962" y="48961"/>
                </a:lnTo>
                <a:lnTo>
                  <a:pt x="108501" y="48845"/>
                </a:lnTo>
                <a:lnTo>
                  <a:pt x="106067" y="48721"/>
                </a:lnTo>
                <a:lnTo>
                  <a:pt x="103633" y="48590"/>
                </a:lnTo>
                <a:lnTo>
                  <a:pt x="101172" y="48459"/>
                </a:lnTo>
                <a:lnTo>
                  <a:pt x="98737" y="48320"/>
                </a:lnTo>
                <a:lnTo>
                  <a:pt x="96276" y="48181"/>
                </a:lnTo>
                <a:lnTo>
                  <a:pt x="93842" y="48026"/>
                </a:lnTo>
                <a:lnTo>
                  <a:pt x="91408" y="47872"/>
                </a:lnTo>
                <a:lnTo>
                  <a:pt x="89000" y="47702"/>
                </a:lnTo>
                <a:lnTo>
                  <a:pt x="86566" y="47532"/>
                </a:lnTo>
                <a:lnTo>
                  <a:pt x="84185" y="47355"/>
                </a:lnTo>
                <a:lnTo>
                  <a:pt x="81777" y="47170"/>
                </a:lnTo>
                <a:lnTo>
                  <a:pt x="79397" y="46977"/>
                </a:lnTo>
                <a:lnTo>
                  <a:pt x="77043" y="46776"/>
                </a:lnTo>
                <a:lnTo>
                  <a:pt x="74689" y="46567"/>
                </a:lnTo>
                <a:lnTo>
                  <a:pt x="72361" y="46344"/>
                </a:lnTo>
                <a:lnTo>
                  <a:pt x="70061" y="46120"/>
                </a:lnTo>
                <a:lnTo>
                  <a:pt x="67787" y="45880"/>
                </a:lnTo>
                <a:lnTo>
                  <a:pt x="65513" y="45633"/>
                </a:lnTo>
                <a:lnTo>
                  <a:pt x="63293" y="45371"/>
                </a:lnTo>
                <a:lnTo>
                  <a:pt x="61072" y="45108"/>
                </a:lnTo>
                <a:lnTo>
                  <a:pt x="58879" y="44830"/>
                </a:lnTo>
                <a:lnTo>
                  <a:pt x="56739" y="44537"/>
                </a:lnTo>
                <a:lnTo>
                  <a:pt x="54626" y="44244"/>
                </a:lnTo>
                <a:lnTo>
                  <a:pt x="52539" y="43927"/>
                </a:lnTo>
                <a:lnTo>
                  <a:pt x="50479" y="43603"/>
                </a:lnTo>
                <a:lnTo>
                  <a:pt x="48446" y="43271"/>
                </a:lnTo>
                <a:lnTo>
                  <a:pt x="46467" y="42924"/>
                </a:lnTo>
                <a:lnTo>
                  <a:pt x="44541" y="42568"/>
                </a:lnTo>
                <a:lnTo>
                  <a:pt x="42615" y="42198"/>
                </a:lnTo>
                <a:lnTo>
                  <a:pt x="40769" y="41812"/>
                </a:lnTo>
                <a:lnTo>
                  <a:pt x="38950" y="41411"/>
                </a:lnTo>
                <a:lnTo>
                  <a:pt x="38067" y="41210"/>
                </a:lnTo>
                <a:lnTo>
                  <a:pt x="37184" y="41001"/>
                </a:lnTo>
                <a:lnTo>
                  <a:pt x="36301" y="40785"/>
                </a:lnTo>
                <a:lnTo>
                  <a:pt x="35445" y="40577"/>
                </a:lnTo>
                <a:lnTo>
                  <a:pt x="34616" y="40353"/>
                </a:lnTo>
                <a:lnTo>
                  <a:pt x="33787" y="40137"/>
                </a:lnTo>
                <a:lnTo>
                  <a:pt x="32958" y="39905"/>
                </a:lnTo>
                <a:lnTo>
                  <a:pt x="32155" y="39681"/>
                </a:lnTo>
                <a:lnTo>
                  <a:pt x="31353" y="39450"/>
                </a:lnTo>
                <a:lnTo>
                  <a:pt x="30577" y="39210"/>
                </a:lnTo>
                <a:lnTo>
                  <a:pt x="29801" y="38971"/>
                </a:lnTo>
                <a:lnTo>
                  <a:pt x="29052" y="38724"/>
                </a:lnTo>
                <a:lnTo>
                  <a:pt x="28303" y="38477"/>
                </a:lnTo>
                <a:lnTo>
                  <a:pt x="27581" y="38230"/>
                </a:lnTo>
                <a:lnTo>
                  <a:pt x="26858" y="37975"/>
                </a:lnTo>
                <a:lnTo>
                  <a:pt x="26163" y="37713"/>
                </a:lnTo>
                <a:lnTo>
                  <a:pt x="25494" y="37450"/>
                </a:lnTo>
                <a:lnTo>
                  <a:pt x="24825" y="37180"/>
                </a:lnTo>
                <a:lnTo>
                  <a:pt x="24157" y="36910"/>
                </a:lnTo>
                <a:lnTo>
                  <a:pt x="23515" y="36632"/>
                </a:lnTo>
                <a:lnTo>
                  <a:pt x="22899" y="36354"/>
                </a:lnTo>
                <a:lnTo>
                  <a:pt x="22284" y="36076"/>
                </a:lnTo>
                <a:lnTo>
                  <a:pt x="21696" y="35783"/>
                </a:lnTo>
                <a:lnTo>
                  <a:pt x="21107" y="35489"/>
                </a:lnTo>
                <a:lnTo>
                  <a:pt x="20545" y="35196"/>
                </a:lnTo>
                <a:lnTo>
                  <a:pt x="20010" y="34895"/>
                </a:lnTo>
                <a:lnTo>
                  <a:pt x="19475" y="34594"/>
                </a:lnTo>
                <a:lnTo>
                  <a:pt x="18967" y="34285"/>
                </a:lnTo>
                <a:lnTo>
                  <a:pt x="18459" y="33969"/>
                </a:lnTo>
                <a:lnTo>
                  <a:pt x="17977" y="33652"/>
                </a:lnTo>
                <a:lnTo>
                  <a:pt x="17522" y="33328"/>
                </a:lnTo>
                <a:lnTo>
                  <a:pt x="17068" y="33004"/>
                </a:lnTo>
                <a:lnTo>
                  <a:pt x="16640" y="32672"/>
                </a:lnTo>
                <a:lnTo>
                  <a:pt x="16238" y="32332"/>
                </a:lnTo>
                <a:lnTo>
                  <a:pt x="15837" y="31992"/>
                </a:lnTo>
                <a:lnTo>
                  <a:pt x="15463" y="31645"/>
                </a:lnTo>
                <a:lnTo>
                  <a:pt x="15115" y="31297"/>
                </a:lnTo>
                <a:lnTo>
                  <a:pt x="14767" y="30942"/>
                </a:lnTo>
                <a:lnTo>
                  <a:pt x="14446" y="30587"/>
                </a:lnTo>
                <a:lnTo>
                  <a:pt x="14152" y="30224"/>
                </a:lnTo>
                <a:lnTo>
                  <a:pt x="13884" y="29854"/>
                </a:lnTo>
                <a:lnTo>
                  <a:pt x="13617" y="29476"/>
                </a:lnTo>
                <a:lnTo>
                  <a:pt x="13376" y="29097"/>
                </a:lnTo>
                <a:lnTo>
                  <a:pt x="13135" y="28719"/>
                </a:lnTo>
                <a:lnTo>
                  <a:pt x="12948" y="28325"/>
                </a:lnTo>
                <a:lnTo>
                  <a:pt x="12761" y="27932"/>
                </a:lnTo>
                <a:lnTo>
                  <a:pt x="12600" y="27538"/>
                </a:lnTo>
                <a:lnTo>
                  <a:pt x="12440" y="27136"/>
                </a:lnTo>
                <a:lnTo>
                  <a:pt x="12333" y="26727"/>
                </a:lnTo>
                <a:lnTo>
                  <a:pt x="12226" y="26310"/>
                </a:lnTo>
                <a:lnTo>
                  <a:pt x="12146" y="25894"/>
                </a:lnTo>
                <a:lnTo>
                  <a:pt x="12092" y="25469"/>
                </a:lnTo>
                <a:lnTo>
                  <a:pt x="12065" y="25029"/>
                </a:lnTo>
                <a:lnTo>
                  <a:pt x="12039" y="24597"/>
                </a:lnTo>
                <a:lnTo>
                  <a:pt x="12039" y="24164"/>
                </a:lnTo>
                <a:lnTo>
                  <a:pt x="12065" y="23747"/>
                </a:lnTo>
                <a:lnTo>
                  <a:pt x="12119" y="23323"/>
                </a:lnTo>
                <a:lnTo>
                  <a:pt x="12199" y="22914"/>
                </a:lnTo>
                <a:lnTo>
                  <a:pt x="12279" y="22504"/>
                </a:lnTo>
                <a:lnTo>
                  <a:pt x="12386" y="22103"/>
                </a:lnTo>
                <a:lnTo>
                  <a:pt x="12520" y="21709"/>
                </a:lnTo>
                <a:lnTo>
                  <a:pt x="12681" y="21316"/>
                </a:lnTo>
                <a:lnTo>
                  <a:pt x="12841" y="20930"/>
                </a:lnTo>
                <a:lnTo>
                  <a:pt x="13055" y="20544"/>
                </a:lnTo>
                <a:lnTo>
                  <a:pt x="13269" y="20165"/>
                </a:lnTo>
                <a:lnTo>
                  <a:pt x="13483" y="19795"/>
                </a:lnTo>
                <a:lnTo>
                  <a:pt x="13751" y="19432"/>
                </a:lnTo>
                <a:lnTo>
                  <a:pt x="14018" y="19069"/>
                </a:lnTo>
                <a:lnTo>
                  <a:pt x="14312" y="18714"/>
                </a:lnTo>
                <a:lnTo>
                  <a:pt x="14607" y="18359"/>
                </a:lnTo>
                <a:lnTo>
                  <a:pt x="14954" y="18011"/>
                </a:lnTo>
                <a:lnTo>
                  <a:pt x="15302" y="17672"/>
                </a:lnTo>
                <a:lnTo>
                  <a:pt x="15677" y="17332"/>
                </a:lnTo>
                <a:lnTo>
                  <a:pt x="16051" y="17000"/>
                </a:lnTo>
                <a:lnTo>
                  <a:pt x="16452" y="16668"/>
                </a:lnTo>
                <a:lnTo>
                  <a:pt x="16880" y="16344"/>
                </a:lnTo>
                <a:lnTo>
                  <a:pt x="17308" y="16027"/>
                </a:lnTo>
                <a:lnTo>
                  <a:pt x="17763" y="15711"/>
                </a:lnTo>
                <a:lnTo>
                  <a:pt x="18245" y="15402"/>
                </a:lnTo>
                <a:lnTo>
                  <a:pt x="18726" y="15101"/>
                </a:lnTo>
                <a:lnTo>
                  <a:pt x="19234" y="14800"/>
                </a:lnTo>
                <a:lnTo>
                  <a:pt x="19769" y="14499"/>
                </a:lnTo>
                <a:lnTo>
                  <a:pt x="20305" y="14206"/>
                </a:lnTo>
                <a:lnTo>
                  <a:pt x="20866" y="13920"/>
                </a:lnTo>
                <a:lnTo>
                  <a:pt x="21428" y="13642"/>
                </a:lnTo>
                <a:lnTo>
                  <a:pt x="22017" y="13356"/>
                </a:lnTo>
                <a:lnTo>
                  <a:pt x="22632" y="13086"/>
                </a:lnTo>
                <a:lnTo>
                  <a:pt x="23247" y="12816"/>
                </a:lnTo>
                <a:lnTo>
                  <a:pt x="23889" y="12554"/>
                </a:lnTo>
                <a:lnTo>
                  <a:pt x="24531" y="12291"/>
                </a:lnTo>
                <a:lnTo>
                  <a:pt x="25200" y="12036"/>
                </a:lnTo>
                <a:lnTo>
                  <a:pt x="25895" y="11782"/>
                </a:lnTo>
                <a:lnTo>
                  <a:pt x="26591" y="11534"/>
                </a:lnTo>
                <a:lnTo>
                  <a:pt x="27286" y="11287"/>
                </a:lnTo>
                <a:lnTo>
                  <a:pt x="28009" y="11048"/>
                </a:lnTo>
                <a:lnTo>
                  <a:pt x="28758" y="10809"/>
                </a:lnTo>
                <a:lnTo>
                  <a:pt x="29507" y="10577"/>
                </a:lnTo>
                <a:lnTo>
                  <a:pt x="30282" y="10353"/>
                </a:lnTo>
                <a:lnTo>
                  <a:pt x="31058" y="10129"/>
                </a:lnTo>
                <a:lnTo>
                  <a:pt x="31861" y="9906"/>
                </a:lnTo>
                <a:lnTo>
                  <a:pt x="32663" y="9689"/>
                </a:lnTo>
                <a:lnTo>
                  <a:pt x="33466" y="9473"/>
                </a:lnTo>
                <a:lnTo>
                  <a:pt x="34295" y="9265"/>
                </a:lnTo>
                <a:lnTo>
                  <a:pt x="35151" y="9064"/>
                </a:lnTo>
                <a:lnTo>
                  <a:pt x="36007" y="8863"/>
                </a:lnTo>
                <a:lnTo>
                  <a:pt x="36890" y="8663"/>
                </a:lnTo>
                <a:lnTo>
                  <a:pt x="37746" y="8470"/>
                </a:lnTo>
                <a:lnTo>
                  <a:pt x="38655" y="8284"/>
                </a:lnTo>
                <a:lnTo>
                  <a:pt x="39565" y="8099"/>
                </a:lnTo>
                <a:lnTo>
                  <a:pt x="40474" y="7914"/>
                </a:lnTo>
                <a:lnTo>
                  <a:pt x="41411" y="7736"/>
                </a:lnTo>
                <a:lnTo>
                  <a:pt x="42347" y="7559"/>
                </a:lnTo>
                <a:lnTo>
                  <a:pt x="43283" y="7389"/>
                </a:lnTo>
                <a:lnTo>
                  <a:pt x="44246" y="7227"/>
                </a:lnTo>
                <a:lnTo>
                  <a:pt x="46199" y="6903"/>
                </a:lnTo>
                <a:lnTo>
                  <a:pt x="48179" y="6586"/>
                </a:lnTo>
                <a:lnTo>
                  <a:pt x="50212" y="6293"/>
                </a:lnTo>
                <a:lnTo>
                  <a:pt x="52271" y="6007"/>
                </a:lnTo>
                <a:lnTo>
                  <a:pt x="54385" y="5737"/>
                </a:lnTo>
                <a:lnTo>
                  <a:pt x="56525" y="5474"/>
                </a:lnTo>
                <a:lnTo>
                  <a:pt x="58692" y="5235"/>
                </a:lnTo>
                <a:lnTo>
                  <a:pt x="60885" y="4996"/>
                </a:lnTo>
                <a:lnTo>
                  <a:pt x="63105" y="4780"/>
                </a:lnTo>
                <a:lnTo>
                  <a:pt x="65379" y="4571"/>
                </a:lnTo>
                <a:lnTo>
                  <a:pt x="67653" y="4370"/>
                </a:lnTo>
                <a:lnTo>
                  <a:pt x="69980" y="4185"/>
                </a:lnTo>
                <a:lnTo>
                  <a:pt x="72308" y="4015"/>
                </a:lnTo>
                <a:lnTo>
                  <a:pt x="74662" y="3853"/>
                </a:lnTo>
                <a:lnTo>
                  <a:pt x="77043" y="3699"/>
                </a:lnTo>
                <a:lnTo>
                  <a:pt x="79423" y="3560"/>
                </a:lnTo>
                <a:lnTo>
                  <a:pt x="81831" y="3421"/>
                </a:lnTo>
                <a:lnTo>
                  <a:pt x="84265" y="3305"/>
                </a:lnTo>
                <a:lnTo>
                  <a:pt x="86700" y="3189"/>
                </a:lnTo>
                <a:lnTo>
                  <a:pt x="89161" y="3089"/>
                </a:lnTo>
                <a:lnTo>
                  <a:pt x="91622" y="2996"/>
                </a:lnTo>
                <a:lnTo>
                  <a:pt x="94109" y="2911"/>
                </a:lnTo>
                <a:lnTo>
                  <a:pt x="96570" y="2834"/>
                </a:lnTo>
                <a:lnTo>
                  <a:pt x="99085" y="2772"/>
                </a:lnTo>
                <a:lnTo>
                  <a:pt x="101573" y="2711"/>
                </a:lnTo>
                <a:lnTo>
                  <a:pt x="104061" y="2664"/>
                </a:lnTo>
                <a:lnTo>
                  <a:pt x="106575" y="2618"/>
                </a:lnTo>
                <a:lnTo>
                  <a:pt x="109063" y="2587"/>
                </a:lnTo>
                <a:lnTo>
                  <a:pt x="111578" y="2564"/>
                </a:lnTo>
                <a:lnTo>
                  <a:pt x="114065" y="2541"/>
                </a:lnTo>
                <a:lnTo>
                  <a:pt x="116553" y="2525"/>
                </a:lnTo>
                <a:lnTo>
                  <a:pt x="121529" y="2525"/>
                </a:lnTo>
                <a:lnTo>
                  <a:pt x="122010" y="2518"/>
                </a:lnTo>
                <a:lnTo>
                  <a:pt x="122438" y="2502"/>
                </a:lnTo>
                <a:lnTo>
                  <a:pt x="122866" y="2471"/>
                </a:lnTo>
                <a:lnTo>
                  <a:pt x="123241" y="2433"/>
                </a:lnTo>
                <a:lnTo>
                  <a:pt x="123589" y="2379"/>
                </a:lnTo>
                <a:lnTo>
                  <a:pt x="123910" y="2325"/>
                </a:lnTo>
                <a:lnTo>
                  <a:pt x="124204" y="2255"/>
                </a:lnTo>
                <a:lnTo>
                  <a:pt x="124445" y="2186"/>
                </a:lnTo>
                <a:lnTo>
                  <a:pt x="124685" y="2101"/>
                </a:lnTo>
                <a:lnTo>
                  <a:pt x="124873" y="2016"/>
                </a:lnTo>
                <a:lnTo>
                  <a:pt x="125033" y="1923"/>
                </a:lnTo>
                <a:lnTo>
                  <a:pt x="125167" y="1831"/>
                </a:lnTo>
                <a:lnTo>
                  <a:pt x="125274" y="1730"/>
                </a:lnTo>
                <a:lnTo>
                  <a:pt x="125354" y="1630"/>
                </a:lnTo>
                <a:lnTo>
                  <a:pt x="125381" y="1522"/>
                </a:lnTo>
                <a:lnTo>
                  <a:pt x="125408" y="1414"/>
                </a:lnTo>
                <a:lnTo>
                  <a:pt x="125381" y="1313"/>
                </a:lnTo>
                <a:lnTo>
                  <a:pt x="125327" y="1205"/>
                </a:lnTo>
                <a:lnTo>
                  <a:pt x="125247" y="1097"/>
                </a:lnTo>
                <a:lnTo>
                  <a:pt x="125140" y="997"/>
                </a:lnTo>
                <a:lnTo>
                  <a:pt x="125006" y="896"/>
                </a:lnTo>
                <a:lnTo>
                  <a:pt x="124846" y="804"/>
                </a:lnTo>
                <a:lnTo>
                  <a:pt x="124632" y="711"/>
                </a:lnTo>
                <a:lnTo>
                  <a:pt x="124418" y="626"/>
                </a:lnTo>
                <a:lnTo>
                  <a:pt x="124150" y="541"/>
                </a:lnTo>
                <a:lnTo>
                  <a:pt x="123856" y="472"/>
                </a:lnTo>
                <a:lnTo>
                  <a:pt x="123535" y="402"/>
                </a:lnTo>
                <a:lnTo>
                  <a:pt x="123214" y="348"/>
                </a:lnTo>
                <a:lnTo>
                  <a:pt x="122840" y="294"/>
                </a:lnTo>
                <a:lnTo>
                  <a:pt x="122412" y="256"/>
                </a:lnTo>
                <a:lnTo>
                  <a:pt x="121984" y="225"/>
                </a:lnTo>
                <a:lnTo>
                  <a:pt x="121529" y="209"/>
                </a:lnTo>
                <a:lnTo>
                  <a:pt x="118881" y="148"/>
                </a:lnTo>
                <a:lnTo>
                  <a:pt x="116232" y="101"/>
                </a:lnTo>
                <a:lnTo>
                  <a:pt x="113557" y="63"/>
                </a:lnTo>
                <a:lnTo>
                  <a:pt x="110909" y="32"/>
                </a:lnTo>
                <a:lnTo>
                  <a:pt x="108234" y="9"/>
                </a:lnTo>
                <a:lnTo>
                  <a:pt x="105585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128;p7">
            <a:extLst>
              <a:ext uri="{FF2B5EF4-FFF2-40B4-BE49-F238E27FC236}">
                <a16:creationId xmlns:a16="http://schemas.microsoft.com/office/drawing/2014/main" id="{5E4D7910-0FFE-FB42-8624-5E141233080B}"/>
              </a:ext>
            </a:extLst>
          </p:cNvPr>
          <p:cNvSpPr/>
          <p:nvPr userDrawn="1"/>
        </p:nvSpPr>
        <p:spPr>
          <a:xfrm rot="16351357">
            <a:off x="-330806" y="2842759"/>
            <a:ext cx="954699" cy="520215"/>
          </a:xfrm>
          <a:custGeom>
            <a:avLst/>
            <a:gdLst/>
            <a:ahLst/>
            <a:cxnLst/>
            <a:rect l="l" t="t" r="r" b="b"/>
            <a:pathLst>
              <a:path w="243753" h="43472" extrusionOk="0">
                <a:moveTo>
                  <a:pt x="5966" y="1"/>
                </a:moveTo>
                <a:lnTo>
                  <a:pt x="5351" y="8"/>
                </a:lnTo>
                <a:lnTo>
                  <a:pt x="4762" y="24"/>
                </a:lnTo>
                <a:lnTo>
                  <a:pt x="4174" y="62"/>
                </a:lnTo>
                <a:lnTo>
                  <a:pt x="3585" y="109"/>
                </a:lnTo>
                <a:lnTo>
                  <a:pt x="3050" y="170"/>
                </a:lnTo>
                <a:lnTo>
                  <a:pt x="2542" y="248"/>
                </a:lnTo>
                <a:lnTo>
                  <a:pt x="2060" y="340"/>
                </a:lnTo>
                <a:lnTo>
                  <a:pt x="1820" y="394"/>
                </a:lnTo>
                <a:lnTo>
                  <a:pt x="1606" y="448"/>
                </a:lnTo>
                <a:lnTo>
                  <a:pt x="1418" y="510"/>
                </a:lnTo>
                <a:lnTo>
                  <a:pt x="1204" y="572"/>
                </a:lnTo>
                <a:lnTo>
                  <a:pt x="1044" y="634"/>
                </a:lnTo>
                <a:lnTo>
                  <a:pt x="857" y="703"/>
                </a:lnTo>
                <a:lnTo>
                  <a:pt x="723" y="773"/>
                </a:lnTo>
                <a:lnTo>
                  <a:pt x="562" y="850"/>
                </a:lnTo>
                <a:lnTo>
                  <a:pt x="455" y="935"/>
                </a:lnTo>
                <a:lnTo>
                  <a:pt x="322" y="1012"/>
                </a:lnTo>
                <a:lnTo>
                  <a:pt x="241" y="1104"/>
                </a:lnTo>
                <a:lnTo>
                  <a:pt x="161" y="1189"/>
                </a:lnTo>
                <a:lnTo>
                  <a:pt x="81" y="1282"/>
                </a:lnTo>
                <a:lnTo>
                  <a:pt x="54" y="1382"/>
                </a:lnTo>
                <a:lnTo>
                  <a:pt x="27" y="1483"/>
                </a:lnTo>
                <a:lnTo>
                  <a:pt x="1" y="1591"/>
                </a:lnTo>
                <a:lnTo>
                  <a:pt x="27" y="1699"/>
                </a:lnTo>
                <a:lnTo>
                  <a:pt x="54" y="1807"/>
                </a:lnTo>
                <a:lnTo>
                  <a:pt x="402" y="2733"/>
                </a:lnTo>
                <a:lnTo>
                  <a:pt x="803" y="3660"/>
                </a:lnTo>
                <a:lnTo>
                  <a:pt x="1285" y="4586"/>
                </a:lnTo>
                <a:lnTo>
                  <a:pt x="1793" y="5513"/>
                </a:lnTo>
                <a:lnTo>
                  <a:pt x="2355" y="6439"/>
                </a:lnTo>
                <a:lnTo>
                  <a:pt x="2970" y="7358"/>
                </a:lnTo>
                <a:lnTo>
                  <a:pt x="3639" y="8276"/>
                </a:lnTo>
                <a:lnTo>
                  <a:pt x="4361" y="9195"/>
                </a:lnTo>
                <a:lnTo>
                  <a:pt x="5110" y="10106"/>
                </a:lnTo>
                <a:lnTo>
                  <a:pt x="5939" y="11017"/>
                </a:lnTo>
                <a:lnTo>
                  <a:pt x="6822" y="11920"/>
                </a:lnTo>
                <a:lnTo>
                  <a:pt x="7732" y="12823"/>
                </a:lnTo>
                <a:lnTo>
                  <a:pt x="8721" y="13719"/>
                </a:lnTo>
                <a:lnTo>
                  <a:pt x="9738" y="14607"/>
                </a:lnTo>
                <a:lnTo>
                  <a:pt x="10808" y="15494"/>
                </a:lnTo>
                <a:lnTo>
                  <a:pt x="11931" y="16374"/>
                </a:lnTo>
                <a:lnTo>
                  <a:pt x="13108" y="17247"/>
                </a:lnTo>
                <a:lnTo>
                  <a:pt x="14339" y="18111"/>
                </a:lnTo>
                <a:lnTo>
                  <a:pt x="15623" y="18968"/>
                </a:lnTo>
                <a:lnTo>
                  <a:pt x="16961" y="19818"/>
                </a:lnTo>
                <a:lnTo>
                  <a:pt x="18325" y="20667"/>
                </a:lnTo>
                <a:lnTo>
                  <a:pt x="19769" y="21500"/>
                </a:lnTo>
                <a:lnTo>
                  <a:pt x="21241" y="22319"/>
                </a:lnTo>
                <a:lnTo>
                  <a:pt x="22765" y="23137"/>
                </a:lnTo>
                <a:lnTo>
                  <a:pt x="24344" y="23940"/>
                </a:lnTo>
                <a:lnTo>
                  <a:pt x="25975" y="24735"/>
                </a:lnTo>
                <a:lnTo>
                  <a:pt x="27661" y="25523"/>
                </a:lnTo>
                <a:lnTo>
                  <a:pt x="29373" y="26295"/>
                </a:lnTo>
                <a:lnTo>
                  <a:pt x="31165" y="27059"/>
                </a:lnTo>
                <a:lnTo>
                  <a:pt x="32075" y="27437"/>
                </a:lnTo>
                <a:lnTo>
                  <a:pt x="32984" y="27808"/>
                </a:lnTo>
                <a:lnTo>
                  <a:pt x="33920" y="28178"/>
                </a:lnTo>
                <a:lnTo>
                  <a:pt x="34857" y="28549"/>
                </a:lnTo>
                <a:lnTo>
                  <a:pt x="35820" y="28912"/>
                </a:lnTo>
                <a:lnTo>
                  <a:pt x="36783" y="29274"/>
                </a:lnTo>
                <a:lnTo>
                  <a:pt x="37772" y="29630"/>
                </a:lnTo>
                <a:lnTo>
                  <a:pt x="38762" y="29985"/>
                </a:lnTo>
                <a:lnTo>
                  <a:pt x="39779" y="30340"/>
                </a:lnTo>
                <a:lnTo>
                  <a:pt x="40795" y="30687"/>
                </a:lnTo>
                <a:lnTo>
                  <a:pt x="41812" y="31027"/>
                </a:lnTo>
                <a:lnTo>
                  <a:pt x="42855" y="31374"/>
                </a:lnTo>
                <a:lnTo>
                  <a:pt x="43925" y="31706"/>
                </a:lnTo>
                <a:lnTo>
                  <a:pt x="44968" y="32038"/>
                </a:lnTo>
                <a:lnTo>
                  <a:pt x="46065" y="32370"/>
                </a:lnTo>
                <a:lnTo>
                  <a:pt x="47162" y="32694"/>
                </a:lnTo>
                <a:lnTo>
                  <a:pt x="48259" y="33019"/>
                </a:lnTo>
                <a:lnTo>
                  <a:pt x="49382" y="33335"/>
                </a:lnTo>
                <a:lnTo>
                  <a:pt x="50506" y="33652"/>
                </a:lnTo>
                <a:lnTo>
                  <a:pt x="51629" y="33960"/>
                </a:lnTo>
                <a:lnTo>
                  <a:pt x="52780" y="34269"/>
                </a:lnTo>
                <a:lnTo>
                  <a:pt x="53957" y="34570"/>
                </a:lnTo>
                <a:lnTo>
                  <a:pt x="55134" y="34871"/>
                </a:lnTo>
                <a:lnTo>
                  <a:pt x="56311" y="35165"/>
                </a:lnTo>
                <a:lnTo>
                  <a:pt x="57514" y="35458"/>
                </a:lnTo>
                <a:lnTo>
                  <a:pt x="58745" y="35744"/>
                </a:lnTo>
                <a:lnTo>
                  <a:pt x="59975" y="36022"/>
                </a:lnTo>
                <a:lnTo>
                  <a:pt x="61206" y="36300"/>
                </a:lnTo>
                <a:lnTo>
                  <a:pt x="62437" y="36570"/>
                </a:lnTo>
                <a:lnTo>
                  <a:pt x="63721" y="36840"/>
                </a:lnTo>
                <a:lnTo>
                  <a:pt x="64978" y="37102"/>
                </a:lnTo>
                <a:lnTo>
                  <a:pt x="66262" y="37365"/>
                </a:lnTo>
                <a:lnTo>
                  <a:pt x="67573" y="37620"/>
                </a:lnTo>
                <a:lnTo>
                  <a:pt x="68883" y="37867"/>
                </a:lnTo>
                <a:lnTo>
                  <a:pt x="70194" y="38114"/>
                </a:lnTo>
                <a:lnTo>
                  <a:pt x="71532" y="38353"/>
                </a:lnTo>
                <a:lnTo>
                  <a:pt x="72869" y="38592"/>
                </a:lnTo>
                <a:lnTo>
                  <a:pt x="74234" y="38824"/>
                </a:lnTo>
                <a:lnTo>
                  <a:pt x="75598" y="39048"/>
                </a:lnTo>
                <a:lnTo>
                  <a:pt x="76989" y="39264"/>
                </a:lnTo>
                <a:lnTo>
                  <a:pt x="78380" y="39480"/>
                </a:lnTo>
                <a:lnTo>
                  <a:pt x="79798" y="39696"/>
                </a:lnTo>
                <a:lnTo>
                  <a:pt x="81215" y="39897"/>
                </a:lnTo>
                <a:lnTo>
                  <a:pt x="82633" y="40098"/>
                </a:lnTo>
                <a:lnTo>
                  <a:pt x="84078" y="40298"/>
                </a:lnTo>
                <a:lnTo>
                  <a:pt x="85522" y="40484"/>
                </a:lnTo>
                <a:lnTo>
                  <a:pt x="86994" y="40669"/>
                </a:lnTo>
                <a:lnTo>
                  <a:pt x="88465" y="40847"/>
                </a:lnTo>
                <a:lnTo>
                  <a:pt x="89963" y="41024"/>
                </a:lnTo>
                <a:lnTo>
                  <a:pt x="91461" y="41194"/>
                </a:lnTo>
                <a:lnTo>
                  <a:pt x="92959" y="41356"/>
                </a:lnTo>
                <a:lnTo>
                  <a:pt x="94484" y="41510"/>
                </a:lnTo>
                <a:lnTo>
                  <a:pt x="96035" y="41665"/>
                </a:lnTo>
                <a:lnTo>
                  <a:pt x="97587" y="41812"/>
                </a:lnTo>
                <a:lnTo>
                  <a:pt x="99138" y="41950"/>
                </a:lnTo>
                <a:lnTo>
                  <a:pt x="100717" y="42082"/>
                </a:lnTo>
                <a:lnTo>
                  <a:pt x="102295" y="42213"/>
                </a:lnTo>
                <a:lnTo>
                  <a:pt x="103873" y="42336"/>
                </a:lnTo>
                <a:lnTo>
                  <a:pt x="105505" y="42452"/>
                </a:lnTo>
                <a:lnTo>
                  <a:pt x="107110" y="42560"/>
                </a:lnTo>
                <a:lnTo>
                  <a:pt x="108742" y="42668"/>
                </a:lnTo>
                <a:lnTo>
                  <a:pt x="110374" y="42761"/>
                </a:lnTo>
                <a:lnTo>
                  <a:pt x="112032" y="42854"/>
                </a:lnTo>
                <a:lnTo>
                  <a:pt x="113691" y="42939"/>
                </a:lnTo>
                <a:lnTo>
                  <a:pt x="115376" y="43024"/>
                </a:lnTo>
                <a:lnTo>
                  <a:pt x="117061" y="43093"/>
                </a:lnTo>
                <a:lnTo>
                  <a:pt x="118773" y="43163"/>
                </a:lnTo>
                <a:lnTo>
                  <a:pt x="120485" y="43224"/>
                </a:lnTo>
                <a:lnTo>
                  <a:pt x="122197" y="43278"/>
                </a:lnTo>
                <a:lnTo>
                  <a:pt x="123936" y="43325"/>
                </a:lnTo>
                <a:lnTo>
                  <a:pt x="125835" y="43371"/>
                </a:lnTo>
                <a:lnTo>
                  <a:pt x="127708" y="43402"/>
                </a:lnTo>
                <a:lnTo>
                  <a:pt x="129581" y="43433"/>
                </a:lnTo>
                <a:lnTo>
                  <a:pt x="131426" y="43456"/>
                </a:lnTo>
                <a:lnTo>
                  <a:pt x="133245" y="43464"/>
                </a:lnTo>
                <a:lnTo>
                  <a:pt x="135064" y="43471"/>
                </a:lnTo>
                <a:lnTo>
                  <a:pt x="136883" y="43471"/>
                </a:lnTo>
                <a:lnTo>
                  <a:pt x="138676" y="43456"/>
                </a:lnTo>
                <a:lnTo>
                  <a:pt x="140441" y="43440"/>
                </a:lnTo>
                <a:lnTo>
                  <a:pt x="142180" y="43410"/>
                </a:lnTo>
                <a:lnTo>
                  <a:pt x="143946" y="43379"/>
                </a:lnTo>
                <a:lnTo>
                  <a:pt x="145658" y="43340"/>
                </a:lnTo>
                <a:lnTo>
                  <a:pt x="147370" y="43286"/>
                </a:lnTo>
                <a:lnTo>
                  <a:pt x="149082" y="43232"/>
                </a:lnTo>
                <a:lnTo>
                  <a:pt x="150767" y="43170"/>
                </a:lnTo>
                <a:lnTo>
                  <a:pt x="152426" y="43101"/>
                </a:lnTo>
                <a:lnTo>
                  <a:pt x="154084" y="43024"/>
                </a:lnTo>
                <a:lnTo>
                  <a:pt x="155716" y="42939"/>
                </a:lnTo>
                <a:lnTo>
                  <a:pt x="157348" y="42846"/>
                </a:lnTo>
                <a:lnTo>
                  <a:pt x="158953" y="42746"/>
                </a:lnTo>
                <a:lnTo>
                  <a:pt x="160531" y="42638"/>
                </a:lnTo>
                <a:lnTo>
                  <a:pt x="162109" y="42529"/>
                </a:lnTo>
                <a:lnTo>
                  <a:pt x="163688" y="42406"/>
                </a:lnTo>
                <a:lnTo>
                  <a:pt x="165212" y="42282"/>
                </a:lnTo>
                <a:lnTo>
                  <a:pt x="166764" y="42151"/>
                </a:lnTo>
                <a:lnTo>
                  <a:pt x="168262" y="42012"/>
                </a:lnTo>
                <a:lnTo>
                  <a:pt x="169787" y="41866"/>
                </a:lnTo>
                <a:lnTo>
                  <a:pt x="171258" y="41711"/>
                </a:lnTo>
                <a:lnTo>
                  <a:pt x="172729" y="41557"/>
                </a:lnTo>
                <a:lnTo>
                  <a:pt x="174201" y="41387"/>
                </a:lnTo>
                <a:lnTo>
                  <a:pt x="175645" y="41217"/>
                </a:lnTo>
                <a:lnTo>
                  <a:pt x="177063" y="41040"/>
                </a:lnTo>
                <a:lnTo>
                  <a:pt x="178481" y="40854"/>
                </a:lnTo>
                <a:lnTo>
                  <a:pt x="179872" y="40669"/>
                </a:lnTo>
                <a:lnTo>
                  <a:pt x="181263" y="40468"/>
                </a:lnTo>
                <a:lnTo>
                  <a:pt x="182627" y="40268"/>
                </a:lnTo>
                <a:lnTo>
                  <a:pt x="183965" y="40059"/>
                </a:lnTo>
                <a:lnTo>
                  <a:pt x="185302" y="39843"/>
                </a:lnTo>
                <a:lnTo>
                  <a:pt x="186640" y="39627"/>
                </a:lnTo>
                <a:lnTo>
                  <a:pt x="187924" y="39403"/>
                </a:lnTo>
                <a:lnTo>
                  <a:pt x="189234" y="39171"/>
                </a:lnTo>
                <a:lnTo>
                  <a:pt x="190492" y="38932"/>
                </a:lnTo>
                <a:lnTo>
                  <a:pt x="191749" y="38693"/>
                </a:lnTo>
                <a:lnTo>
                  <a:pt x="193006" y="38446"/>
                </a:lnTo>
                <a:lnTo>
                  <a:pt x="194237" y="38191"/>
                </a:lnTo>
                <a:lnTo>
                  <a:pt x="195467" y="37928"/>
                </a:lnTo>
                <a:lnTo>
                  <a:pt x="196644" y="37666"/>
                </a:lnTo>
                <a:lnTo>
                  <a:pt x="197848" y="37396"/>
                </a:lnTo>
                <a:lnTo>
                  <a:pt x="198998" y="37126"/>
                </a:lnTo>
                <a:lnTo>
                  <a:pt x="200175" y="36840"/>
                </a:lnTo>
                <a:lnTo>
                  <a:pt x="201299" y="36562"/>
                </a:lnTo>
                <a:lnTo>
                  <a:pt x="202422" y="36269"/>
                </a:lnTo>
                <a:lnTo>
                  <a:pt x="203546" y="35975"/>
                </a:lnTo>
                <a:lnTo>
                  <a:pt x="204643" y="35674"/>
                </a:lnTo>
                <a:lnTo>
                  <a:pt x="205713" y="35373"/>
                </a:lnTo>
                <a:lnTo>
                  <a:pt x="206783" y="35064"/>
                </a:lnTo>
                <a:lnTo>
                  <a:pt x="207826" y="34748"/>
                </a:lnTo>
                <a:lnTo>
                  <a:pt x="208869" y="34431"/>
                </a:lnTo>
                <a:lnTo>
                  <a:pt x="209886" y="34107"/>
                </a:lnTo>
                <a:lnTo>
                  <a:pt x="210902" y="33775"/>
                </a:lnTo>
                <a:lnTo>
                  <a:pt x="211892" y="33443"/>
                </a:lnTo>
                <a:lnTo>
                  <a:pt x="212855" y="33111"/>
                </a:lnTo>
                <a:lnTo>
                  <a:pt x="213818" y="32772"/>
                </a:lnTo>
                <a:lnTo>
                  <a:pt x="214755" y="32424"/>
                </a:lnTo>
                <a:lnTo>
                  <a:pt x="215691" y="32077"/>
                </a:lnTo>
                <a:lnTo>
                  <a:pt x="216600" y="31722"/>
                </a:lnTo>
                <a:lnTo>
                  <a:pt x="217510" y="31367"/>
                </a:lnTo>
                <a:lnTo>
                  <a:pt x="218393" y="31004"/>
                </a:lnTo>
                <a:lnTo>
                  <a:pt x="219249" y="30641"/>
                </a:lnTo>
                <a:lnTo>
                  <a:pt x="220105" y="30270"/>
                </a:lnTo>
                <a:lnTo>
                  <a:pt x="220934" y="29892"/>
                </a:lnTo>
                <a:lnTo>
                  <a:pt x="221763" y="29514"/>
                </a:lnTo>
                <a:lnTo>
                  <a:pt x="222566" y="29135"/>
                </a:lnTo>
                <a:lnTo>
                  <a:pt x="223368" y="28749"/>
                </a:lnTo>
                <a:lnTo>
                  <a:pt x="224144" y="28363"/>
                </a:lnTo>
                <a:lnTo>
                  <a:pt x="224920" y="27970"/>
                </a:lnTo>
                <a:lnTo>
                  <a:pt x="225669" y="27576"/>
                </a:lnTo>
                <a:lnTo>
                  <a:pt x="226391" y="27182"/>
                </a:lnTo>
                <a:lnTo>
                  <a:pt x="227113" y="26781"/>
                </a:lnTo>
                <a:lnTo>
                  <a:pt x="227809" y="26372"/>
                </a:lnTo>
                <a:lnTo>
                  <a:pt x="228504" y="25963"/>
                </a:lnTo>
                <a:lnTo>
                  <a:pt x="229173" y="25553"/>
                </a:lnTo>
                <a:lnTo>
                  <a:pt x="229815" y="25137"/>
                </a:lnTo>
                <a:lnTo>
                  <a:pt x="230457" y="24720"/>
                </a:lnTo>
                <a:lnTo>
                  <a:pt x="231099" y="24303"/>
                </a:lnTo>
                <a:lnTo>
                  <a:pt x="231714" y="23878"/>
                </a:lnTo>
                <a:lnTo>
                  <a:pt x="232303" y="23446"/>
                </a:lnTo>
                <a:lnTo>
                  <a:pt x="232891" y="23021"/>
                </a:lnTo>
                <a:lnTo>
                  <a:pt x="233453" y="22589"/>
                </a:lnTo>
                <a:lnTo>
                  <a:pt x="233988" y="22149"/>
                </a:lnTo>
                <a:lnTo>
                  <a:pt x="234523" y="21717"/>
                </a:lnTo>
                <a:lnTo>
                  <a:pt x="235058" y="21277"/>
                </a:lnTo>
                <a:lnTo>
                  <a:pt x="235566" y="20837"/>
                </a:lnTo>
                <a:lnTo>
                  <a:pt x="236048" y="20389"/>
                </a:lnTo>
                <a:lnTo>
                  <a:pt x="236529" y="19941"/>
                </a:lnTo>
                <a:lnTo>
                  <a:pt x="236984" y="19493"/>
                </a:lnTo>
                <a:lnTo>
                  <a:pt x="237439" y="19038"/>
                </a:lnTo>
                <a:lnTo>
                  <a:pt x="237867" y="18582"/>
                </a:lnTo>
                <a:lnTo>
                  <a:pt x="238268" y="18127"/>
                </a:lnTo>
                <a:lnTo>
                  <a:pt x="238670" y="17671"/>
                </a:lnTo>
                <a:lnTo>
                  <a:pt x="239071" y="17208"/>
                </a:lnTo>
                <a:lnTo>
                  <a:pt x="239419" y="16753"/>
                </a:lnTo>
                <a:lnTo>
                  <a:pt x="239793" y="16282"/>
                </a:lnTo>
                <a:lnTo>
                  <a:pt x="240114" y="15819"/>
                </a:lnTo>
                <a:lnTo>
                  <a:pt x="240756" y="14885"/>
                </a:lnTo>
                <a:lnTo>
                  <a:pt x="241318" y="13935"/>
                </a:lnTo>
                <a:lnTo>
                  <a:pt x="241826" y="12985"/>
                </a:lnTo>
                <a:lnTo>
                  <a:pt x="242281" y="12036"/>
                </a:lnTo>
                <a:lnTo>
                  <a:pt x="242682" y="11071"/>
                </a:lnTo>
                <a:lnTo>
                  <a:pt x="243003" y="10106"/>
                </a:lnTo>
                <a:lnTo>
                  <a:pt x="243271" y="9141"/>
                </a:lnTo>
                <a:lnTo>
                  <a:pt x="243485" y="8168"/>
                </a:lnTo>
                <a:lnTo>
                  <a:pt x="243618" y="7188"/>
                </a:lnTo>
                <a:lnTo>
                  <a:pt x="243725" y="6215"/>
                </a:lnTo>
                <a:lnTo>
                  <a:pt x="243752" y="5235"/>
                </a:lnTo>
                <a:lnTo>
                  <a:pt x="243699" y="4254"/>
                </a:lnTo>
                <a:lnTo>
                  <a:pt x="243672" y="4108"/>
                </a:lnTo>
                <a:lnTo>
                  <a:pt x="243592" y="3976"/>
                </a:lnTo>
                <a:lnTo>
                  <a:pt x="243485" y="3860"/>
                </a:lnTo>
                <a:lnTo>
                  <a:pt x="243351" y="3745"/>
                </a:lnTo>
                <a:lnTo>
                  <a:pt x="243164" y="3644"/>
                </a:lnTo>
                <a:lnTo>
                  <a:pt x="242950" y="3544"/>
                </a:lnTo>
                <a:lnTo>
                  <a:pt x="242709" y="3459"/>
                </a:lnTo>
                <a:lnTo>
                  <a:pt x="242441" y="3390"/>
                </a:lnTo>
                <a:lnTo>
                  <a:pt x="242147" y="3320"/>
                </a:lnTo>
                <a:lnTo>
                  <a:pt x="241826" y="3258"/>
                </a:lnTo>
                <a:lnTo>
                  <a:pt x="241505" y="3212"/>
                </a:lnTo>
                <a:lnTo>
                  <a:pt x="241157" y="3173"/>
                </a:lnTo>
                <a:lnTo>
                  <a:pt x="240810" y="3143"/>
                </a:lnTo>
                <a:lnTo>
                  <a:pt x="240435" y="3119"/>
                </a:lnTo>
                <a:lnTo>
                  <a:pt x="240061" y="3112"/>
                </a:lnTo>
                <a:lnTo>
                  <a:pt x="239686" y="3104"/>
                </a:lnTo>
                <a:lnTo>
                  <a:pt x="239312" y="3112"/>
                </a:lnTo>
                <a:lnTo>
                  <a:pt x="238937" y="3127"/>
                </a:lnTo>
                <a:lnTo>
                  <a:pt x="238589" y="3150"/>
                </a:lnTo>
                <a:lnTo>
                  <a:pt x="238215" y="3181"/>
                </a:lnTo>
                <a:lnTo>
                  <a:pt x="237867" y="3220"/>
                </a:lnTo>
                <a:lnTo>
                  <a:pt x="237519" y="3266"/>
                </a:lnTo>
                <a:lnTo>
                  <a:pt x="237198" y="3328"/>
                </a:lnTo>
                <a:lnTo>
                  <a:pt x="236904" y="3397"/>
                </a:lnTo>
                <a:lnTo>
                  <a:pt x="236610" y="3475"/>
                </a:lnTo>
                <a:lnTo>
                  <a:pt x="236369" y="3559"/>
                </a:lnTo>
                <a:lnTo>
                  <a:pt x="236128" y="3652"/>
                </a:lnTo>
                <a:lnTo>
                  <a:pt x="235941" y="3752"/>
                </a:lnTo>
                <a:lnTo>
                  <a:pt x="235754" y="3860"/>
                </a:lnTo>
                <a:lnTo>
                  <a:pt x="235620" y="3984"/>
                </a:lnTo>
                <a:lnTo>
                  <a:pt x="235540" y="4115"/>
                </a:lnTo>
                <a:lnTo>
                  <a:pt x="235459" y="4254"/>
                </a:lnTo>
                <a:lnTo>
                  <a:pt x="235245" y="5127"/>
                </a:lnTo>
                <a:lnTo>
                  <a:pt x="234951" y="6007"/>
                </a:lnTo>
                <a:lnTo>
                  <a:pt x="234630" y="6879"/>
                </a:lnTo>
                <a:lnTo>
                  <a:pt x="234282" y="7759"/>
                </a:lnTo>
                <a:lnTo>
                  <a:pt x="233881" y="8631"/>
                </a:lnTo>
                <a:lnTo>
                  <a:pt x="233426" y="9504"/>
                </a:lnTo>
                <a:lnTo>
                  <a:pt x="232945" y="10368"/>
                </a:lnTo>
                <a:lnTo>
                  <a:pt x="232437" y="11233"/>
                </a:lnTo>
                <a:lnTo>
                  <a:pt x="231848" y="12098"/>
                </a:lnTo>
                <a:lnTo>
                  <a:pt x="231260" y="12955"/>
                </a:lnTo>
                <a:lnTo>
                  <a:pt x="230591" y="13804"/>
                </a:lnTo>
                <a:lnTo>
                  <a:pt x="229895" y="14653"/>
                </a:lnTo>
                <a:lnTo>
                  <a:pt x="229146" y="15494"/>
                </a:lnTo>
                <a:lnTo>
                  <a:pt x="228371" y="16328"/>
                </a:lnTo>
                <a:lnTo>
                  <a:pt x="227541" y="17162"/>
                </a:lnTo>
                <a:lnTo>
                  <a:pt x="226659" y="17980"/>
                </a:lnTo>
                <a:lnTo>
                  <a:pt x="225749" y="18791"/>
                </a:lnTo>
                <a:lnTo>
                  <a:pt x="224786" y="19601"/>
                </a:lnTo>
                <a:lnTo>
                  <a:pt x="223769" y="20397"/>
                </a:lnTo>
                <a:lnTo>
                  <a:pt x="222699" y="21184"/>
                </a:lnTo>
                <a:lnTo>
                  <a:pt x="221603" y="21964"/>
                </a:lnTo>
                <a:lnTo>
                  <a:pt x="220452" y="22736"/>
                </a:lnTo>
                <a:lnTo>
                  <a:pt x="219249" y="23492"/>
                </a:lnTo>
                <a:lnTo>
                  <a:pt x="217991" y="24241"/>
                </a:lnTo>
                <a:lnTo>
                  <a:pt x="216681" y="24974"/>
                </a:lnTo>
                <a:lnTo>
                  <a:pt x="215343" y="25700"/>
                </a:lnTo>
                <a:lnTo>
                  <a:pt x="214648" y="26055"/>
                </a:lnTo>
                <a:lnTo>
                  <a:pt x="213952" y="26410"/>
                </a:lnTo>
                <a:lnTo>
                  <a:pt x="213230" y="26758"/>
                </a:lnTo>
                <a:lnTo>
                  <a:pt x="212507" y="27105"/>
                </a:lnTo>
                <a:lnTo>
                  <a:pt x="211758" y="27453"/>
                </a:lnTo>
                <a:lnTo>
                  <a:pt x="211009" y="27792"/>
                </a:lnTo>
                <a:lnTo>
                  <a:pt x="210234" y="28132"/>
                </a:lnTo>
                <a:lnTo>
                  <a:pt x="209458" y="28464"/>
                </a:lnTo>
                <a:lnTo>
                  <a:pt x="208655" y="28796"/>
                </a:lnTo>
                <a:lnTo>
                  <a:pt x="207853" y="29120"/>
                </a:lnTo>
                <a:lnTo>
                  <a:pt x="207024" y="29444"/>
                </a:lnTo>
                <a:lnTo>
                  <a:pt x="206194" y="29768"/>
                </a:lnTo>
                <a:lnTo>
                  <a:pt x="205365" y="30077"/>
                </a:lnTo>
                <a:lnTo>
                  <a:pt x="204509" y="30394"/>
                </a:lnTo>
                <a:lnTo>
                  <a:pt x="203626" y="30703"/>
                </a:lnTo>
                <a:lnTo>
                  <a:pt x="202743" y="31004"/>
                </a:lnTo>
                <a:lnTo>
                  <a:pt x="201861" y="31305"/>
                </a:lnTo>
                <a:lnTo>
                  <a:pt x="200951" y="31598"/>
                </a:lnTo>
                <a:lnTo>
                  <a:pt x="200015" y="31891"/>
                </a:lnTo>
                <a:lnTo>
                  <a:pt x="199079" y="32177"/>
                </a:lnTo>
                <a:lnTo>
                  <a:pt x="198142" y="32463"/>
                </a:lnTo>
                <a:lnTo>
                  <a:pt x="197153" y="32741"/>
                </a:lnTo>
                <a:lnTo>
                  <a:pt x="196190" y="33011"/>
                </a:lnTo>
                <a:lnTo>
                  <a:pt x="195200" y="33281"/>
                </a:lnTo>
                <a:lnTo>
                  <a:pt x="194183" y="33544"/>
                </a:lnTo>
                <a:lnTo>
                  <a:pt x="193167" y="33806"/>
                </a:lnTo>
                <a:lnTo>
                  <a:pt x="192150" y="34061"/>
                </a:lnTo>
                <a:lnTo>
                  <a:pt x="191107" y="34316"/>
                </a:lnTo>
                <a:lnTo>
                  <a:pt x="190037" y="34555"/>
                </a:lnTo>
                <a:lnTo>
                  <a:pt x="188967" y="34802"/>
                </a:lnTo>
                <a:lnTo>
                  <a:pt x="187897" y="35033"/>
                </a:lnTo>
                <a:lnTo>
                  <a:pt x="186773" y="35265"/>
                </a:lnTo>
                <a:lnTo>
                  <a:pt x="185677" y="35497"/>
                </a:lnTo>
                <a:lnTo>
                  <a:pt x="184553" y="35713"/>
                </a:lnTo>
                <a:lnTo>
                  <a:pt x="183403" y="35929"/>
                </a:lnTo>
                <a:lnTo>
                  <a:pt x="182253" y="36145"/>
                </a:lnTo>
                <a:lnTo>
                  <a:pt x="181075" y="36346"/>
                </a:lnTo>
                <a:lnTo>
                  <a:pt x="179898" y="36547"/>
                </a:lnTo>
                <a:lnTo>
                  <a:pt x="178695" y="36740"/>
                </a:lnTo>
                <a:lnTo>
                  <a:pt x="177491" y="36933"/>
                </a:lnTo>
                <a:lnTo>
                  <a:pt x="176260" y="37118"/>
                </a:lnTo>
                <a:lnTo>
                  <a:pt x="175003" y="37295"/>
                </a:lnTo>
                <a:lnTo>
                  <a:pt x="173773" y="37465"/>
                </a:lnTo>
                <a:lnTo>
                  <a:pt x="172489" y="37635"/>
                </a:lnTo>
                <a:lnTo>
                  <a:pt x="171205" y="37797"/>
                </a:lnTo>
                <a:lnTo>
                  <a:pt x="169894" y="37952"/>
                </a:lnTo>
                <a:lnTo>
                  <a:pt x="168583" y="38098"/>
                </a:lnTo>
                <a:lnTo>
                  <a:pt x="167272" y="38245"/>
                </a:lnTo>
                <a:lnTo>
                  <a:pt x="165935" y="38384"/>
                </a:lnTo>
                <a:lnTo>
                  <a:pt x="164570" y="38515"/>
                </a:lnTo>
                <a:lnTo>
                  <a:pt x="163179" y="38639"/>
                </a:lnTo>
                <a:lnTo>
                  <a:pt x="161815" y="38762"/>
                </a:lnTo>
                <a:lnTo>
                  <a:pt x="160397" y="38870"/>
                </a:lnTo>
                <a:lnTo>
                  <a:pt x="158979" y="38978"/>
                </a:lnTo>
                <a:lnTo>
                  <a:pt x="157562" y="39079"/>
                </a:lnTo>
                <a:lnTo>
                  <a:pt x="156117" y="39171"/>
                </a:lnTo>
                <a:lnTo>
                  <a:pt x="154646" y="39264"/>
                </a:lnTo>
                <a:lnTo>
                  <a:pt x="153175" y="39341"/>
                </a:lnTo>
                <a:lnTo>
                  <a:pt x="151677" y="39418"/>
                </a:lnTo>
                <a:lnTo>
                  <a:pt x="150179" y="39488"/>
                </a:lnTo>
                <a:lnTo>
                  <a:pt x="148654" y="39550"/>
                </a:lnTo>
                <a:lnTo>
                  <a:pt x="147102" y="39604"/>
                </a:lnTo>
                <a:lnTo>
                  <a:pt x="145551" y="39650"/>
                </a:lnTo>
                <a:lnTo>
                  <a:pt x="143972" y="39689"/>
                </a:lnTo>
                <a:lnTo>
                  <a:pt x="142394" y="39719"/>
                </a:lnTo>
                <a:lnTo>
                  <a:pt x="140789" y="39750"/>
                </a:lnTo>
                <a:lnTo>
                  <a:pt x="139184" y="39766"/>
                </a:lnTo>
                <a:lnTo>
                  <a:pt x="137552" y="39781"/>
                </a:lnTo>
                <a:lnTo>
                  <a:pt x="135894" y="39789"/>
                </a:lnTo>
                <a:lnTo>
                  <a:pt x="134235" y="39781"/>
                </a:lnTo>
                <a:lnTo>
                  <a:pt x="132577" y="39773"/>
                </a:lnTo>
                <a:lnTo>
                  <a:pt x="130865" y="39758"/>
                </a:lnTo>
                <a:lnTo>
                  <a:pt x="129153" y="39735"/>
                </a:lnTo>
                <a:lnTo>
                  <a:pt x="127441" y="39704"/>
                </a:lnTo>
                <a:lnTo>
                  <a:pt x="125702" y="39665"/>
                </a:lnTo>
                <a:lnTo>
                  <a:pt x="123936" y="39619"/>
                </a:lnTo>
                <a:lnTo>
                  <a:pt x="122385" y="39573"/>
                </a:lnTo>
                <a:lnTo>
                  <a:pt x="120833" y="39519"/>
                </a:lnTo>
                <a:lnTo>
                  <a:pt x="119308" y="39457"/>
                </a:lnTo>
                <a:lnTo>
                  <a:pt x="117784" y="39387"/>
                </a:lnTo>
                <a:lnTo>
                  <a:pt x="116286" y="39318"/>
                </a:lnTo>
                <a:lnTo>
                  <a:pt x="114761" y="39241"/>
                </a:lnTo>
                <a:lnTo>
                  <a:pt x="113289" y="39164"/>
                </a:lnTo>
                <a:lnTo>
                  <a:pt x="111791" y="39071"/>
                </a:lnTo>
                <a:lnTo>
                  <a:pt x="110347" y="38978"/>
                </a:lnTo>
                <a:lnTo>
                  <a:pt x="108876" y="38878"/>
                </a:lnTo>
                <a:lnTo>
                  <a:pt x="107431" y="38778"/>
                </a:lnTo>
                <a:lnTo>
                  <a:pt x="105987" y="38662"/>
                </a:lnTo>
                <a:lnTo>
                  <a:pt x="104569" y="38546"/>
                </a:lnTo>
                <a:lnTo>
                  <a:pt x="103151" y="38430"/>
                </a:lnTo>
                <a:lnTo>
                  <a:pt x="101733" y="38299"/>
                </a:lnTo>
                <a:lnTo>
                  <a:pt x="100342" y="38168"/>
                </a:lnTo>
                <a:lnTo>
                  <a:pt x="98951" y="38036"/>
                </a:lnTo>
                <a:lnTo>
                  <a:pt x="97587" y="37890"/>
                </a:lnTo>
                <a:lnTo>
                  <a:pt x="96223" y="37743"/>
                </a:lnTo>
                <a:lnTo>
                  <a:pt x="94858" y="37589"/>
                </a:lnTo>
                <a:lnTo>
                  <a:pt x="93521" y="37434"/>
                </a:lnTo>
                <a:lnTo>
                  <a:pt x="92183" y="37272"/>
                </a:lnTo>
                <a:lnTo>
                  <a:pt x="90872" y="37102"/>
                </a:lnTo>
                <a:lnTo>
                  <a:pt x="89562" y="36933"/>
                </a:lnTo>
                <a:lnTo>
                  <a:pt x="88251" y="36755"/>
                </a:lnTo>
                <a:lnTo>
                  <a:pt x="86967" y="36577"/>
                </a:lnTo>
                <a:lnTo>
                  <a:pt x="85683" y="36392"/>
                </a:lnTo>
                <a:lnTo>
                  <a:pt x="84426" y="36199"/>
                </a:lnTo>
                <a:lnTo>
                  <a:pt x="83168" y="35998"/>
                </a:lnTo>
                <a:lnTo>
                  <a:pt x="81911" y="35805"/>
                </a:lnTo>
                <a:lnTo>
                  <a:pt x="80680" y="35597"/>
                </a:lnTo>
                <a:lnTo>
                  <a:pt x="79450" y="35389"/>
                </a:lnTo>
                <a:lnTo>
                  <a:pt x="78246" y="35172"/>
                </a:lnTo>
                <a:lnTo>
                  <a:pt x="77042" y="34956"/>
                </a:lnTo>
                <a:lnTo>
                  <a:pt x="75839" y="34732"/>
                </a:lnTo>
                <a:lnTo>
                  <a:pt x="74662" y="34509"/>
                </a:lnTo>
                <a:lnTo>
                  <a:pt x="73485" y="34277"/>
                </a:lnTo>
                <a:lnTo>
                  <a:pt x="72334" y="34045"/>
                </a:lnTo>
                <a:lnTo>
                  <a:pt x="71184" y="33806"/>
                </a:lnTo>
                <a:lnTo>
                  <a:pt x="70060" y="33559"/>
                </a:lnTo>
                <a:lnTo>
                  <a:pt x="68910" y="33312"/>
                </a:lnTo>
                <a:lnTo>
                  <a:pt x="67813" y="33057"/>
                </a:lnTo>
                <a:lnTo>
                  <a:pt x="66690" y="32802"/>
                </a:lnTo>
                <a:lnTo>
                  <a:pt x="65593" y="32548"/>
                </a:lnTo>
                <a:lnTo>
                  <a:pt x="64523" y="32285"/>
                </a:lnTo>
                <a:lnTo>
                  <a:pt x="63453" y="32015"/>
                </a:lnTo>
                <a:lnTo>
                  <a:pt x="62383" y="31745"/>
                </a:lnTo>
                <a:lnTo>
                  <a:pt x="61340" y="31475"/>
                </a:lnTo>
                <a:lnTo>
                  <a:pt x="60296" y="31197"/>
                </a:lnTo>
                <a:lnTo>
                  <a:pt x="59253" y="30911"/>
                </a:lnTo>
                <a:lnTo>
                  <a:pt x="58237" y="30625"/>
                </a:lnTo>
                <a:lnTo>
                  <a:pt x="57220" y="30340"/>
                </a:lnTo>
                <a:lnTo>
                  <a:pt x="56230" y="30046"/>
                </a:lnTo>
                <a:lnTo>
                  <a:pt x="55241" y="29753"/>
                </a:lnTo>
                <a:lnTo>
                  <a:pt x="53315" y="29151"/>
                </a:lnTo>
                <a:lnTo>
                  <a:pt x="51415" y="28533"/>
                </a:lnTo>
                <a:lnTo>
                  <a:pt x="49543" y="27908"/>
                </a:lnTo>
                <a:lnTo>
                  <a:pt x="47750" y="27267"/>
                </a:lnTo>
                <a:lnTo>
                  <a:pt x="45985" y="26619"/>
                </a:lnTo>
                <a:lnTo>
                  <a:pt x="44246" y="25955"/>
                </a:lnTo>
                <a:lnTo>
                  <a:pt x="42588" y="25283"/>
                </a:lnTo>
                <a:lnTo>
                  <a:pt x="40956" y="24596"/>
                </a:lnTo>
                <a:lnTo>
                  <a:pt x="39351" y="23901"/>
                </a:lnTo>
                <a:lnTo>
                  <a:pt x="37826" y="23199"/>
                </a:lnTo>
                <a:lnTo>
                  <a:pt x="36328" y="22481"/>
                </a:lnTo>
                <a:lnTo>
                  <a:pt x="34857" y="21755"/>
                </a:lnTo>
                <a:lnTo>
                  <a:pt x="33466" y="21030"/>
                </a:lnTo>
                <a:lnTo>
                  <a:pt x="32101" y="20288"/>
                </a:lnTo>
                <a:lnTo>
                  <a:pt x="30764" y="19540"/>
                </a:lnTo>
                <a:lnTo>
                  <a:pt x="29480" y="18783"/>
                </a:lnTo>
                <a:lnTo>
                  <a:pt x="28249" y="18019"/>
                </a:lnTo>
                <a:lnTo>
                  <a:pt x="27072" y="17247"/>
                </a:lnTo>
                <a:lnTo>
                  <a:pt x="25922" y="16467"/>
                </a:lnTo>
                <a:lnTo>
                  <a:pt x="24825" y="15687"/>
                </a:lnTo>
                <a:lnTo>
                  <a:pt x="23782" y="14892"/>
                </a:lnTo>
                <a:lnTo>
                  <a:pt x="22792" y="14097"/>
                </a:lnTo>
                <a:lnTo>
                  <a:pt x="21829" y="13302"/>
                </a:lnTo>
                <a:lnTo>
                  <a:pt x="20920" y="12499"/>
                </a:lnTo>
                <a:lnTo>
                  <a:pt x="20037" y="11688"/>
                </a:lnTo>
                <a:lnTo>
                  <a:pt x="19208" y="10878"/>
                </a:lnTo>
                <a:lnTo>
                  <a:pt x="18432" y="10060"/>
                </a:lnTo>
                <a:lnTo>
                  <a:pt x="17710" y="9241"/>
                </a:lnTo>
                <a:lnTo>
                  <a:pt x="17014" y="8423"/>
                </a:lnTo>
                <a:lnTo>
                  <a:pt x="16372" y="7597"/>
                </a:lnTo>
                <a:lnTo>
                  <a:pt x="15783" y="6779"/>
                </a:lnTo>
                <a:lnTo>
                  <a:pt x="15222" y="5953"/>
                </a:lnTo>
                <a:lnTo>
                  <a:pt x="14740" y="5119"/>
                </a:lnTo>
                <a:lnTo>
                  <a:pt x="14259" y="4293"/>
                </a:lnTo>
                <a:lnTo>
                  <a:pt x="13857" y="3467"/>
                </a:lnTo>
                <a:lnTo>
                  <a:pt x="13483" y="2641"/>
                </a:lnTo>
                <a:lnTo>
                  <a:pt x="13189" y="1807"/>
                </a:lnTo>
                <a:lnTo>
                  <a:pt x="13135" y="1699"/>
                </a:lnTo>
                <a:lnTo>
                  <a:pt x="13055" y="1591"/>
                </a:lnTo>
                <a:lnTo>
                  <a:pt x="12975" y="1490"/>
                </a:lnTo>
                <a:lnTo>
                  <a:pt x="12868" y="1390"/>
                </a:lnTo>
                <a:lnTo>
                  <a:pt x="12761" y="1290"/>
                </a:lnTo>
                <a:lnTo>
                  <a:pt x="12627" y="1197"/>
                </a:lnTo>
                <a:lnTo>
                  <a:pt x="12493" y="1104"/>
                </a:lnTo>
                <a:lnTo>
                  <a:pt x="12333" y="1020"/>
                </a:lnTo>
                <a:lnTo>
                  <a:pt x="12172" y="935"/>
                </a:lnTo>
                <a:lnTo>
                  <a:pt x="11985" y="857"/>
                </a:lnTo>
                <a:lnTo>
                  <a:pt x="11771" y="780"/>
                </a:lnTo>
                <a:lnTo>
                  <a:pt x="11584" y="711"/>
                </a:lnTo>
                <a:lnTo>
                  <a:pt x="11129" y="572"/>
                </a:lnTo>
                <a:lnTo>
                  <a:pt x="10647" y="456"/>
                </a:lnTo>
                <a:lnTo>
                  <a:pt x="10112" y="348"/>
                </a:lnTo>
                <a:lnTo>
                  <a:pt x="9577" y="255"/>
                </a:lnTo>
                <a:lnTo>
                  <a:pt x="9016" y="178"/>
                </a:lnTo>
                <a:lnTo>
                  <a:pt x="8427" y="116"/>
                </a:lnTo>
                <a:lnTo>
                  <a:pt x="7812" y="62"/>
                </a:lnTo>
                <a:lnTo>
                  <a:pt x="7197" y="31"/>
                </a:lnTo>
                <a:lnTo>
                  <a:pt x="6581" y="8"/>
                </a:lnTo>
                <a:lnTo>
                  <a:pt x="5966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192;p9">
            <a:extLst>
              <a:ext uri="{FF2B5EF4-FFF2-40B4-BE49-F238E27FC236}">
                <a16:creationId xmlns:a16="http://schemas.microsoft.com/office/drawing/2014/main" id="{DA8A9E15-3298-7A47-BBD9-9CF8077A9F17}"/>
              </a:ext>
            </a:extLst>
          </p:cNvPr>
          <p:cNvSpPr/>
          <p:nvPr userDrawn="1"/>
        </p:nvSpPr>
        <p:spPr>
          <a:xfrm rot="13060956">
            <a:off x="11177073" y="4500753"/>
            <a:ext cx="450847" cy="1126347"/>
          </a:xfrm>
          <a:custGeom>
            <a:avLst/>
            <a:gdLst/>
            <a:ahLst/>
            <a:cxnLst/>
            <a:rect l="l" t="t" r="r" b="b"/>
            <a:pathLst>
              <a:path w="104652" h="142924" extrusionOk="0">
                <a:moveTo>
                  <a:pt x="13034" y="0"/>
                </a:moveTo>
                <a:lnTo>
                  <a:pt x="12629" y="34"/>
                </a:lnTo>
                <a:lnTo>
                  <a:pt x="12272" y="80"/>
                </a:lnTo>
                <a:lnTo>
                  <a:pt x="11891" y="148"/>
                </a:lnTo>
                <a:lnTo>
                  <a:pt x="11557" y="228"/>
                </a:lnTo>
                <a:lnTo>
                  <a:pt x="11223" y="330"/>
                </a:lnTo>
                <a:lnTo>
                  <a:pt x="10914" y="444"/>
                </a:lnTo>
                <a:lnTo>
                  <a:pt x="10628" y="570"/>
                </a:lnTo>
                <a:lnTo>
                  <a:pt x="10366" y="706"/>
                </a:lnTo>
                <a:lnTo>
                  <a:pt x="10104" y="866"/>
                </a:lnTo>
                <a:lnTo>
                  <a:pt x="9889" y="1025"/>
                </a:lnTo>
                <a:lnTo>
                  <a:pt x="9698" y="1196"/>
                </a:lnTo>
                <a:lnTo>
                  <a:pt x="9508" y="1367"/>
                </a:lnTo>
                <a:lnTo>
                  <a:pt x="9365" y="1549"/>
                </a:lnTo>
                <a:lnTo>
                  <a:pt x="9246" y="1732"/>
                </a:lnTo>
                <a:lnTo>
                  <a:pt x="9174" y="1925"/>
                </a:lnTo>
                <a:lnTo>
                  <a:pt x="9103" y="2119"/>
                </a:lnTo>
                <a:lnTo>
                  <a:pt x="9079" y="2301"/>
                </a:lnTo>
                <a:lnTo>
                  <a:pt x="9103" y="2495"/>
                </a:lnTo>
                <a:lnTo>
                  <a:pt x="9150" y="2688"/>
                </a:lnTo>
                <a:lnTo>
                  <a:pt x="9222" y="2871"/>
                </a:lnTo>
                <a:lnTo>
                  <a:pt x="9341" y="3042"/>
                </a:lnTo>
                <a:lnTo>
                  <a:pt x="9484" y="3212"/>
                </a:lnTo>
                <a:lnTo>
                  <a:pt x="9675" y="3383"/>
                </a:lnTo>
                <a:lnTo>
                  <a:pt x="9913" y="3531"/>
                </a:lnTo>
                <a:lnTo>
                  <a:pt x="10175" y="3679"/>
                </a:lnTo>
                <a:lnTo>
                  <a:pt x="10509" y="3816"/>
                </a:lnTo>
                <a:lnTo>
                  <a:pt x="10866" y="3930"/>
                </a:lnTo>
                <a:lnTo>
                  <a:pt x="11271" y="4044"/>
                </a:lnTo>
                <a:lnTo>
                  <a:pt x="16060" y="5137"/>
                </a:lnTo>
                <a:lnTo>
                  <a:pt x="20826" y="6254"/>
                </a:lnTo>
                <a:lnTo>
                  <a:pt x="25568" y="7393"/>
                </a:lnTo>
                <a:lnTo>
                  <a:pt x="30286" y="8555"/>
                </a:lnTo>
                <a:lnTo>
                  <a:pt x="34980" y="9728"/>
                </a:lnTo>
                <a:lnTo>
                  <a:pt x="39650" y="10924"/>
                </a:lnTo>
                <a:lnTo>
                  <a:pt x="44296" y="12132"/>
                </a:lnTo>
                <a:lnTo>
                  <a:pt x="48919" y="13373"/>
                </a:lnTo>
                <a:lnTo>
                  <a:pt x="53494" y="14615"/>
                </a:lnTo>
                <a:lnTo>
                  <a:pt x="58069" y="15891"/>
                </a:lnTo>
                <a:lnTo>
                  <a:pt x="62620" y="17178"/>
                </a:lnTo>
                <a:lnTo>
                  <a:pt x="67147" y="18488"/>
                </a:lnTo>
                <a:lnTo>
                  <a:pt x="71651" y="19821"/>
                </a:lnTo>
                <a:lnTo>
                  <a:pt x="76130" y="21176"/>
                </a:lnTo>
                <a:lnTo>
                  <a:pt x="80586" y="22543"/>
                </a:lnTo>
                <a:lnTo>
                  <a:pt x="85018" y="23933"/>
                </a:lnTo>
                <a:lnTo>
                  <a:pt x="80324" y="24707"/>
                </a:lnTo>
                <a:lnTo>
                  <a:pt x="75654" y="25505"/>
                </a:lnTo>
                <a:lnTo>
                  <a:pt x="71007" y="26313"/>
                </a:lnTo>
                <a:lnTo>
                  <a:pt x="66361" y="27145"/>
                </a:lnTo>
                <a:lnTo>
                  <a:pt x="61738" y="27988"/>
                </a:lnTo>
                <a:lnTo>
                  <a:pt x="57116" y="28854"/>
                </a:lnTo>
                <a:lnTo>
                  <a:pt x="52517" y="29731"/>
                </a:lnTo>
                <a:lnTo>
                  <a:pt x="47942" y="30631"/>
                </a:lnTo>
                <a:lnTo>
                  <a:pt x="43367" y="31542"/>
                </a:lnTo>
                <a:lnTo>
                  <a:pt x="38816" y="32476"/>
                </a:lnTo>
                <a:lnTo>
                  <a:pt x="34265" y="33421"/>
                </a:lnTo>
                <a:lnTo>
                  <a:pt x="29738" y="34390"/>
                </a:lnTo>
                <a:lnTo>
                  <a:pt x="25210" y="35381"/>
                </a:lnTo>
                <a:lnTo>
                  <a:pt x="20707" y="36383"/>
                </a:lnTo>
                <a:lnTo>
                  <a:pt x="16227" y="37408"/>
                </a:lnTo>
                <a:lnTo>
                  <a:pt x="11748" y="38445"/>
                </a:lnTo>
                <a:lnTo>
                  <a:pt x="11271" y="38570"/>
                </a:lnTo>
                <a:lnTo>
                  <a:pt x="10842" y="38707"/>
                </a:lnTo>
                <a:lnTo>
                  <a:pt x="10437" y="38844"/>
                </a:lnTo>
                <a:lnTo>
                  <a:pt x="10104" y="39003"/>
                </a:lnTo>
                <a:lnTo>
                  <a:pt x="9794" y="39163"/>
                </a:lnTo>
                <a:lnTo>
                  <a:pt x="9532" y="39333"/>
                </a:lnTo>
                <a:lnTo>
                  <a:pt x="9293" y="39516"/>
                </a:lnTo>
                <a:lnTo>
                  <a:pt x="9103" y="39698"/>
                </a:lnTo>
                <a:lnTo>
                  <a:pt x="8960" y="39880"/>
                </a:lnTo>
                <a:lnTo>
                  <a:pt x="8841" y="40074"/>
                </a:lnTo>
                <a:lnTo>
                  <a:pt x="8769" y="40268"/>
                </a:lnTo>
                <a:lnTo>
                  <a:pt x="8721" y="40473"/>
                </a:lnTo>
                <a:lnTo>
                  <a:pt x="8698" y="40678"/>
                </a:lnTo>
                <a:lnTo>
                  <a:pt x="8721" y="40883"/>
                </a:lnTo>
                <a:lnTo>
                  <a:pt x="8769" y="41088"/>
                </a:lnTo>
                <a:lnTo>
                  <a:pt x="8841" y="41281"/>
                </a:lnTo>
                <a:lnTo>
                  <a:pt x="8936" y="41486"/>
                </a:lnTo>
                <a:lnTo>
                  <a:pt x="9079" y="41691"/>
                </a:lnTo>
                <a:lnTo>
                  <a:pt x="9222" y="41885"/>
                </a:lnTo>
                <a:lnTo>
                  <a:pt x="9412" y="42079"/>
                </a:lnTo>
                <a:lnTo>
                  <a:pt x="9627" y="42272"/>
                </a:lnTo>
                <a:lnTo>
                  <a:pt x="9865" y="42455"/>
                </a:lnTo>
                <a:lnTo>
                  <a:pt x="10104" y="42637"/>
                </a:lnTo>
                <a:lnTo>
                  <a:pt x="10389" y="42808"/>
                </a:lnTo>
                <a:lnTo>
                  <a:pt x="10675" y="42967"/>
                </a:lnTo>
                <a:lnTo>
                  <a:pt x="10985" y="43127"/>
                </a:lnTo>
                <a:lnTo>
                  <a:pt x="11319" y="43275"/>
                </a:lnTo>
                <a:lnTo>
                  <a:pt x="11676" y="43411"/>
                </a:lnTo>
                <a:lnTo>
                  <a:pt x="12034" y="43537"/>
                </a:lnTo>
                <a:lnTo>
                  <a:pt x="12415" y="43651"/>
                </a:lnTo>
                <a:lnTo>
                  <a:pt x="12820" y="43753"/>
                </a:lnTo>
                <a:lnTo>
                  <a:pt x="13225" y="43844"/>
                </a:lnTo>
                <a:lnTo>
                  <a:pt x="17228" y="44642"/>
                </a:lnTo>
                <a:lnTo>
                  <a:pt x="21231" y="45450"/>
                </a:lnTo>
                <a:lnTo>
                  <a:pt x="25186" y="46282"/>
                </a:lnTo>
                <a:lnTo>
                  <a:pt x="29142" y="47125"/>
                </a:lnTo>
                <a:lnTo>
                  <a:pt x="33073" y="47979"/>
                </a:lnTo>
                <a:lnTo>
                  <a:pt x="37005" y="48845"/>
                </a:lnTo>
                <a:lnTo>
                  <a:pt x="40913" y="49733"/>
                </a:lnTo>
                <a:lnTo>
                  <a:pt x="44797" y="50633"/>
                </a:lnTo>
                <a:lnTo>
                  <a:pt x="48657" y="51545"/>
                </a:lnTo>
                <a:lnTo>
                  <a:pt x="52517" y="52479"/>
                </a:lnTo>
                <a:lnTo>
                  <a:pt x="56377" y="53424"/>
                </a:lnTo>
                <a:lnTo>
                  <a:pt x="60189" y="54370"/>
                </a:lnTo>
                <a:lnTo>
                  <a:pt x="64002" y="55349"/>
                </a:lnTo>
                <a:lnTo>
                  <a:pt x="67814" y="56329"/>
                </a:lnTo>
                <a:lnTo>
                  <a:pt x="71603" y="57331"/>
                </a:lnTo>
                <a:lnTo>
                  <a:pt x="75368" y="58334"/>
                </a:lnTo>
                <a:lnTo>
                  <a:pt x="72985" y="58698"/>
                </a:lnTo>
                <a:lnTo>
                  <a:pt x="70602" y="59063"/>
                </a:lnTo>
                <a:lnTo>
                  <a:pt x="68219" y="59427"/>
                </a:lnTo>
                <a:lnTo>
                  <a:pt x="65860" y="59815"/>
                </a:lnTo>
                <a:lnTo>
                  <a:pt x="63501" y="60202"/>
                </a:lnTo>
                <a:lnTo>
                  <a:pt x="61143" y="60601"/>
                </a:lnTo>
                <a:lnTo>
                  <a:pt x="58807" y="61011"/>
                </a:lnTo>
                <a:lnTo>
                  <a:pt x="56472" y="61432"/>
                </a:lnTo>
                <a:lnTo>
                  <a:pt x="54161" y="61854"/>
                </a:lnTo>
                <a:lnTo>
                  <a:pt x="51850" y="62298"/>
                </a:lnTo>
                <a:lnTo>
                  <a:pt x="49562" y="62742"/>
                </a:lnTo>
                <a:lnTo>
                  <a:pt x="47251" y="63198"/>
                </a:lnTo>
                <a:lnTo>
                  <a:pt x="44963" y="63665"/>
                </a:lnTo>
                <a:lnTo>
                  <a:pt x="42700" y="64132"/>
                </a:lnTo>
                <a:lnTo>
                  <a:pt x="40436" y="64610"/>
                </a:lnTo>
                <a:lnTo>
                  <a:pt x="38173" y="65111"/>
                </a:lnTo>
                <a:lnTo>
                  <a:pt x="35909" y="65613"/>
                </a:lnTo>
                <a:lnTo>
                  <a:pt x="33669" y="66114"/>
                </a:lnTo>
                <a:lnTo>
                  <a:pt x="31429" y="66638"/>
                </a:lnTo>
                <a:lnTo>
                  <a:pt x="29213" y="67173"/>
                </a:lnTo>
                <a:lnTo>
                  <a:pt x="26997" y="67709"/>
                </a:lnTo>
                <a:lnTo>
                  <a:pt x="24781" y="68255"/>
                </a:lnTo>
                <a:lnTo>
                  <a:pt x="22565" y="68814"/>
                </a:lnTo>
                <a:lnTo>
                  <a:pt x="20373" y="69383"/>
                </a:lnTo>
                <a:lnTo>
                  <a:pt x="18181" y="69964"/>
                </a:lnTo>
                <a:lnTo>
                  <a:pt x="15989" y="70545"/>
                </a:lnTo>
                <a:lnTo>
                  <a:pt x="13821" y="71137"/>
                </a:lnTo>
                <a:lnTo>
                  <a:pt x="11652" y="71752"/>
                </a:lnTo>
                <a:lnTo>
                  <a:pt x="9484" y="72368"/>
                </a:lnTo>
                <a:lnTo>
                  <a:pt x="7316" y="72994"/>
                </a:lnTo>
                <a:lnTo>
                  <a:pt x="5171" y="73632"/>
                </a:lnTo>
                <a:lnTo>
                  <a:pt x="3003" y="74270"/>
                </a:lnTo>
                <a:lnTo>
                  <a:pt x="2669" y="74384"/>
                </a:lnTo>
                <a:lnTo>
                  <a:pt x="2336" y="74509"/>
                </a:lnTo>
                <a:lnTo>
                  <a:pt x="2026" y="74646"/>
                </a:lnTo>
                <a:lnTo>
                  <a:pt x="1740" y="74782"/>
                </a:lnTo>
                <a:lnTo>
                  <a:pt x="1478" y="74931"/>
                </a:lnTo>
                <a:lnTo>
                  <a:pt x="1216" y="75079"/>
                </a:lnTo>
                <a:lnTo>
                  <a:pt x="1001" y="75238"/>
                </a:lnTo>
                <a:lnTo>
                  <a:pt x="811" y="75409"/>
                </a:lnTo>
                <a:lnTo>
                  <a:pt x="620" y="75580"/>
                </a:lnTo>
                <a:lnTo>
                  <a:pt x="477" y="75751"/>
                </a:lnTo>
                <a:lnTo>
                  <a:pt x="334" y="75922"/>
                </a:lnTo>
                <a:lnTo>
                  <a:pt x="215" y="76104"/>
                </a:lnTo>
                <a:lnTo>
                  <a:pt x="144" y="76286"/>
                </a:lnTo>
                <a:lnTo>
                  <a:pt x="72" y="76468"/>
                </a:lnTo>
                <a:lnTo>
                  <a:pt x="24" y="76651"/>
                </a:lnTo>
                <a:lnTo>
                  <a:pt x="1" y="76844"/>
                </a:lnTo>
                <a:lnTo>
                  <a:pt x="24" y="77026"/>
                </a:lnTo>
                <a:lnTo>
                  <a:pt x="48" y="77209"/>
                </a:lnTo>
                <a:lnTo>
                  <a:pt x="96" y="77391"/>
                </a:lnTo>
                <a:lnTo>
                  <a:pt x="167" y="77573"/>
                </a:lnTo>
                <a:lnTo>
                  <a:pt x="263" y="77755"/>
                </a:lnTo>
                <a:lnTo>
                  <a:pt x="406" y="77926"/>
                </a:lnTo>
                <a:lnTo>
                  <a:pt x="549" y="78097"/>
                </a:lnTo>
                <a:lnTo>
                  <a:pt x="715" y="78268"/>
                </a:lnTo>
                <a:lnTo>
                  <a:pt x="906" y="78428"/>
                </a:lnTo>
                <a:lnTo>
                  <a:pt x="1144" y="78587"/>
                </a:lnTo>
                <a:lnTo>
                  <a:pt x="1383" y="78735"/>
                </a:lnTo>
                <a:lnTo>
                  <a:pt x="1668" y="78883"/>
                </a:lnTo>
                <a:lnTo>
                  <a:pt x="1954" y="79020"/>
                </a:lnTo>
                <a:lnTo>
                  <a:pt x="2288" y="79145"/>
                </a:lnTo>
                <a:lnTo>
                  <a:pt x="2645" y="79271"/>
                </a:lnTo>
                <a:lnTo>
                  <a:pt x="3003" y="79384"/>
                </a:lnTo>
                <a:lnTo>
                  <a:pt x="7673" y="80660"/>
                </a:lnTo>
                <a:lnTo>
                  <a:pt x="12319" y="81947"/>
                </a:lnTo>
                <a:lnTo>
                  <a:pt x="16942" y="83246"/>
                </a:lnTo>
                <a:lnTo>
                  <a:pt x="21541" y="84556"/>
                </a:lnTo>
                <a:lnTo>
                  <a:pt x="26140" y="85877"/>
                </a:lnTo>
                <a:lnTo>
                  <a:pt x="30738" y="87210"/>
                </a:lnTo>
                <a:lnTo>
                  <a:pt x="35313" y="88543"/>
                </a:lnTo>
                <a:lnTo>
                  <a:pt x="39864" y="89898"/>
                </a:lnTo>
                <a:lnTo>
                  <a:pt x="44415" y="91254"/>
                </a:lnTo>
                <a:lnTo>
                  <a:pt x="48943" y="92621"/>
                </a:lnTo>
                <a:lnTo>
                  <a:pt x="53446" y="93999"/>
                </a:lnTo>
                <a:lnTo>
                  <a:pt x="57950" y="95389"/>
                </a:lnTo>
                <a:lnTo>
                  <a:pt x="62453" y="96790"/>
                </a:lnTo>
                <a:lnTo>
                  <a:pt x="66933" y="98191"/>
                </a:lnTo>
                <a:lnTo>
                  <a:pt x="71412" y="99615"/>
                </a:lnTo>
                <a:lnTo>
                  <a:pt x="75868" y="101039"/>
                </a:lnTo>
                <a:lnTo>
                  <a:pt x="73366" y="101472"/>
                </a:lnTo>
                <a:lnTo>
                  <a:pt x="70864" y="101916"/>
                </a:lnTo>
                <a:lnTo>
                  <a:pt x="68386" y="102372"/>
                </a:lnTo>
                <a:lnTo>
                  <a:pt x="65908" y="102839"/>
                </a:lnTo>
                <a:lnTo>
                  <a:pt x="63454" y="103317"/>
                </a:lnTo>
                <a:lnTo>
                  <a:pt x="61023" y="103795"/>
                </a:lnTo>
                <a:lnTo>
                  <a:pt x="58593" y="104297"/>
                </a:lnTo>
                <a:lnTo>
                  <a:pt x="56186" y="104809"/>
                </a:lnTo>
                <a:lnTo>
                  <a:pt x="53780" y="105333"/>
                </a:lnTo>
                <a:lnTo>
                  <a:pt x="51397" y="105869"/>
                </a:lnTo>
                <a:lnTo>
                  <a:pt x="49038" y="106415"/>
                </a:lnTo>
                <a:lnTo>
                  <a:pt x="46679" y="106974"/>
                </a:lnTo>
                <a:lnTo>
                  <a:pt x="44320" y="107543"/>
                </a:lnTo>
                <a:lnTo>
                  <a:pt x="41985" y="108124"/>
                </a:lnTo>
                <a:lnTo>
                  <a:pt x="39674" y="108716"/>
                </a:lnTo>
                <a:lnTo>
                  <a:pt x="37362" y="109320"/>
                </a:lnTo>
                <a:lnTo>
                  <a:pt x="35075" y="109935"/>
                </a:lnTo>
                <a:lnTo>
                  <a:pt x="32788" y="110573"/>
                </a:lnTo>
                <a:lnTo>
                  <a:pt x="30524" y="111211"/>
                </a:lnTo>
                <a:lnTo>
                  <a:pt x="28260" y="111860"/>
                </a:lnTo>
                <a:lnTo>
                  <a:pt x="25997" y="112521"/>
                </a:lnTo>
                <a:lnTo>
                  <a:pt x="23757" y="113193"/>
                </a:lnTo>
                <a:lnTo>
                  <a:pt x="21541" y="113888"/>
                </a:lnTo>
                <a:lnTo>
                  <a:pt x="19325" y="114583"/>
                </a:lnTo>
                <a:lnTo>
                  <a:pt x="17133" y="115289"/>
                </a:lnTo>
                <a:lnTo>
                  <a:pt x="14941" y="116018"/>
                </a:lnTo>
                <a:lnTo>
                  <a:pt x="12748" y="116747"/>
                </a:lnTo>
                <a:lnTo>
                  <a:pt x="10580" y="117488"/>
                </a:lnTo>
                <a:lnTo>
                  <a:pt x="8436" y="118251"/>
                </a:lnTo>
                <a:lnTo>
                  <a:pt x="6267" y="119014"/>
                </a:lnTo>
                <a:lnTo>
                  <a:pt x="4147" y="119800"/>
                </a:lnTo>
                <a:lnTo>
                  <a:pt x="2002" y="120586"/>
                </a:lnTo>
                <a:lnTo>
                  <a:pt x="1740" y="120700"/>
                </a:lnTo>
                <a:lnTo>
                  <a:pt x="1502" y="120825"/>
                </a:lnTo>
                <a:lnTo>
                  <a:pt x="1263" y="120950"/>
                </a:lnTo>
                <a:lnTo>
                  <a:pt x="1073" y="121087"/>
                </a:lnTo>
                <a:lnTo>
                  <a:pt x="882" y="121224"/>
                </a:lnTo>
                <a:lnTo>
                  <a:pt x="739" y="121372"/>
                </a:lnTo>
                <a:lnTo>
                  <a:pt x="596" y="121531"/>
                </a:lnTo>
                <a:lnTo>
                  <a:pt x="477" y="121691"/>
                </a:lnTo>
                <a:lnTo>
                  <a:pt x="382" y="121850"/>
                </a:lnTo>
                <a:lnTo>
                  <a:pt x="310" y="122021"/>
                </a:lnTo>
                <a:lnTo>
                  <a:pt x="239" y="122192"/>
                </a:lnTo>
                <a:lnTo>
                  <a:pt x="215" y="122363"/>
                </a:lnTo>
                <a:lnTo>
                  <a:pt x="191" y="122534"/>
                </a:lnTo>
                <a:lnTo>
                  <a:pt x="191" y="122705"/>
                </a:lnTo>
                <a:lnTo>
                  <a:pt x="215" y="122887"/>
                </a:lnTo>
                <a:lnTo>
                  <a:pt x="263" y="123058"/>
                </a:lnTo>
                <a:lnTo>
                  <a:pt x="310" y="123229"/>
                </a:lnTo>
                <a:lnTo>
                  <a:pt x="406" y="123399"/>
                </a:lnTo>
                <a:lnTo>
                  <a:pt x="501" y="123570"/>
                </a:lnTo>
                <a:lnTo>
                  <a:pt x="596" y="123741"/>
                </a:lnTo>
                <a:lnTo>
                  <a:pt x="739" y="123901"/>
                </a:lnTo>
                <a:lnTo>
                  <a:pt x="882" y="124060"/>
                </a:lnTo>
                <a:lnTo>
                  <a:pt x="1049" y="124208"/>
                </a:lnTo>
                <a:lnTo>
                  <a:pt x="1240" y="124356"/>
                </a:lnTo>
                <a:lnTo>
                  <a:pt x="1430" y="124493"/>
                </a:lnTo>
                <a:lnTo>
                  <a:pt x="1645" y="124630"/>
                </a:lnTo>
                <a:lnTo>
                  <a:pt x="1883" y="124755"/>
                </a:lnTo>
                <a:lnTo>
                  <a:pt x="2121" y="124869"/>
                </a:lnTo>
                <a:lnTo>
                  <a:pt x="2383" y="124983"/>
                </a:lnTo>
                <a:lnTo>
                  <a:pt x="2669" y="125074"/>
                </a:lnTo>
                <a:lnTo>
                  <a:pt x="2955" y="125165"/>
                </a:lnTo>
                <a:lnTo>
                  <a:pt x="3265" y="125245"/>
                </a:lnTo>
                <a:lnTo>
                  <a:pt x="81539" y="142628"/>
                </a:lnTo>
                <a:lnTo>
                  <a:pt x="81873" y="142696"/>
                </a:lnTo>
                <a:lnTo>
                  <a:pt x="82206" y="142753"/>
                </a:lnTo>
                <a:lnTo>
                  <a:pt x="82540" y="142810"/>
                </a:lnTo>
                <a:lnTo>
                  <a:pt x="82873" y="142844"/>
                </a:lnTo>
                <a:lnTo>
                  <a:pt x="83183" y="142878"/>
                </a:lnTo>
                <a:lnTo>
                  <a:pt x="83517" y="142901"/>
                </a:lnTo>
                <a:lnTo>
                  <a:pt x="83850" y="142924"/>
                </a:lnTo>
                <a:lnTo>
                  <a:pt x="84780" y="142924"/>
                </a:lnTo>
                <a:lnTo>
                  <a:pt x="85089" y="142901"/>
                </a:lnTo>
                <a:lnTo>
                  <a:pt x="85399" y="142878"/>
                </a:lnTo>
                <a:lnTo>
                  <a:pt x="85685" y="142855"/>
                </a:lnTo>
                <a:lnTo>
                  <a:pt x="85995" y="142821"/>
                </a:lnTo>
                <a:lnTo>
                  <a:pt x="86281" y="142776"/>
                </a:lnTo>
                <a:lnTo>
                  <a:pt x="86567" y="142730"/>
                </a:lnTo>
                <a:lnTo>
                  <a:pt x="87115" y="142605"/>
                </a:lnTo>
                <a:lnTo>
                  <a:pt x="87615" y="142468"/>
                </a:lnTo>
                <a:lnTo>
                  <a:pt x="88116" y="142309"/>
                </a:lnTo>
                <a:lnTo>
                  <a:pt x="88568" y="142126"/>
                </a:lnTo>
                <a:lnTo>
                  <a:pt x="88997" y="141933"/>
                </a:lnTo>
                <a:lnTo>
                  <a:pt x="89402" y="141728"/>
                </a:lnTo>
                <a:lnTo>
                  <a:pt x="89760" y="141500"/>
                </a:lnTo>
                <a:lnTo>
                  <a:pt x="90069" y="141272"/>
                </a:lnTo>
                <a:lnTo>
                  <a:pt x="90331" y="141021"/>
                </a:lnTo>
                <a:lnTo>
                  <a:pt x="90570" y="140771"/>
                </a:lnTo>
                <a:lnTo>
                  <a:pt x="90737" y="140520"/>
                </a:lnTo>
                <a:lnTo>
                  <a:pt x="90880" y="140258"/>
                </a:lnTo>
                <a:lnTo>
                  <a:pt x="90951" y="139996"/>
                </a:lnTo>
                <a:lnTo>
                  <a:pt x="90999" y="139734"/>
                </a:lnTo>
                <a:lnTo>
                  <a:pt x="90975" y="139598"/>
                </a:lnTo>
                <a:lnTo>
                  <a:pt x="90951" y="139472"/>
                </a:lnTo>
                <a:lnTo>
                  <a:pt x="90927" y="139336"/>
                </a:lnTo>
                <a:lnTo>
                  <a:pt x="90880" y="139210"/>
                </a:lnTo>
                <a:lnTo>
                  <a:pt x="90808" y="139085"/>
                </a:lnTo>
                <a:lnTo>
                  <a:pt x="90713" y="138960"/>
                </a:lnTo>
                <a:lnTo>
                  <a:pt x="90617" y="138834"/>
                </a:lnTo>
                <a:lnTo>
                  <a:pt x="90522" y="138709"/>
                </a:lnTo>
                <a:lnTo>
                  <a:pt x="90379" y="138595"/>
                </a:lnTo>
                <a:lnTo>
                  <a:pt x="90236" y="138481"/>
                </a:lnTo>
                <a:lnTo>
                  <a:pt x="90069" y="138367"/>
                </a:lnTo>
                <a:lnTo>
                  <a:pt x="89879" y="138253"/>
                </a:lnTo>
                <a:lnTo>
                  <a:pt x="89688" y="138151"/>
                </a:lnTo>
                <a:lnTo>
                  <a:pt x="89474" y="138048"/>
                </a:lnTo>
                <a:lnTo>
                  <a:pt x="89235" y="137946"/>
                </a:lnTo>
                <a:lnTo>
                  <a:pt x="88997" y="137843"/>
                </a:lnTo>
                <a:lnTo>
                  <a:pt x="88711" y="137752"/>
                </a:lnTo>
                <a:lnTo>
                  <a:pt x="88425" y="137672"/>
                </a:lnTo>
                <a:lnTo>
                  <a:pt x="88116" y="137581"/>
                </a:lnTo>
                <a:lnTo>
                  <a:pt x="87782" y="137513"/>
                </a:lnTo>
                <a:lnTo>
                  <a:pt x="18300" y="122078"/>
                </a:lnTo>
                <a:lnTo>
                  <a:pt x="20397" y="121360"/>
                </a:lnTo>
                <a:lnTo>
                  <a:pt x="22494" y="120654"/>
                </a:lnTo>
                <a:lnTo>
                  <a:pt x="24615" y="119948"/>
                </a:lnTo>
                <a:lnTo>
                  <a:pt x="26735" y="119265"/>
                </a:lnTo>
                <a:lnTo>
                  <a:pt x="28880" y="118592"/>
                </a:lnTo>
                <a:lnTo>
                  <a:pt x="31048" y="117932"/>
                </a:lnTo>
                <a:lnTo>
                  <a:pt x="33216" y="117282"/>
                </a:lnTo>
                <a:lnTo>
                  <a:pt x="35385" y="116645"/>
                </a:lnTo>
                <a:lnTo>
                  <a:pt x="37577" y="116029"/>
                </a:lnTo>
                <a:lnTo>
                  <a:pt x="39769" y="115414"/>
                </a:lnTo>
                <a:lnTo>
                  <a:pt x="41985" y="114811"/>
                </a:lnTo>
                <a:lnTo>
                  <a:pt x="44225" y="114218"/>
                </a:lnTo>
                <a:lnTo>
                  <a:pt x="46465" y="113637"/>
                </a:lnTo>
                <a:lnTo>
                  <a:pt x="48704" y="113079"/>
                </a:lnTo>
                <a:lnTo>
                  <a:pt x="50968" y="112521"/>
                </a:lnTo>
                <a:lnTo>
                  <a:pt x="53256" y="111974"/>
                </a:lnTo>
                <a:lnTo>
                  <a:pt x="55543" y="111439"/>
                </a:lnTo>
                <a:lnTo>
                  <a:pt x="57830" y="110926"/>
                </a:lnTo>
                <a:lnTo>
                  <a:pt x="60142" y="110414"/>
                </a:lnTo>
                <a:lnTo>
                  <a:pt x="62477" y="109912"/>
                </a:lnTo>
                <a:lnTo>
                  <a:pt x="64812" y="109434"/>
                </a:lnTo>
                <a:lnTo>
                  <a:pt x="67171" y="108956"/>
                </a:lnTo>
                <a:lnTo>
                  <a:pt x="69530" y="108489"/>
                </a:lnTo>
                <a:lnTo>
                  <a:pt x="71913" y="108033"/>
                </a:lnTo>
                <a:lnTo>
                  <a:pt x="74319" y="107600"/>
                </a:lnTo>
                <a:lnTo>
                  <a:pt x="76726" y="107167"/>
                </a:lnTo>
                <a:lnTo>
                  <a:pt x="79132" y="106746"/>
                </a:lnTo>
                <a:lnTo>
                  <a:pt x="81563" y="106336"/>
                </a:lnTo>
                <a:lnTo>
                  <a:pt x="84017" y="105937"/>
                </a:lnTo>
                <a:lnTo>
                  <a:pt x="86471" y="105550"/>
                </a:lnTo>
                <a:lnTo>
                  <a:pt x="88949" y="105185"/>
                </a:lnTo>
                <a:lnTo>
                  <a:pt x="91451" y="104821"/>
                </a:lnTo>
                <a:lnTo>
                  <a:pt x="91928" y="104741"/>
                </a:lnTo>
                <a:lnTo>
                  <a:pt x="92381" y="104650"/>
                </a:lnTo>
                <a:lnTo>
                  <a:pt x="92810" y="104536"/>
                </a:lnTo>
                <a:lnTo>
                  <a:pt x="93215" y="104422"/>
                </a:lnTo>
                <a:lnTo>
                  <a:pt x="93596" y="104297"/>
                </a:lnTo>
                <a:lnTo>
                  <a:pt x="93929" y="104149"/>
                </a:lnTo>
                <a:lnTo>
                  <a:pt x="94239" y="104001"/>
                </a:lnTo>
                <a:lnTo>
                  <a:pt x="94549" y="103852"/>
                </a:lnTo>
                <a:lnTo>
                  <a:pt x="94787" y="103682"/>
                </a:lnTo>
                <a:lnTo>
                  <a:pt x="95026" y="103511"/>
                </a:lnTo>
                <a:lnTo>
                  <a:pt x="95216" y="103328"/>
                </a:lnTo>
                <a:lnTo>
                  <a:pt x="95407" y="103146"/>
                </a:lnTo>
                <a:lnTo>
                  <a:pt x="95550" y="102953"/>
                </a:lnTo>
                <a:lnTo>
                  <a:pt x="95669" y="102759"/>
                </a:lnTo>
                <a:lnTo>
                  <a:pt x="95740" y="102565"/>
                </a:lnTo>
                <a:lnTo>
                  <a:pt x="95812" y="102360"/>
                </a:lnTo>
                <a:lnTo>
                  <a:pt x="95836" y="102155"/>
                </a:lnTo>
                <a:lnTo>
                  <a:pt x="95836" y="101950"/>
                </a:lnTo>
                <a:lnTo>
                  <a:pt x="95812" y="101745"/>
                </a:lnTo>
                <a:lnTo>
                  <a:pt x="95764" y="101540"/>
                </a:lnTo>
                <a:lnTo>
                  <a:pt x="95693" y="101346"/>
                </a:lnTo>
                <a:lnTo>
                  <a:pt x="95574" y="101141"/>
                </a:lnTo>
                <a:lnTo>
                  <a:pt x="95431" y="100936"/>
                </a:lnTo>
                <a:lnTo>
                  <a:pt x="95264" y="100743"/>
                </a:lnTo>
                <a:lnTo>
                  <a:pt x="95073" y="100560"/>
                </a:lnTo>
                <a:lnTo>
                  <a:pt x="94859" y="100367"/>
                </a:lnTo>
                <a:lnTo>
                  <a:pt x="94597" y="100196"/>
                </a:lnTo>
                <a:lnTo>
                  <a:pt x="94311" y="100014"/>
                </a:lnTo>
                <a:lnTo>
                  <a:pt x="94025" y="99854"/>
                </a:lnTo>
                <a:lnTo>
                  <a:pt x="93667" y="99695"/>
                </a:lnTo>
                <a:lnTo>
                  <a:pt x="93310" y="99547"/>
                </a:lnTo>
                <a:lnTo>
                  <a:pt x="92929" y="99410"/>
                </a:lnTo>
                <a:lnTo>
                  <a:pt x="88354" y="97918"/>
                </a:lnTo>
                <a:lnTo>
                  <a:pt x="83779" y="96425"/>
                </a:lnTo>
                <a:lnTo>
                  <a:pt x="79180" y="94956"/>
                </a:lnTo>
                <a:lnTo>
                  <a:pt x="74581" y="93498"/>
                </a:lnTo>
                <a:lnTo>
                  <a:pt x="69959" y="92040"/>
                </a:lnTo>
                <a:lnTo>
                  <a:pt x="65312" y="90605"/>
                </a:lnTo>
                <a:lnTo>
                  <a:pt x="60666" y="89169"/>
                </a:lnTo>
                <a:lnTo>
                  <a:pt x="55996" y="87757"/>
                </a:lnTo>
                <a:lnTo>
                  <a:pt x="51325" y="86344"/>
                </a:lnTo>
                <a:lnTo>
                  <a:pt x="46631" y="84955"/>
                </a:lnTo>
                <a:lnTo>
                  <a:pt x="41937" y="83565"/>
                </a:lnTo>
                <a:lnTo>
                  <a:pt x="37219" y="82187"/>
                </a:lnTo>
                <a:lnTo>
                  <a:pt x="32478" y="80820"/>
                </a:lnTo>
                <a:lnTo>
                  <a:pt x="27736" y="79464"/>
                </a:lnTo>
                <a:lnTo>
                  <a:pt x="22970" y="78120"/>
                </a:lnTo>
                <a:lnTo>
                  <a:pt x="18205" y="76776"/>
                </a:lnTo>
                <a:lnTo>
                  <a:pt x="20397" y="76172"/>
                </a:lnTo>
                <a:lnTo>
                  <a:pt x="22613" y="75568"/>
                </a:lnTo>
                <a:lnTo>
                  <a:pt x="24829" y="74976"/>
                </a:lnTo>
                <a:lnTo>
                  <a:pt x="27045" y="74395"/>
                </a:lnTo>
                <a:lnTo>
                  <a:pt x="29285" y="73826"/>
                </a:lnTo>
                <a:lnTo>
                  <a:pt x="31525" y="73267"/>
                </a:lnTo>
                <a:lnTo>
                  <a:pt x="33764" y="72709"/>
                </a:lnTo>
                <a:lnTo>
                  <a:pt x="36004" y="72174"/>
                </a:lnTo>
                <a:lnTo>
                  <a:pt x="38268" y="71638"/>
                </a:lnTo>
                <a:lnTo>
                  <a:pt x="40555" y="71115"/>
                </a:lnTo>
                <a:lnTo>
                  <a:pt x="42819" y="70602"/>
                </a:lnTo>
                <a:lnTo>
                  <a:pt x="45106" y="70101"/>
                </a:lnTo>
                <a:lnTo>
                  <a:pt x="47418" y="69611"/>
                </a:lnTo>
                <a:lnTo>
                  <a:pt x="49729" y="69132"/>
                </a:lnTo>
                <a:lnTo>
                  <a:pt x="52040" y="68654"/>
                </a:lnTo>
                <a:lnTo>
                  <a:pt x="54352" y="68198"/>
                </a:lnTo>
                <a:lnTo>
                  <a:pt x="56687" y="67743"/>
                </a:lnTo>
                <a:lnTo>
                  <a:pt x="59022" y="67298"/>
                </a:lnTo>
                <a:lnTo>
                  <a:pt x="61381" y="66866"/>
                </a:lnTo>
                <a:lnTo>
                  <a:pt x="63740" y="66444"/>
                </a:lnTo>
                <a:lnTo>
                  <a:pt x="66099" y="66034"/>
                </a:lnTo>
                <a:lnTo>
                  <a:pt x="68481" y="65624"/>
                </a:lnTo>
                <a:lnTo>
                  <a:pt x="70888" y="65225"/>
                </a:lnTo>
                <a:lnTo>
                  <a:pt x="73271" y="64849"/>
                </a:lnTo>
                <a:lnTo>
                  <a:pt x="75677" y="64474"/>
                </a:lnTo>
                <a:lnTo>
                  <a:pt x="78108" y="64109"/>
                </a:lnTo>
                <a:lnTo>
                  <a:pt x="80538" y="63756"/>
                </a:lnTo>
                <a:lnTo>
                  <a:pt x="82969" y="63403"/>
                </a:lnTo>
                <a:lnTo>
                  <a:pt x="85423" y="63072"/>
                </a:lnTo>
                <a:lnTo>
                  <a:pt x="87877" y="62742"/>
                </a:lnTo>
                <a:lnTo>
                  <a:pt x="90331" y="62423"/>
                </a:lnTo>
                <a:lnTo>
                  <a:pt x="92810" y="62116"/>
                </a:lnTo>
                <a:lnTo>
                  <a:pt x="93286" y="62047"/>
                </a:lnTo>
                <a:lnTo>
                  <a:pt x="93739" y="61967"/>
                </a:lnTo>
                <a:lnTo>
                  <a:pt x="94168" y="61865"/>
                </a:lnTo>
                <a:lnTo>
                  <a:pt x="94573" y="61751"/>
                </a:lnTo>
                <a:lnTo>
                  <a:pt x="94930" y="61626"/>
                </a:lnTo>
                <a:lnTo>
                  <a:pt x="95288" y="61489"/>
                </a:lnTo>
                <a:lnTo>
                  <a:pt x="95597" y="61341"/>
                </a:lnTo>
                <a:lnTo>
                  <a:pt x="95883" y="61181"/>
                </a:lnTo>
                <a:lnTo>
                  <a:pt x="96145" y="61022"/>
                </a:lnTo>
                <a:lnTo>
                  <a:pt x="96384" y="60840"/>
                </a:lnTo>
                <a:lnTo>
                  <a:pt x="96598" y="60658"/>
                </a:lnTo>
                <a:lnTo>
                  <a:pt x="96765" y="60464"/>
                </a:lnTo>
                <a:lnTo>
                  <a:pt x="96908" y="60270"/>
                </a:lnTo>
                <a:lnTo>
                  <a:pt x="97027" y="60065"/>
                </a:lnTo>
                <a:lnTo>
                  <a:pt x="97122" y="59860"/>
                </a:lnTo>
                <a:lnTo>
                  <a:pt x="97194" y="59655"/>
                </a:lnTo>
                <a:lnTo>
                  <a:pt x="97242" y="59450"/>
                </a:lnTo>
                <a:lnTo>
                  <a:pt x="97242" y="59245"/>
                </a:lnTo>
                <a:lnTo>
                  <a:pt x="97218" y="59029"/>
                </a:lnTo>
                <a:lnTo>
                  <a:pt x="97170" y="58824"/>
                </a:lnTo>
                <a:lnTo>
                  <a:pt x="97099" y="58619"/>
                </a:lnTo>
                <a:lnTo>
                  <a:pt x="97003" y="58413"/>
                </a:lnTo>
                <a:lnTo>
                  <a:pt x="96860" y="58208"/>
                </a:lnTo>
                <a:lnTo>
                  <a:pt x="96693" y="58015"/>
                </a:lnTo>
                <a:lnTo>
                  <a:pt x="96503" y="57821"/>
                </a:lnTo>
                <a:lnTo>
                  <a:pt x="96265" y="57639"/>
                </a:lnTo>
                <a:lnTo>
                  <a:pt x="96026" y="57457"/>
                </a:lnTo>
                <a:lnTo>
                  <a:pt x="95740" y="57286"/>
                </a:lnTo>
                <a:lnTo>
                  <a:pt x="95431" y="57126"/>
                </a:lnTo>
                <a:lnTo>
                  <a:pt x="95073" y="56978"/>
                </a:lnTo>
                <a:lnTo>
                  <a:pt x="94692" y="56842"/>
                </a:lnTo>
                <a:lnTo>
                  <a:pt x="94287" y="56716"/>
                </a:lnTo>
                <a:lnTo>
                  <a:pt x="90379" y="55611"/>
                </a:lnTo>
                <a:lnTo>
                  <a:pt x="86448" y="54518"/>
                </a:lnTo>
                <a:lnTo>
                  <a:pt x="82492" y="53447"/>
                </a:lnTo>
                <a:lnTo>
                  <a:pt x="78537" y="52388"/>
                </a:lnTo>
                <a:lnTo>
                  <a:pt x="74558" y="51340"/>
                </a:lnTo>
                <a:lnTo>
                  <a:pt x="70578" y="50314"/>
                </a:lnTo>
                <a:lnTo>
                  <a:pt x="66575" y="49312"/>
                </a:lnTo>
                <a:lnTo>
                  <a:pt x="62548" y="48321"/>
                </a:lnTo>
                <a:lnTo>
                  <a:pt x="58498" y="47341"/>
                </a:lnTo>
                <a:lnTo>
                  <a:pt x="54447" y="46373"/>
                </a:lnTo>
                <a:lnTo>
                  <a:pt x="50396" y="45428"/>
                </a:lnTo>
                <a:lnTo>
                  <a:pt x="46298" y="44494"/>
                </a:lnTo>
                <a:lnTo>
                  <a:pt x="42199" y="43571"/>
                </a:lnTo>
                <a:lnTo>
                  <a:pt x="38077" y="42660"/>
                </a:lnTo>
                <a:lnTo>
                  <a:pt x="33955" y="41771"/>
                </a:lnTo>
                <a:lnTo>
                  <a:pt x="29809" y="40894"/>
                </a:lnTo>
                <a:lnTo>
                  <a:pt x="34122" y="39949"/>
                </a:lnTo>
                <a:lnTo>
                  <a:pt x="38435" y="39014"/>
                </a:lnTo>
                <a:lnTo>
                  <a:pt x="42771" y="38092"/>
                </a:lnTo>
                <a:lnTo>
                  <a:pt x="47108" y="37192"/>
                </a:lnTo>
                <a:lnTo>
                  <a:pt x="51468" y="36303"/>
                </a:lnTo>
                <a:lnTo>
                  <a:pt x="55853" y="35438"/>
                </a:lnTo>
                <a:lnTo>
                  <a:pt x="60237" y="34583"/>
                </a:lnTo>
                <a:lnTo>
                  <a:pt x="64621" y="33740"/>
                </a:lnTo>
                <a:lnTo>
                  <a:pt x="69029" y="32920"/>
                </a:lnTo>
                <a:lnTo>
                  <a:pt x="73461" y="32112"/>
                </a:lnTo>
                <a:lnTo>
                  <a:pt x="77893" y="31314"/>
                </a:lnTo>
                <a:lnTo>
                  <a:pt x="82349" y="30540"/>
                </a:lnTo>
                <a:lnTo>
                  <a:pt x="86805" y="29776"/>
                </a:lnTo>
                <a:lnTo>
                  <a:pt x="91308" y="29036"/>
                </a:lnTo>
                <a:lnTo>
                  <a:pt x="95788" y="28296"/>
                </a:lnTo>
                <a:lnTo>
                  <a:pt x="100315" y="27589"/>
                </a:lnTo>
                <a:lnTo>
                  <a:pt x="100768" y="27510"/>
                </a:lnTo>
                <a:lnTo>
                  <a:pt x="101221" y="27407"/>
                </a:lnTo>
                <a:lnTo>
                  <a:pt x="101650" y="27304"/>
                </a:lnTo>
                <a:lnTo>
                  <a:pt x="102031" y="27179"/>
                </a:lnTo>
                <a:lnTo>
                  <a:pt x="102388" y="27054"/>
                </a:lnTo>
                <a:lnTo>
                  <a:pt x="102722" y="26917"/>
                </a:lnTo>
                <a:lnTo>
                  <a:pt x="103056" y="26769"/>
                </a:lnTo>
                <a:lnTo>
                  <a:pt x="103318" y="26610"/>
                </a:lnTo>
                <a:lnTo>
                  <a:pt x="103580" y="26450"/>
                </a:lnTo>
                <a:lnTo>
                  <a:pt x="103818" y="26279"/>
                </a:lnTo>
                <a:lnTo>
                  <a:pt x="104009" y="26108"/>
                </a:lnTo>
                <a:lnTo>
                  <a:pt x="104175" y="25926"/>
                </a:lnTo>
                <a:lnTo>
                  <a:pt x="104342" y="25733"/>
                </a:lnTo>
                <a:lnTo>
                  <a:pt x="104438" y="25550"/>
                </a:lnTo>
                <a:lnTo>
                  <a:pt x="104533" y="25357"/>
                </a:lnTo>
                <a:lnTo>
                  <a:pt x="104604" y="25163"/>
                </a:lnTo>
                <a:lnTo>
                  <a:pt x="104628" y="24958"/>
                </a:lnTo>
                <a:lnTo>
                  <a:pt x="104652" y="24764"/>
                </a:lnTo>
                <a:lnTo>
                  <a:pt x="104628" y="24559"/>
                </a:lnTo>
                <a:lnTo>
                  <a:pt x="104580" y="24366"/>
                </a:lnTo>
                <a:lnTo>
                  <a:pt x="104509" y="24161"/>
                </a:lnTo>
                <a:lnTo>
                  <a:pt x="104390" y="23967"/>
                </a:lnTo>
                <a:lnTo>
                  <a:pt x="104247" y="23773"/>
                </a:lnTo>
                <a:lnTo>
                  <a:pt x="104104" y="23580"/>
                </a:lnTo>
                <a:lnTo>
                  <a:pt x="103913" y="23397"/>
                </a:lnTo>
                <a:lnTo>
                  <a:pt x="103675" y="23215"/>
                </a:lnTo>
                <a:lnTo>
                  <a:pt x="103437" y="23044"/>
                </a:lnTo>
                <a:lnTo>
                  <a:pt x="103151" y="22873"/>
                </a:lnTo>
                <a:lnTo>
                  <a:pt x="102865" y="22702"/>
                </a:lnTo>
                <a:lnTo>
                  <a:pt x="102531" y="22554"/>
                </a:lnTo>
                <a:lnTo>
                  <a:pt x="102150" y="22406"/>
                </a:lnTo>
                <a:lnTo>
                  <a:pt x="101769" y="22270"/>
                </a:lnTo>
                <a:lnTo>
                  <a:pt x="99195" y="21427"/>
                </a:lnTo>
                <a:lnTo>
                  <a:pt x="96598" y="20595"/>
                </a:lnTo>
                <a:lnTo>
                  <a:pt x="94025" y="19775"/>
                </a:lnTo>
                <a:lnTo>
                  <a:pt x="91428" y="18966"/>
                </a:lnTo>
                <a:lnTo>
                  <a:pt x="88830" y="18169"/>
                </a:lnTo>
                <a:lnTo>
                  <a:pt x="86209" y="17383"/>
                </a:lnTo>
                <a:lnTo>
                  <a:pt x="83588" y="16597"/>
                </a:lnTo>
                <a:lnTo>
                  <a:pt x="80943" y="15822"/>
                </a:lnTo>
                <a:lnTo>
                  <a:pt x="78322" y="15070"/>
                </a:lnTo>
                <a:lnTo>
                  <a:pt x="75654" y="14307"/>
                </a:lnTo>
                <a:lnTo>
                  <a:pt x="73009" y="13567"/>
                </a:lnTo>
                <a:lnTo>
                  <a:pt x="70340" y="12838"/>
                </a:lnTo>
                <a:lnTo>
                  <a:pt x="67671" y="12109"/>
                </a:lnTo>
                <a:lnTo>
                  <a:pt x="64979" y="11403"/>
                </a:lnTo>
                <a:lnTo>
                  <a:pt x="62286" y="10696"/>
                </a:lnTo>
                <a:lnTo>
                  <a:pt x="59570" y="9990"/>
                </a:lnTo>
                <a:lnTo>
                  <a:pt x="56854" y="9307"/>
                </a:lnTo>
                <a:lnTo>
                  <a:pt x="54113" y="8635"/>
                </a:lnTo>
                <a:lnTo>
                  <a:pt x="51373" y="7962"/>
                </a:lnTo>
                <a:lnTo>
                  <a:pt x="48633" y="7302"/>
                </a:lnTo>
                <a:lnTo>
                  <a:pt x="45869" y="6652"/>
                </a:lnTo>
                <a:lnTo>
                  <a:pt x="43105" y="6015"/>
                </a:lnTo>
                <a:lnTo>
                  <a:pt x="40317" y="5388"/>
                </a:lnTo>
                <a:lnTo>
                  <a:pt x="37529" y="4762"/>
                </a:lnTo>
                <a:lnTo>
                  <a:pt x="34718" y="4158"/>
                </a:lnTo>
                <a:lnTo>
                  <a:pt x="31882" y="3554"/>
                </a:lnTo>
                <a:lnTo>
                  <a:pt x="29070" y="2962"/>
                </a:lnTo>
                <a:lnTo>
                  <a:pt x="26211" y="2369"/>
                </a:lnTo>
                <a:lnTo>
                  <a:pt x="23352" y="1800"/>
                </a:lnTo>
                <a:lnTo>
                  <a:pt x="20492" y="1230"/>
                </a:lnTo>
                <a:lnTo>
                  <a:pt x="17609" y="684"/>
                </a:lnTo>
                <a:lnTo>
                  <a:pt x="14702" y="137"/>
                </a:lnTo>
                <a:lnTo>
                  <a:pt x="14273" y="68"/>
                </a:lnTo>
                <a:lnTo>
                  <a:pt x="13844" y="23"/>
                </a:lnTo>
                <a:lnTo>
                  <a:pt x="13439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225;p11">
            <a:extLst>
              <a:ext uri="{FF2B5EF4-FFF2-40B4-BE49-F238E27FC236}">
                <a16:creationId xmlns:a16="http://schemas.microsoft.com/office/drawing/2014/main" id="{C24C1117-D514-4045-84A0-0B9C672D5DF6}"/>
              </a:ext>
            </a:extLst>
          </p:cNvPr>
          <p:cNvSpPr/>
          <p:nvPr userDrawn="1"/>
        </p:nvSpPr>
        <p:spPr>
          <a:xfrm>
            <a:off x="86008" y="5304709"/>
            <a:ext cx="705141" cy="846000"/>
          </a:xfrm>
          <a:custGeom>
            <a:avLst/>
            <a:gdLst/>
            <a:ahLst/>
            <a:cxnLst/>
            <a:rect l="l" t="t" r="r" b="b"/>
            <a:pathLst>
              <a:path w="54200" h="101277" extrusionOk="0">
                <a:moveTo>
                  <a:pt x="26760" y="10124"/>
                </a:moveTo>
                <a:lnTo>
                  <a:pt x="28293" y="12384"/>
                </a:lnTo>
                <a:lnTo>
                  <a:pt x="29821" y="14653"/>
                </a:lnTo>
                <a:lnTo>
                  <a:pt x="32878" y="19211"/>
                </a:lnTo>
                <a:lnTo>
                  <a:pt x="34406" y="21490"/>
                </a:lnTo>
                <a:lnTo>
                  <a:pt x="35939" y="23760"/>
                </a:lnTo>
                <a:lnTo>
                  <a:pt x="37472" y="26030"/>
                </a:lnTo>
                <a:lnTo>
                  <a:pt x="39010" y="28290"/>
                </a:lnTo>
                <a:lnTo>
                  <a:pt x="40552" y="30531"/>
                </a:lnTo>
                <a:lnTo>
                  <a:pt x="42095" y="32772"/>
                </a:lnTo>
                <a:lnTo>
                  <a:pt x="43647" y="34984"/>
                </a:lnTo>
                <a:lnTo>
                  <a:pt x="44423" y="36086"/>
                </a:lnTo>
                <a:lnTo>
                  <a:pt x="45204" y="37187"/>
                </a:lnTo>
                <a:lnTo>
                  <a:pt x="45985" y="38279"/>
                </a:lnTo>
                <a:lnTo>
                  <a:pt x="46766" y="39362"/>
                </a:lnTo>
                <a:lnTo>
                  <a:pt x="47552" y="40445"/>
                </a:lnTo>
                <a:lnTo>
                  <a:pt x="48338" y="41518"/>
                </a:lnTo>
                <a:lnTo>
                  <a:pt x="49128" y="42581"/>
                </a:lnTo>
                <a:lnTo>
                  <a:pt x="49919" y="43645"/>
                </a:lnTo>
                <a:lnTo>
                  <a:pt x="50714" y="44699"/>
                </a:lnTo>
                <a:lnTo>
                  <a:pt x="51510" y="45743"/>
                </a:lnTo>
                <a:lnTo>
                  <a:pt x="51326" y="45914"/>
                </a:lnTo>
                <a:lnTo>
                  <a:pt x="51148" y="46085"/>
                </a:lnTo>
                <a:lnTo>
                  <a:pt x="50974" y="46266"/>
                </a:lnTo>
                <a:lnTo>
                  <a:pt x="50796" y="46456"/>
                </a:lnTo>
                <a:lnTo>
                  <a:pt x="50623" y="46646"/>
                </a:lnTo>
                <a:lnTo>
                  <a:pt x="50449" y="46845"/>
                </a:lnTo>
                <a:lnTo>
                  <a:pt x="50102" y="47263"/>
                </a:lnTo>
                <a:lnTo>
                  <a:pt x="49760" y="47700"/>
                </a:lnTo>
                <a:lnTo>
                  <a:pt x="49422" y="48155"/>
                </a:lnTo>
                <a:lnTo>
                  <a:pt x="49085" y="48621"/>
                </a:lnTo>
                <a:lnTo>
                  <a:pt x="48757" y="49114"/>
                </a:lnTo>
                <a:lnTo>
                  <a:pt x="48429" y="49627"/>
                </a:lnTo>
                <a:lnTo>
                  <a:pt x="48106" y="50140"/>
                </a:lnTo>
                <a:lnTo>
                  <a:pt x="47783" y="50681"/>
                </a:lnTo>
                <a:lnTo>
                  <a:pt x="47465" y="51232"/>
                </a:lnTo>
                <a:lnTo>
                  <a:pt x="47152" y="51783"/>
                </a:lnTo>
                <a:lnTo>
                  <a:pt x="46838" y="52353"/>
                </a:lnTo>
                <a:lnTo>
                  <a:pt x="46530" y="52932"/>
                </a:lnTo>
                <a:lnTo>
                  <a:pt x="46221" y="53521"/>
                </a:lnTo>
                <a:lnTo>
                  <a:pt x="45918" y="54109"/>
                </a:lnTo>
                <a:lnTo>
                  <a:pt x="45619" y="54708"/>
                </a:lnTo>
                <a:lnTo>
                  <a:pt x="45026" y="55904"/>
                </a:lnTo>
                <a:lnTo>
                  <a:pt x="44438" y="57110"/>
                </a:lnTo>
                <a:lnTo>
                  <a:pt x="43864" y="58316"/>
                </a:lnTo>
                <a:lnTo>
                  <a:pt x="43290" y="59503"/>
                </a:lnTo>
                <a:lnTo>
                  <a:pt x="42731" y="60662"/>
                </a:lnTo>
                <a:lnTo>
                  <a:pt x="42172" y="61792"/>
                </a:lnTo>
                <a:lnTo>
                  <a:pt x="41897" y="62333"/>
                </a:lnTo>
                <a:lnTo>
                  <a:pt x="41622" y="62865"/>
                </a:lnTo>
                <a:lnTo>
                  <a:pt x="35895" y="73890"/>
                </a:lnTo>
                <a:lnTo>
                  <a:pt x="33037" y="79407"/>
                </a:lnTo>
                <a:lnTo>
                  <a:pt x="30178" y="84934"/>
                </a:lnTo>
                <a:lnTo>
                  <a:pt x="30053" y="85190"/>
                </a:lnTo>
                <a:lnTo>
                  <a:pt x="29903" y="85513"/>
                </a:lnTo>
                <a:lnTo>
                  <a:pt x="29542" y="86320"/>
                </a:lnTo>
                <a:lnTo>
                  <a:pt x="29122" y="87260"/>
                </a:lnTo>
                <a:lnTo>
                  <a:pt x="28896" y="87764"/>
                </a:lnTo>
                <a:lnTo>
                  <a:pt x="28664" y="88267"/>
                </a:lnTo>
                <a:lnTo>
                  <a:pt x="28428" y="88761"/>
                </a:lnTo>
                <a:lnTo>
                  <a:pt x="28187" y="89245"/>
                </a:lnTo>
                <a:lnTo>
                  <a:pt x="27951" y="89691"/>
                </a:lnTo>
                <a:lnTo>
                  <a:pt x="27835" y="89910"/>
                </a:lnTo>
                <a:lnTo>
                  <a:pt x="27720" y="90109"/>
                </a:lnTo>
                <a:lnTo>
                  <a:pt x="27604" y="90289"/>
                </a:lnTo>
                <a:lnTo>
                  <a:pt x="27493" y="90470"/>
                </a:lnTo>
                <a:lnTo>
                  <a:pt x="27387" y="90622"/>
                </a:lnTo>
                <a:lnTo>
                  <a:pt x="27281" y="90764"/>
                </a:lnTo>
                <a:lnTo>
                  <a:pt x="27175" y="90897"/>
                </a:lnTo>
                <a:lnTo>
                  <a:pt x="27078" y="91002"/>
                </a:lnTo>
                <a:lnTo>
                  <a:pt x="26982" y="91087"/>
                </a:lnTo>
                <a:lnTo>
                  <a:pt x="26890" y="91154"/>
                </a:lnTo>
                <a:lnTo>
                  <a:pt x="26775" y="91211"/>
                </a:lnTo>
                <a:lnTo>
                  <a:pt x="26664" y="91268"/>
                </a:lnTo>
                <a:lnTo>
                  <a:pt x="26563" y="91306"/>
                </a:lnTo>
                <a:lnTo>
                  <a:pt x="26461" y="91344"/>
                </a:lnTo>
                <a:lnTo>
                  <a:pt x="26365" y="91363"/>
                </a:lnTo>
                <a:lnTo>
                  <a:pt x="26269" y="91372"/>
                </a:lnTo>
                <a:lnTo>
                  <a:pt x="26182" y="91382"/>
                </a:lnTo>
                <a:lnTo>
                  <a:pt x="26095" y="91372"/>
                </a:lnTo>
                <a:lnTo>
                  <a:pt x="26013" y="91353"/>
                </a:lnTo>
                <a:lnTo>
                  <a:pt x="25931" y="91325"/>
                </a:lnTo>
                <a:lnTo>
                  <a:pt x="25854" y="91296"/>
                </a:lnTo>
                <a:lnTo>
                  <a:pt x="25772" y="91249"/>
                </a:lnTo>
                <a:lnTo>
                  <a:pt x="25700" y="91201"/>
                </a:lnTo>
                <a:lnTo>
                  <a:pt x="25623" y="91135"/>
                </a:lnTo>
                <a:lnTo>
                  <a:pt x="25550" y="91068"/>
                </a:lnTo>
                <a:lnTo>
                  <a:pt x="25478" y="90992"/>
                </a:lnTo>
                <a:lnTo>
                  <a:pt x="25401" y="90907"/>
                </a:lnTo>
                <a:lnTo>
                  <a:pt x="25329" y="90812"/>
                </a:lnTo>
                <a:lnTo>
                  <a:pt x="25179" y="90612"/>
                </a:lnTo>
                <a:lnTo>
                  <a:pt x="25025" y="90384"/>
                </a:lnTo>
                <a:lnTo>
                  <a:pt x="24861" y="90119"/>
                </a:lnTo>
                <a:lnTo>
                  <a:pt x="24499" y="89539"/>
                </a:lnTo>
                <a:lnTo>
                  <a:pt x="24292" y="89216"/>
                </a:lnTo>
                <a:lnTo>
                  <a:pt x="24070" y="88875"/>
                </a:lnTo>
                <a:lnTo>
                  <a:pt x="23116" y="87441"/>
                </a:lnTo>
                <a:lnTo>
                  <a:pt x="22161" y="85997"/>
                </a:lnTo>
                <a:lnTo>
                  <a:pt x="21212" y="84544"/>
                </a:lnTo>
                <a:lnTo>
                  <a:pt x="20267" y="83082"/>
                </a:lnTo>
                <a:lnTo>
                  <a:pt x="19327" y="81610"/>
                </a:lnTo>
                <a:lnTo>
                  <a:pt x="18387" y="80129"/>
                </a:lnTo>
                <a:lnTo>
                  <a:pt x="17447" y="78647"/>
                </a:lnTo>
                <a:lnTo>
                  <a:pt x="16516" y="77156"/>
                </a:lnTo>
                <a:lnTo>
                  <a:pt x="15784" y="75969"/>
                </a:lnTo>
                <a:lnTo>
                  <a:pt x="15056" y="74773"/>
                </a:lnTo>
                <a:lnTo>
                  <a:pt x="14328" y="73567"/>
                </a:lnTo>
                <a:lnTo>
                  <a:pt x="13605" y="72361"/>
                </a:lnTo>
                <a:lnTo>
                  <a:pt x="12886" y="71145"/>
                </a:lnTo>
                <a:lnTo>
                  <a:pt x="12168" y="69920"/>
                </a:lnTo>
                <a:lnTo>
                  <a:pt x="10736" y="67470"/>
                </a:lnTo>
                <a:lnTo>
                  <a:pt x="9305" y="65020"/>
                </a:lnTo>
                <a:lnTo>
                  <a:pt x="7873" y="62570"/>
                </a:lnTo>
                <a:lnTo>
                  <a:pt x="7155" y="61355"/>
                </a:lnTo>
                <a:lnTo>
                  <a:pt x="6432" y="60149"/>
                </a:lnTo>
                <a:lnTo>
                  <a:pt x="5709" y="58943"/>
                </a:lnTo>
                <a:lnTo>
                  <a:pt x="4981" y="57746"/>
                </a:lnTo>
                <a:lnTo>
                  <a:pt x="5699" y="56322"/>
                </a:lnTo>
                <a:lnTo>
                  <a:pt x="6417" y="54898"/>
                </a:lnTo>
                <a:lnTo>
                  <a:pt x="7131" y="53473"/>
                </a:lnTo>
                <a:lnTo>
                  <a:pt x="7844" y="52039"/>
                </a:lnTo>
                <a:lnTo>
                  <a:pt x="8553" y="50605"/>
                </a:lnTo>
                <a:lnTo>
                  <a:pt x="9257" y="49162"/>
                </a:lnTo>
                <a:lnTo>
                  <a:pt x="9965" y="47719"/>
                </a:lnTo>
                <a:lnTo>
                  <a:pt x="10669" y="46275"/>
                </a:lnTo>
                <a:lnTo>
                  <a:pt x="11368" y="44822"/>
                </a:lnTo>
                <a:lnTo>
                  <a:pt x="12067" y="43360"/>
                </a:lnTo>
                <a:lnTo>
                  <a:pt x="12761" y="41897"/>
                </a:lnTo>
                <a:lnTo>
                  <a:pt x="13455" y="40435"/>
                </a:lnTo>
                <a:lnTo>
                  <a:pt x="14149" y="38963"/>
                </a:lnTo>
                <a:lnTo>
                  <a:pt x="14834" y="37491"/>
                </a:lnTo>
                <a:lnTo>
                  <a:pt x="15523" y="36010"/>
                </a:lnTo>
                <a:lnTo>
                  <a:pt x="16208" y="34519"/>
                </a:lnTo>
                <a:lnTo>
                  <a:pt x="16888" y="33038"/>
                </a:lnTo>
                <a:lnTo>
                  <a:pt x="17567" y="31537"/>
                </a:lnTo>
                <a:lnTo>
                  <a:pt x="18242" y="30037"/>
                </a:lnTo>
                <a:lnTo>
                  <a:pt x="18912" y="28536"/>
                </a:lnTo>
                <a:lnTo>
                  <a:pt x="19582" y="27027"/>
                </a:lnTo>
                <a:lnTo>
                  <a:pt x="20252" y="25517"/>
                </a:lnTo>
                <a:lnTo>
                  <a:pt x="20918" y="23997"/>
                </a:lnTo>
                <a:lnTo>
                  <a:pt x="21578" y="22478"/>
                </a:lnTo>
                <a:lnTo>
                  <a:pt x="22239" y="20949"/>
                </a:lnTo>
                <a:lnTo>
                  <a:pt x="22894" y="19420"/>
                </a:lnTo>
                <a:lnTo>
                  <a:pt x="23545" y="17882"/>
                </a:lnTo>
                <a:lnTo>
                  <a:pt x="24196" y="16344"/>
                </a:lnTo>
                <a:lnTo>
                  <a:pt x="24842" y="14796"/>
                </a:lnTo>
                <a:lnTo>
                  <a:pt x="25483" y="13238"/>
                </a:lnTo>
                <a:lnTo>
                  <a:pt x="26124" y="11681"/>
                </a:lnTo>
                <a:lnTo>
                  <a:pt x="26760" y="10124"/>
                </a:lnTo>
                <a:close/>
                <a:moveTo>
                  <a:pt x="26158" y="1"/>
                </a:moveTo>
                <a:lnTo>
                  <a:pt x="26056" y="10"/>
                </a:lnTo>
                <a:lnTo>
                  <a:pt x="25950" y="39"/>
                </a:lnTo>
                <a:lnTo>
                  <a:pt x="25849" y="67"/>
                </a:lnTo>
                <a:lnTo>
                  <a:pt x="25748" y="105"/>
                </a:lnTo>
                <a:lnTo>
                  <a:pt x="25647" y="162"/>
                </a:lnTo>
                <a:lnTo>
                  <a:pt x="25550" y="229"/>
                </a:lnTo>
                <a:lnTo>
                  <a:pt x="25454" y="305"/>
                </a:lnTo>
                <a:lnTo>
                  <a:pt x="25362" y="400"/>
                </a:lnTo>
                <a:lnTo>
                  <a:pt x="25266" y="504"/>
                </a:lnTo>
                <a:lnTo>
                  <a:pt x="25179" y="618"/>
                </a:lnTo>
                <a:lnTo>
                  <a:pt x="25092" y="751"/>
                </a:lnTo>
                <a:lnTo>
                  <a:pt x="25010" y="893"/>
                </a:lnTo>
                <a:lnTo>
                  <a:pt x="24928" y="1055"/>
                </a:lnTo>
                <a:lnTo>
                  <a:pt x="24851" y="1226"/>
                </a:lnTo>
                <a:lnTo>
                  <a:pt x="23410" y="4663"/>
                </a:lnTo>
                <a:lnTo>
                  <a:pt x="22692" y="6373"/>
                </a:lnTo>
                <a:lnTo>
                  <a:pt x="21964" y="8072"/>
                </a:lnTo>
                <a:lnTo>
                  <a:pt x="21241" y="9772"/>
                </a:lnTo>
                <a:lnTo>
                  <a:pt x="20513" y="11472"/>
                </a:lnTo>
                <a:lnTo>
                  <a:pt x="19780" y="13162"/>
                </a:lnTo>
                <a:lnTo>
                  <a:pt x="19047" y="14853"/>
                </a:lnTo>
                <a:lnTo>
                  <a:pt x="18315" y="16533"/>
                </a:lnTo>
                <a:lnTo>
                  <a:pt x="17577" y="18214"/>
                </a:lnTo>
                <a:lnTo>
                  <a:pt x="16835" y="19886"/>
                </a:lnTo>
                <a:lnTo>
                  <a:pt x="16092" y="21557"/>
                </a:lnTo>
                <a:lnTo>
                  <a:pt x="15350" y="23228"/>
                </a:lnTo>
                <a:lnTo>
                  <a:pt x="14603" y="24890"/>
                </a:lnTo>
                <a:lnTo>
                  <a:pt x="13851" y="26542"/>
                </a:lnTo>
                <a:lnTo>
                  <a:pt x="13099" y="28195"/>
                </a:lnTo>
                <a:lnTo>
                  <a:pt x="12347" y="29837"/>
                </a:lnTo>
                <a:lnTo>
                  <a:pt x="11590" y="31480"/>
                </a:lnTo>
                <a:lnTo>
                  <a:pt x="10828" y="33123"/>
                </a:lnTo>
                <a:lnTo>
                  <a:pt x="10062" y="34747"/>
                </a:lnTo>
                <a:lnTo>
                  <a:pt x="9295" y="36380"/>
                </a:lnTo>
                <a:lnTo>
                  <a:pt x="8529" y="37995"/>
                </a:lnTo>
                <a:lnTo>
                  <a:pt x="7757" y="39618"/>
                </a:lnTo>
                <a:lnTo>
                  <a:pt x="6981" y="41223"/>
                </a:lnTo>
                <a:lnTo>
                  <a:pt x="6200" y="42828"/>
                </a:lnTo>
                <a:lnTo>
                  <a:pt x="5419" y="44433"/>
                </a:lnTo>
                <a:lnTo>
                  <a:pt x="4634" y="46028"/>
                </a:lnTo>
                <a:lnTo>
                  <a:pt x="3848" y="47624"/>
                </a:lnTo>
                <a:lnTo>
                  <a:pt x="3052" y="49200"/>
                </a:lnTo>
                <a:lnTo>
                  <a:pt x="2257" y="50786"/>
                </a:lnTo>
                <a:lnTo>
                  <a:pt x="1462" y="52353"/>
                </a:lnTo>
                <a:lnTo>
                  <a:pt x="656" y="53929"/>
                </a:lnTo>
                <a:lnTo>
                  <a:pt x="589" y="54062"/>
                </a:lnTo>
                <a:lnTo>
                  <a:pt x="526" y="54204"/>
                </a:lnTo>
                <a:lnTo>
                  <a:pt x="464" y="54347"/>
                </a:lnTo>
                <a:lnTo>
                  <a:pt x="411" y="54489"/>
                </a:lnTo>
                <a:lnTo>
                  <a:pt x="358" y="54632"/>
                </a:lnTo>
                <a:lnTo>
                  <a:pt x="309" y="54774"/>
                </a:lnTo>
                <a:lnTo>
                  <a:pt x="266" y="54917"/>
                </a:lnTo>
                <a:lnTo>
                  <a:pt x="223" y="55069"/>
                </a:lnTo>
                <a:lnTo>
                  <a:pt x="184" y="55211"/>
                </a:lnTo>
                <a:lnTo>
                  <a:pt x="150" y="55363"/>
                </a:lnTo>
                <a:lnTo>
                  <a:pt x="121" y="55515"/>
                </a:lnTo>
                <a:lnTo>
                  <a:pt x="97" y="55667"/>
                </a:lnTo>
                <a:lnTo>
                  <a:pt x="73" y="55809"/>
                </a:lnTo>
                <a:lnTo>
                  <a:pt x="54" y="55961"/>
                </a:lnTo>
                <a:lnTo>
                  <a:pt x="35" y="56113"/>
                </a:lnTo>
                <a:lnTo>
                  <a:pt x="25" y="56265"/>
                </a:lnTo>
                <a:lnTo>
                  <a:pt x="15" y="56417"/>
                </a:lnTo>
                <a:lnTo>
                  <a:pt x="6" y="56569"/>
                </a:lnTo>
                <a:lnTo>
                  <a:pt x="1" y="56711"/>
                </a:lnTo>
                <a:lnTo>
                  <a:pt x="1" y="56863"/>
                </a:lnTo>
                <a:lnTo>
                  <a:pt x="6" y="57015"/>
                </a:lnTo>
                <a:lnTo>
                  <a:pt x="11" y="57167"/>
                </a:lnTo>
                <a:lnTo>
                  <a:pt x="30" y="57462"/>
                </a:lnTo>
                <a:lnTo>
                  <a:pt x="59" y="57746"/>
                </a:lnTo>
                <a:lnTo>
                  <a:pt x="97" y="58041"/>
                </a:lnTo>
                <a:lnTo>
                  <a:pt x="150" y="58316"/>
                </a:lnTo>
                <a:lnTo>
                  <a:pt x="208" y="58592"/>
                </a:lnTo>
                <a:lnTo>
                  <a:pt x="203" y="58781"/>
                </a:lnTo>
                <a:lnTo>
                  <a:pt x="203" y="58981"/>
                </a:lnTo>
                <a:lnTo>
                  <a:pt x="208" y="59171"/>
                </a:lnTo>
                <a:lnTo>
                  <a:pt x="218" y="59370"/>
                </a:lnTo>
                <a:lnTo>
                  <a:pt x="237" y="59570"/>
                </a:lnTo>
                <a:lnTo>
                  <a:pt x="256" y="59769"/>
                </a:lnTo>
                <a:lnTo>
                  <a:pt x="285" y="59969"/>
                </a:lnTo>
                <a:lnTo>
                  <a:pt x="324" y="60168"/>
                </a:lnTo>
                <a:lnTo>
                  <a:pt x="362" y="60367"/>
                </a:lnTo>
                <a:lnTo>
                  <a:pt x="411" y="60567"/>
                </a:lnTo>
                <a:lnTo>
                  <a:pt x="464" y="60757"/>
                </a:lnTo>
                <a:lnTo>
                  <a:pt x="526" y="60956"/>
                </a:lnTo>
                <a:lnTo>
                  <a:pt x="594" y="61156"/>
                </a:lnTo>
                <a:lnTo>
                  <a:pt x="671" y="61345"/>
                </a:lnTo>
                <a:lnTo>
                  <a:pt x="758" y="61535"/>
                </a:lnTo>
                <a:lnTo>
                  <a:pt x="844" y="61735"/>
                </a:lnTo>
                <a:lnTo>
                  <a:pt x="1331" y="62694"/>
                </a:lnTo>
                <a:lnTo>
                  <a:pt x="1823" y="63653"/>
                </a:lnTo>
                <a:lnTo>
                  <a:pt x="2320" y="64612"/>
                </a:lnTo>
                <a:lnTo>
                  <a:pt x="2816" y="65552"/>
                </a:lnTo>
                <a:lnTo>
                  <a:pt x="3317" y="66492"/>
                </a:lnTo>
                <a:lnTo>
                  <a:pt x="3824" y="67423"/>
                </a:lnTo>
                <a:lnTo>
                  <a:pt x="4335" y="68354"/>
                </a:lnTo>
                <a:lnTo>
                  <a:pt x="4846" y="69275"/>
                </a:lnTo>
                <a:lnTo>
                  <a:pt x="5361" y="70196"/>
                </a:lnTo>
                <a:lnTo>
                  <a:pt x="5882" y="71107"/>
                </a:lnTo>
                <a:lnTo>
                  <a:pt x="6403" y="72010"/>
                </a:lnTo>
                <a:lnTo>
                  <a:pt x="6928" y="72912"/>
                </a:lnTo>
                <a:lnTo>
                  <a:pt x="7454" y="73804"/>
                </a:lnTo>
                <a:lnTo>
                  <a:pt x="7984" y="74697"/>
                </a:lnTo>
                <a:lnTo>
                  <a:pt x="8514" y="75590"/>
                </a:lnTo>
                <a:lnTo>
                  <a:pt x="9049" y="76473"/>
                </a:lnTo>
                <a:lnTo>
                  <a:pt x="10119" y="78220"/>
                </a:lnTo>
                <a:lnTo>
                  <a:pt x="11199" y="79958"/>
                </a:lnTo>
                <a:lnTo>
                  <a:pt x="12284" y="81686"/>
                </a:lnTo>
                <a:lnTo>
                  <a:pt x="13369" y="83395"/>
                </a:lnTo>
                <a:lnTo>
                  <a:pt x="14458" y="85105"/>
                </a:lnTo>
                <a:lnTo>
                  <a:pt x="15547" y="86795"/>
                </a:lnTo>
                <a:lnTo>
                  <a:pt x="17722" y="90166"/>
                </a:lnTo>
                <a:lnTo>
                  <a:pt x="17967" y="90555"/>
                </a:lnTo>
                <a:lnTo>
                  <a:pt x="18223" y="90973"/>
                </a:lnTo>
                <a:lnTo>
                  <a:pt x="18488" y="91420"/>
                </a:lnTo>
                <a:lnTo>
                  <a:pt x="18753" y="91885"/>
                </a:lnTo>
                <a:lnTo>
                  <a:pt x="19312" y="92863"/>
                </a:lnTo>
                <a:lnTo>
                  <a:pt x="19886" y="93879"/>
                </a:lnTo>
                <a:lnTo>
                  <a:pt x="20484" y="94924"/>
                </a:lnTo>
                <a:lnTo>
                  <a:pt x="20792" y="95446"/>
                </a:lnTo>
                <a:lnTo>
                  <a:pt x="21101" y="95968"/>
                </a:lnTo>
                <a:lnTo>
                  <a:pt x="21414" y="96481"/>
                </a:lnTo>
                <a:lnTo>
                  <a:pt x="21732" y="96984"/>
                </a:lnTo>
                <a:lnTo>
                  <a:pt x="22055" y="97469"/>
                </a:lnTo>
                <a:lnTo>
                  <a:pt x="22383" y="97943"/>
                </a:lnTo>
                <a:lnTo>
                  <a:pt x="22711" y="98399"/>
                </a:lnTo>
                <a:lnTo>
                  <a:pt x="22875" y="98618"/>
                </a:lnTo>
                <a:lnTo>
                  <a:pt x="23039" y="98826"/>
                </a:lnTo>
                <a:lnTo>
                  <a:pt x="23207" y="99035"/>
                </a:lnTo>
                <a:lnTo>
                  <a:pt x="23376" y="99235"/>
                </a:lnTo>
                <a:lnTo>
                  <a:pt x="23545" y="99425"/>
                </a:lnTo>
                <a:lnTo>
                  <a:pt x="23714" y="99615"/>
                </a:lnTo>
                <a:lnTo>
                  <a:pt x="23882" y="99795"/>
                </a:lnTo>
                <a:lnTo>
                  <a:pt x="24051" y="99966"/>
                </a:lnTo>
                <a:lnTo>
                  <a:pt x="24220" y="100127"/>
                </a:lnTo>
                <a:lnTo>
                  <a:pt x="24393" y="100279"/>
                </a:lnTo>
                <a:lnTo>
                  <a:pt x="24562" y="100422"/>
                </a:lnTo>
                <a:lnTo>
                  <a:pt x="24736" y="100555"/>
                </a:lnTo>
                <a:lnTo>
                  <a:pt x="24904" y="100678"/>
                </a:lnTo>
                <a:lnTo>
                  <a:pt x="25078" y="100792"/>
                </a:lnTo>
                <a:lnTo>
                  <a:pt x="25251" y="100887"/>
                </a:lnTo>
                <a:lnTo>
                  <a:pt x="25420" y="100982"/>
                </a:lnTo>
                <a:lnTo>
                  <a:pt x="25594" y="101058"/>
                </a:lnTo>
                <a:lnTo>
                  <a:pt x="25767" y="101125"/>
                </a:lnTo>
                <a:lnTo>
                  <a:pt x="25941" y="101181"/>
                </a:lnTo>
                <a:lnTo>
                  <a:pt x="26114" y="101229"/>
                </a:lnTo>
                <a:lnTo>
                  <a:pt x="26288" y="101257"/>
                </a:lnTo>
                <a:lnTo>
                  <a:pt x="26461" y="101267"/>
                </a:lnTo>
                <a:lnTo>
                  <a:pt x="26635" y="101276"/>
                </a:lnTo>
                <a:lnTo>
                  <a:pt x="26809" y="101257"/>
                </a:lnTo>
                <a:lnTo>
                  <a:pt x="26982" y="101238"/>
                </a:lnTo>
                <a:lnTo>
                  <a:pt x="27156" y="101191"/>
                </a:lnTo>
                <a:lnTo>
                  <a:pt x="27329" y="101134"/>
                </a:lnTo>
                <a:lnTo>
                  <a:pt x="27503" y="101058"/>
                </a:lnTo>
                <a:lnTo>
                  <a:pt x="27676" y="100973"/>
                </a:lnTo>
                <a:lnTo>
                  <a:pt x="27850" y="100868"/>
                </a:lnTo>
                <a:lnTo>
                  <a:pt x="27970" y="100783"/>
                </a:lnTo>
                <a:lnTo>
                  <a:pt x="28091" y="100697"/>
                </a:lnTo>
                <a:lnTo>
                  <a:pt x="28211" y="100593"/>
                </a:lnTo>
                <a:lnTo>
                  <a:pt x="28332" y="100488"/>
                </a:lnTo>
                <a:lnTo>
                  <a:pt x="28452" y="100374"/>
                </a:lnTo>
                <a:lnTo>
                  <a:pt x="28573" y="100260"/>
                </a:lnTo>
                <a:lnTo>
                  <a:pt x="28689" y="100127"/>
                </a:lnTo>
                <a:lnTo>
                  <a:pt x="28809" y="99994"/>
                </a:lnTo>
                <a:lnTo>
                  <a:pt x="29045" y="99719"/>
                </a:lnTo>
                <a:lnTo>
                  <a:pt x="29277" y="99406"/>
                </a:lnTo>
                <a:lnTo>
                  <a:pt x="29508" y="99083"/>
                </a:lnTo>
                <a:lnTo>
                  <a:pt x="29739" y="98732"/>
                </a:lnTo>
                <a:lnTo>
                  <a:pt x="29966" y="98371"/>
                </a:lnTo>
                <a:lnTo>
                  <a:pt x="30193" y="97991"/>
                </a:lnTo>
                <a:lnTo>
                  <a:pt x="30419" y="97592"/>
                </a:lnTo>
                <a:lnTo>
                  <a:pt x="30641" y="97174"/>
                </a:lnTo>
                <a:lnTo>
                  <a:pt x="30858" y="96756"/>
                </a:lnTo>
                <a:lnTo>
                  <a:pt x="31080" y="96319"/>
                </a:lnTo>
                <a:lnTo>
                  <a:pt x="31297" y="95883"/>
                </a:lnTo>
                <a:lnTo>
                  <a:pt x="31509" y="95427"/>
                </a:lnTo>
                <a:lnTo>
                  <a:pt x="31726" y="94971"/>
                </a:lnTo>
                <a:lnTo>
                  <a:pt x="31933" y="94515"/>
                </a:lnTo>
                <a:lnTo>
                  <a:pt x="32347" y="93585"/>
                </a:lnTo>
                <a:lnTo>
                  <a:pt x="32757" y="92664"/>
                </a:lnTo>
                <a:lnTo>
                  <a:pt x="33152" y="91752"/>
                </a:lnTo>
                <a:lnTo>
                  <a:pt x="33543" y="90869"/>
                </a:lnTo>
                <a:lnTo>
                  <a:pt x="33924" y="90024"/>
                </a:lnTo>
                <a:lnTo>
                  <a:pt x="34112" y="89615"/>
                </a:lnTo>
                <a:lnTo>
                  <a:pt x="34295" y="89226"/>
                </a:lnTo>
                <a:lnTo>
                  <a:pt x="34478" y="88856"/>
                </a:lnTo>
                <a:lnTo>
                  <a:pt x="34657" y="88504"/>
                </a:lnTo>
                <a:lnTo>
                  <a:pt x="36503" y="84924"/>
                </a:lnTo>
                <a:lnTo>
                  <a:pt x="38344" y="81344"/>
                </a:lnTo>
                <a:lnTo>
                  <a:pt x="42032" y="74165"/>
                </a:lnTo>
                <a:lnTo>
                  <a:pt x="42413" y="73443"/>
                </a:lnTo>
                <a:lnTo>
                  <a:pt x="42803" y="72703"/>
                </a:lnTo>
                <a:lnTo>
                  <a:pt x="43208" y="71962"/>
                </a:lnTo>
                <a:lnTo>
                  <a:pt x="43623" y="71221"/>
                </a:lnTo>
                <a:lnTo>
                  <a:pt x="44047" y="70462"/>
                </a:lnTo>
                <a:lnTo>
                  <a:pt x="44481" y="69702"/>
                </a:lnTo>
                <a:lnTo>
                  <a:pt x="45363" y="68164"/>
                </a:lnTo>
                <a:lnTo>
                  <a:pt x="46260" y="66587"/>
                </a:lnTo>
                <a:lnTo>
                  <a:pt x="46713" y="65790"/>
                </a:lnTo>
                <a:lnTo>
                  <a:pt x="47166" y="64982"/>
                </a:lnTo>
                <a:lnTo>
                  <a:pt x="47614" y="64175"/>
                </a:lnTo>
                <a:lnTo>
                  <a:pt x="48063" y="63349"/>
                </a:lnTo>
                <a:lnTo>
                  <a:pt x="48506" y="62513"/>
                </a:lnTo>
                <a:lnTo>
                  <a:pt x="48945" y="61678"/>
                </a:lnTo>
                <a:lnTo>
                  <a:pt x="49379" y="60823"/>
                </a:lnTo>
                <a:lnTo>
                  <a:pt x="49803" y="59969"/>
                </a:lnTo>
                <a:lnTo>
                  <a:pt x="50218" y="59104"/>
                </a:lnTo>
                <a:lnTo>
                  <a:pt x="50420" y="58668"/>
                </a:lnTo>
                <a:lnTo>
                  <a:pt x="50618" y="58221"/>
                </a:lnTo>
                <a:lnTo>
                  <a:pt x="50815" y="57784"/>
                </a:lnTo>
                <a:lnTo>
                  <a:pt x="51013" y="57338"/>
                </a:lnTo>
                <a:lnTo>
                  <a:pt x="51201" y="56892"/>
                </a:lnTo>
                <a:lnTo>
                  <a:pt x="51389" y="56445"/>
                </a:lnTo>
                <a:lnTo>
                  <a:pt x="51572" y="55990"/>
                </a:lnTo>
                <a:lnTo>
                  <a:pt x="51755" y="55534"/>
                </a:lnTo>
                <a:lnTo>
                  <a:pt x="51929" y="55078"/>
                </a:lnTo>
                <a:lnTo>
                  <a:pt x="52102" y="54622"/>
                </a:lnTo>
                <a:lnTo>
                  <a:pt x="52271" y="54157"/>
                </a:lnTo>
                <a:lnTo>
                  <a:pt x="52430" y="53692"/>
                </a:lnTo>
                <a:lnTo>
                  <a:pt x="52589" y="53226"/>
                </a:lnTo>
                <a:lnTo>
                  <a:pt x="52744" y="52751"/>
                </a:lnTo>
                <a:lnTo>
                  <a:pt x="52893" y="52277"/>
                </a:lnTo>
                <a:lnTo>
                  <a:pt x="53038" y="51802"/>
                </a:lnTo>
                <a:lnTo>
                  <a:pt x="53173" y="51327"/>
                </a:lnTo>
                <a:lnTo>
                  <a:pt x="53308" y="50843"/>
                </a:lnTo>
                <a:lnTo>
                  <a:pt x="53433" y="50358"/>
                </a:lnTo>
                <a:lnTo>
                  <a:pt x="53553" y="49874"/>
                </a:lnTo>
                <a:lnTo>
                  <a:pt x="53669" y="49380"/>
                </a:lnTo>
                <a:lnTo>
                  <a:pt x="53780" y="48896"/>
                </a:lnTo>
                <a:lnTo>
                  <a:pt x="53881" y="48393"/>
                </a:lnTo>
                <a:lnTo>
                  <a:pt x="53978" y="47899"/>
                </a:lnTo>
                <a:lnTo>
                  <a:pt x="54069" y="47396"/>
                </a:lnTo>
                <a:lnTo>
                  <a:pt x="54151" y="46892"/>
                </a:lnTo>
                <a:lnTo>
                  <a:pt x="54166" y="46788"/>
                </a:lnTo>
                <a:lnTo>
                  <a:pt x="54175" y="46683"/>
                </a:lnTo>
                <a:lnTo>
                  <a:pt x="54185" y="46579"/>
                </a:lnTo>
                <a:lnTo>
                  <a:pt x="54185" y="46475"/>
                </a:lnTo>
                <a:lnTo>
                  <a:pt x="54185" y="46370"/>
                </a:lnTo>
                <a:lnTo>
                  <a:pt x="54185" y="46266"/>
                </a:lnTo>
                <a:lnTo>
                  <a:pt x="54175" y="46161"/>
                </a:lnTo>
                <a:lnTo>
                  <a:pt x="54166" y="46057"/>
                </a:lnTo>
                <a:lnTo>
                  <a:pt x="54156" y="45962"/>
                </a:lnTo>
                <a:lnTo>
                  <a:pt x="54142" y="45867"/>
                </a:lnTo>
                <a:lnTo>
                  <a:pt x="54103" y="45677"/>
                </a:lnTo>
                <a:lnTo>
                  <a:pt x="54055" y="45496"/>
                </a:lnTo>
                <a:lnTo>
                  <a:pt x="53997" y="45335"/>
                </a:lnTo>
                <a:lnTo>
                  <a:pt x="54045" y="45136"/>
                </a:lnTo>
                <a:lnTo>
                  <a:pt x="54093" y="44936"/>
                </a:lnTo>
                <a:lnTo>
                  <a:pt x="54127" y="44737"/>
                </a:lnTo>
                <a:lnTo>
                  <a:pt x="54161" y="44528"/>
                </a:lnTo>
                <a:lnTo>
                  <a:pt x="54180" y="44319"/>
                </a:lnTo>
                <a:lnTo>
                  <a:pt x="54195" y="44101"/>
                </a:lnTo>
                <a:lnTo>
                  <a:pt x="54199" y="43892"/>
                </a:lnTo>
                <a:lnTo>
                  <a:pt x="54195" y="43673"/>
                </a:lnTo>
                <a:lnTo>
                  <a:pt x="54175" y="43464"/>
                </a:lnTo>
                <a:lnTo>
                  <a:pt x="54151" y="43255"/>
                </a:lnTo>
                <a:lnTo>
                  <a:pt x="54118" y="43046"/>
                </a:lnTo>
                <a:lnTo>
                  <a:pt x="54074" y="42838"/>
                </a:lnTo>
                <a:lnTo>
                  <a:pt x="54016" y="42638"/>
                </a:lnTo>
                <a:lnTo>
                  <a:pt x="53983" y="42543"/>
                </a:lnTo>
                <a:lnTo>
                  <a:pt x="53944" y="42448"/>
                </a:lnTo>
                <a:lnTo>
                  <a:pt x="53905" y="42353"/>
                </a:lnTo>
                <a:lnTo>
                  <a:pt x="53867" y="42268"/>
                </a:lnTo>
                <a:lnTo>
                  <a:pt x="53819" y="42173"/>
                </a:lnTo>
                <a:lnTo>
                  <a:pt x="53770" y="42087"/>
                </a:lnTo>
                <a:lnTo>
                  <a:pt x="52994" y="40739"/>
                </a:lnTo>
                <a:lnTo>
                  <a:pt x="52218" y="39400"/>
                </a:lnTo>
                <a:lnTo>
                  <a:pt x="51432" y="38071"/>
                </a:lnTo>
                <a:lnTo>
                  <a:pt x="50647" y="36751"/>
                </a:lnTo>
                <a:lnTo>
                  <a:pt x="49856" y="35431"/>
                </a:lnTo>
                <a:lnTo>
                  <a:pt x="49061" y="34120"/>
                </a:lnTo>
                <a:lnTo>
                  <a:pt x="48265" y="32819"/>
                </a:lnTo>
                <a:lnTo>
                  <a:pt x="47465" y="31518"/>
                </a:lnTo>
                <a:lnTo>
                  <a:pt x="46665" y="30227"/>
                </a:lnTo>
                <a:lnTo>
                  <a:pt x="45860" y="28935"/>
                </a:lnTo>
                <a:lnTo>
                  <a:pt x="45055" y="27653"/>
                </a:lnTo>
                <a:lnTo>
                  <a:pt x="44250" y="26371"/>
                </a:lnTo>
                <a:lnTo>
                  <a:pt x="42625" y="23826"/>
                </a:lnTo>
                <a:lnTo>
                  <a:pt x="41001" y="21291"/>
                </a:lnTo>
                <a:lnTo>
                  <a:pt x="39366" y="18775"/>
                </a:lnTo>
                <a:lnTo>
                  <a:pt x="37732" y="16258"/>
                </a:lnTo>
                <a:lnTo>
                  <a:pt x="34454" y="11254"/>
                </a:lnTo>
                <a:lnTo>
                  <a:pt x="31181" y="6249"/>
                </a:lnTo>
                <a:lnTo>
                  <a:pt x="29547" y="3742"/>
                </a:lnTo>
                <a:lnTo>
                  <a:pt x="27922" y="1226"/>
                </a:lnTo>
                <a:lnTo>
                  <a:pt x="27840" y="1112"/>
                </a:lnTo>
                <a:lnTo>
                  <a:pt x="27753" y="988"/>
                </a:lnTo>
                <a:lnTo>
                  <a:pt x="27667" y="884"/>
                </a:lnTo>
                <a:lnTo>
                  <a:pt x="27580" y="770"/>
                </a:lnTo>
                <a:lnTo>
                  <a:pt x="27488" y="675"/>
                </a:lnTo>
                <a:lnTo>
                  <a:pt x="27392" y="580"/>
                </a:lnTo>
                <a:lnTo>
                  <a:pt x="27295" y="485"/>
                </a:lnTo>
                <a:lnTo>
                  <a:pt x="27199" y="400"/>
                </a:lnTo>
                <a:lnTo>
                  <a:pt x="27098" y="324"/>
                </a:lnTo>
                <a:lnTo>
                  <a:pt x="26997" y="257"/>
                </a:lnTo>
                <a:lnTo>
                  <a:pt x="26895" y="200"/>
                </a:lnTo>
                <a:lnTo>
                  <a:pt x="26789" y="143"/>
                </a:lnTo>
                <a:lnTo>
                  <a:pt x="26683" y="96"/>
                </a:lnTo>
                <a:lnTo>
                  <a:pt x="26582" y="58"/>
                </a:lnTo>
                <a:lnTo>
                  <a:pt x="26476" y="29"/>
                </a:lnTo>
                <a:lnTo>
                  <a:pt x="26370" y="10"/>
                </a:lnTo>
                <a:lnTo>
                  <a:pt x="26264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554;p33">
            <a:extLst>
              <a:ext uri="{FF2B5EF4-FFF2-40B4-BE49-F238E27FC236}">
                <a16:creationId xmlns:a16="http://schemas.microsoft.com/office/drawing/2014/main" id="{BEAC25CC-E42C-D14E-A64D-F36244212870}"/>
              </a:ext>
            </a:extLst>
          </p:cNvPr>
          <p:cNvSpPr/>
          <p:nvPr userDrawn="1"/>
        </p:nvSpPr>
        <p:spPr>
          <a:xfrm rot="10800000">
            <a:off x="11554655" y="2350786"/>
            <a:ext cx="479421" cy="426972"/>
          </a:xfrm>
          <a:custGeom>
            <a:avLst/>
            <a:gdLst/>
            <a:ahLst/>
            <a:cxnLst/>
            <a:rect l="l" t="t" r="r" b="b"/>
            <a:pathLst>
              <a:path w="119656" h="34732" extrusionOk="0">
                <a:moveTo>
                  <a:pt x="115911" y="0"/>
                </a:moveTo>
                <a:lnTo>
                  <a:pt x="115563" y="8"/>
                </a:lnTo>
                <a:lnTo>
                  <a:pt x="115242" y="31"/>
                </a:lnTo>
                <a:lnTo>
                  <a:pt x="114894" y="62"/>
                </a:lnTo>
                <a:lnTo>
                  <a:pt x="114573" y="100"/>
                </a:lnTo>
                <a:lnTo>
                  <a:pt x="114225" y="155"/>
                </a:lnTo>
                <a:lnTo>
                  <a:pt x="113904" y="224"/>
                </a:lnTo>
                <a:lnTo>
                  <a:pt x="113583" y="309"/>
                </a:lnTo>
                <a:lnTo>
                  <a:pt x="110266" y="1251"/>
                </a:lnTo>
                <a:lnTo>
                  <a:pt x="106976" y="2200"/>
                </a:lnTo>
                <a:lnTo>
                  <a:pt x="100395" y="4099"/>
                </a:lnTo>
                <a:lnTo>
                  <a:pt x="93841" y="6014"/>
                </a:lnTo>
                <a:lnTo>
                  <a:pt x="87314" y="7928"/>
                </a:lnTo>
                <a:lnTo>
                  <a:pt x="80814" y="9858"/>
                </a:lnTo>
                <a:lnTo>
                  <a:pt x="74313" y="11781"/>
                </a:lnTo>
                <a:lnTo>
                  <a:pt x="61339" y="15641"/>
                </a:lnTo>
                <a:lnTo>
                  <a:pt x="36863" y="22890"/>
                </a:lnTo>
                <a:lnTo>
                  <a:pt x="35926" y="23183"/>
                </a:lnTo>
                <a:lnTo>
                  <a:pt x="34829" y="23538"/>
                </a:lnTo>
                <a:lnTo>
                  <a:pt x="33572" y="23963"/>
                </a:lnTo>
                <a:lnTo>
                  <a:pt x="32181" y="24434"/>
                </a:lnTo>
                <a:lnTo>
                  <a:pt x="29051" y="25507"/>
                </a:lnTo>
                <a:lnTo>
                  <a:pt x="27366" y="26078"/>
                </a:lnTo>
                <a:lnTo>
                  <a:pt x="25627" y="26665"/>
                </a:lnTo>
                <a:lnTo>
                  <a:pt x="23835" y="27251"/>
                </a:lnTo>
                <a:lnTo>
                  <a:pt x="21989" y="27838"/>
                </a:lnTo>
                <a:lnTo>
                  <a:pt x="20143" y="28402"/>
                </a:lnTo>
                <a:lnTo>
                  <a:pt x="18324" y="28942"/>
                </a:lnTo>
                <a:lnTo>
                  <a:pt x="17415" y="29205"/>
                </a:lnTo>
                <a:lnTo>
                  <a:pt x="16505" y="29452"/>
                </a:lnTo>
                <a:lnTo>
                  <a:pt x="15623" y="29691"/>
                </a:lnTo>
                <a:lnTo>
                  <a:pt x="14740" y="29915"/>
                </a:lnTo>
                <a:lnTo>
                  <a:pt x="13884" y="30131"/>
                </a:lnTo>
                <a:lnTo>
                  <a:pt x="13028" y="30324"/>
                </a:lnTo>
                <a:lnTo>
                  <a:pt x="12198" y="30509"/>
                </a:lnTo>
                <a:lnTo>
                  <a:pt x="11396" y="30671"/>
                </a:lnTo>
                <a:lnTo>
                  <a:pt x="10326" y="30486"/>
                </a:lnTo>
                <a:lnTo>
                  <a:pt x="9925" y="30424"/>
                </a:lnTo>
                <a:lnTo>
                  <a:pt x="9497" y="30370"/>
                </a:lnTo>
                <a:lnTo>
                  <a:pt x="9042" y="30324"/>
                </a:lnTo>
                <a:lnTo>
                  <a:pt x="8560" y="30293"/>
                </a:lnTo>
                <a:lnTo>
                  <a:pt x="8106" y="30270"/>
                </a:lnTo>
                <a:lnTo>
                  <a:pt x="7624" y="30262"/>
                </a:lnTo>
                <a:lnTo>
                  <a:pt x="7143" y="30262"/>
                </a:lnTo>
                <a:lnTo>
                  <a:pt x="6661" y="30278"/>
                </a:lnTo>
                <a:lnTo>
                  <a:pt x="6180" y="30301"/>
                </a:lnTo>
                <a:lnTo>
                  <a:pt x="5698" y="30332"/>
                </a:lnTo>
                <a:lnTo>
                  <a:pt x="5243" y="30378"/>
                </a:lnTo>
                <a:lnTo>
                  <a:pt x="4815" y="30432"/>
                </a:lnTo>
                <a:lnTo>
                  <a:pt x="4387" y="30494"/>
                </a:lnTo>
                <a:lnTo>
                  <a:pt x="3986" y="30571"/>
                </a:lnTo>
                <a:lnTo>
                  <a:pt x="3612" y="30656"/>
                </a:lnTo>
                <a:lnTo>
                  <a:pt x="3264" y="30748"/>
                </a:lnTo>
                <a:lnTo>
                  <a:pt x="1766" y="31204"/>
                </a:lnTo>
                <a:lnTo>
                  <a:pt x="1498" y="31289"/>
                </a:lnTo>
                <a:lnTo>
                  <a:pt x="1257" y="31382"/>
                </a:lnTo>
                <a:lnTo>
                  <a:pt x="1043" y="31474"/>
                </a:lnTo>
                <a:lnTo>
                  <a:pt x="829" y="31575"/>
                </a:lnTo>
                <a:lnTo>
                  <a:pt x="642" y="31675"/>
                </a:lnTo>
                <a:lnTo>
                  <a:pt x="482" y="31775"/>
                </a:lnTo>
                <a:lnTo>
                  <a:pt x="321" y="31883"/>
                </a:lnTo>
                <a:lnTo>
                  <a:pt x="214" y="31991"/>
                </a:lnTo>
                <a:lnTo>
                  <a:pt x="107" y="32107"/>
                </a:lnTo>
                <a:lnTo>
                  <a:pt x="54" y="32215"/>
                </a:lnTo>
                <a:lnTo>
                  <a:pt x="0" y="32331"/>
                </a:lnTo>
                <a:lnTo>
                  <a:pt x="0" y="32439"/>
                </a:lnTo>
                <a:lnTo>
                  <a:pt x="0" y="32555"/>
                </a:lnTo>
                <a:lnTo>
                  <a:pt x="54" y="32671"/>
                </a:lnTo>
                <a:lnTo>
                  <a:pt x="107" y="32787"/>
                </a:lnTo>
                <a:lnTo>
                  <a:pt x="214" y="32895"/>
                </a:lnTo>
                <a:lnTo>
                  <a:pt x="803" y="33450"/>
                </a:lnTo>
                <a:lnTo>
                  <a:pt x="963" y="33582"/>
                </a:lnTo>
                <a:lnTo>
                  <a:pt x="1177" y="33705"/>
                </a:lnTo>
                <a:lnTo>
                  <a:pt x="1391" y="33829"/>
                </a:lnTo>
                <a:lnTo>
                  <a:pt x="1659" y="33952"/>
                </a:lnTo>
                <a:lnTo>
                  <a:pt x="1953" y="34068"/>
                </a:lnTo>
                <a:lnTo>
                  <a:pt x="2274" y="34176"/>
                </a:lnTo>
                <a:lnTo>
                  <a:pt x="2622" y="34276"/>
                </a:lnTo>
                <a:lnTo>
                  <a:pt x="2996" y="34369"/>
                </a:lnTo>
                <a:lnTo>
                  <a:pt x="3398" y="34454"/>
                </a:lnTo>
                <a:lnTo>
                  <a:pt x="3826" y="34531"/>
                </a:lnTo>
                <a:lnTo>
                  <a:pt x="4254" y="34601"/>
                </a:lnTo>
                <a:lnTo>
                  <a:pt x="4708" y="34655"/>
                </a:lnTo>
                <a:lnTo>
                  <a:pt x="5190" y="34693"/>
                </a:lnTo>
                <a:lnTo>
                  <a:pt x="5671" y="34724"/>
                </a:lnTo>
                <a:lnTo>
                  <a:pt x="6153" y="34732"/>
                </a:lnTo>
                <a:lnTo>
                  <a:pt x="6634" y="34732"/>
                </a:lnTo>
                <a:lnTo>
                  <a:pt x="7892" y="34701"/>
                </a:lnTo>
                <a:lnTo>
                  <a:pt x="9042" y="34655"/>
                </a:lnTo>
                <a:lnTo>
                  <a:pt x="10085" y="34601"/>
                </a:lnTo>
                <a:lnTo>
                  <a:pt x="10567" y="34562"/>
                </a:lnTo>
                <a:lnTo>
                  <a:pt x="11048" y="34531"/>
                </a:lnTo>
                <a:lnTo>
                  <a:pt x="11476" y="34493"/>
                </a:lnTo>
                <a:lnTo>
                  <a:pt x="11904" y="34446"/>
                </a:lnTo>
                <a:lnTo>
                  <a:pt x="12332" y="34400"/>
                </a:lnTo>
                <a:lnTo>
                  <a:pt x="12733" y="34346"/>
                </a:lnTo>
                <a:lnTo>
                  <a:pt x="13135" y="34292"/>
                </a:lnTo>
                <a:lnTo>
                  <a:pt x="13509" y="34238"/>
                </a:lnTo>
                <a:lnTo>
                  <a:pt x="14232" y="34107"/>
                </a:lnTo>
                <a:lnTo>
                  <a:pt x="14954" y="33968"/>
                </a:lnTo>
                <a:lnTo>
                  <a:pt x="15649" y="33806"/>
                </a:lnTo>
                <a:lnTo>
                  <a:pt x="16372" y="33628"/>
                </a:lnTo>
                <a:lnTo>
                  <a:pt x="17094" y="33435"/>
                </a:lnTo>
                <a:lnTo>
                  <a:pt x="17870" y="33219"/>
                </a:lnTo>
                <a:lnTo>
                  <a:pt x="18672" y="32987"/>
                </a:lnTo>
                <a:lnTo>
                  <a:pt x="20464" y="32470"/>
                </a:lnTo>
                <a:lnTo>
                  <a:pt x="22578" y="31852"/>
                </a:lnTo>
                <a:lnTo>
                  <a:pt x="24664" y="31227"/>
                </a:lnTo>
                <a:lnTo>
                  <a:pt x="26751" y="30602"/>
                </a:lnTo>
                <a:lnTo>
                  <a:pt x="28837" y="29969"/>
                </a:lnTo>
                <a:lnTo>
                  <a:pt x="32930" y="28687"/>
                </a:lnTo>
                <a:lnTo>
                  <a:pt x="37023" y="27406"/>
                </a:lnTo>
                <a:lnTo>
                  <a:pt x="45128" y="24820"/>
                </a:lnTo>
                <a:lnTo>
                  <a:pt x="49195" y="23530"/>
                </a:lnTo>
                <a:lnTo>
                  <a:pt x="53261" y="22257"/>
                </a:lnTo>
                <a:lnTo>
                  <a:pt x="61500" y="19709"/>
                </a:lnTo>
                <a:lnTo>
                  <a:pt x="69712" y="17161"/>
                </a:lnTo>
                <a:lnTo>
                  <a:pt x="77951" y="14614"/>
                </a:lnTo>
                <a:lnTo>
                  <a:pt x="86164" y="12066"/>
                </a:lnTo>
                <a:lnTo>
                  <a:pt x="94376" y="9511"/>
                </a:lnTo>
                <a:lnTo>
                  <a:pt x="102535" y="6948"/>
                </a:lnTo>
                <a:lnTo>
                  <a:pt x="106601" y="5659"/>
                </a:lnTo>
                <a:lnTo>
                  <a:pt x="110641" y="4370"/>
                </a:lnTo>
                <a:lnTo>
                  <a:pt x="114680" y="3073"/>
                </a:lnTo>
                <a:lnTo>
                  <a:pt x="118693" y="1776"/>
                </a:lnTo>
                <a:lnTo>
                  <a:pt x="118960" y="1683"/>
                </a:lnTo>
                <a:lnTo>
                  <a:pt x="119174" y="1590"/>
                </a:lnTo>
                <a:lnTo>
                  <a:pt x="119335" y="1490"/>
                </a:lnTo>
                <a:lnTo>
                  <a:pt x="119495" y="1390"/>
                </a:lnTo>
                <a:lnTo>
                  <a:pt x="119575" y="1289"/>
                </a:lnTo>
                <a:lnTo>
                  <a:pt x="119629" y="1189"/>
                </a:lnTo>
                <a:lnTo>
                  <a:pt x="119656" y="1096"/>
                </a:lnTo>
                <a:lnTo>
                  <a:pt x="119656" y="996"/>
                </a:lnTo>
                <a:lnTo>
                  <a:pt x="119602" y="903"/>
                </a:lnTo>
                <a:lnTo>
                  <a:pt x="119522" y="803"/>
                </a:lnTo>
                <a:lnTo>
                  <a:pt x="119442" y="718"/>
                </a:lnTo>
                <a:lnTo>
                  <a:pt x="119308" y="625"/>
                </a:lnTo>
                <a:lnTo>
                  <a:pt x="119147" y="541"/>
                </a:lnTo>
                <a:lnTo>
                  <a:pt x="118960" y="463"/>
                </a:lnTo>
                <a:lnTo>
                  <a:pt x="118773" y="386"/>
                </a:lnTo>
                <a:lnTo>
                  <a:pt x="118532" y="317"/>
                </a:lnTo>
                <a:lnTo>
                  <a:pt x="118291" y="247"/>
                </a:lnTo>
                <a:lnTo>
                  <a:pt x="118051" y="193"/>
                </a:lnTo>
                <a:lnTo>
                  <a:pt x="117756" y="139"/>
                </a:lnTo>
                <a:lnTo>
                  <a:pt x="117489" y="93"/>
                </a:lnTo>
                <a:lnTo>
                  <a:pt x="117168" y="62"/>
                </a:lnTo>
                <a:lnTo>
                  <a:pt x="116874" y="31"/>
                </a:lnTo>
                <a:lnTo>
                  <a:pt x="116553" y="8"/>
                </a:lnTo>
                <a:lnTo>
                  <a:pt x="116232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156;p8">
            <a:extLst>
              <a:ext uri="{FF2B5EF4-FFF2-40B4-BE49-F238E27FC236}">
                <a16:creationId xmlns:a16="http://schemas.microsoft.com/office/drawing/2014/main" id="{51D31951-965E-5B4F-90EA-AB9B878E70D2}"/>
              </a:ext>
            </a:extLst>
          </p:cNvPr>
          <p:cNvSpPr/>
          <p:nvPr userDrawn="1"/>
        </p:nvSpPr>
        <p:spPr>
          <a:xfrm>
            <a:off x="8129536" y="6150709"/>
            <a:ext cx="1175197" cy="1032976"/>
          </a:xfrm>
          <a:custGeom>
            <a:avLst/>
            <a:gdLst/>
            <a:ahLst/>
            <a:cxnLst/>
            <a:rect l="l" t="t" r="r" b="b"/>
            <a:pathLst>
              <a:path w="45621" h="40100" extrusionOk="0">
                <a:moveTo>
                  <a:pt x="21426" y="0"/>
                </a:moveTo>
                <a:lnTo>
                  <a:pt x="21074" y="8"/>
                </a:lnTo>
                <a:lnTo>
                  <a:pt x="20721" y="29"/>
                </a:lnTo>
                <a:lnTo>
                  <a:pt x="20369" y="51"/>
                </a:lnTo>
                <a:lnTo>
                  <a:pt x="20016" y="86"/>
                </a:lnTo>
                <a:lnTo>
                  <a:pt x="19669" y="122"/>
                </a:lnTo>
                <a:lnTo>
                  <a:pt x="19317" y="165"/>
                </a:lnTo>
                <a:lnTo>
                  <a:pt x="18970" y="215"/>
                </a:lnTo>
                <a:lnTo>
                  <a:pt x="18623" y="280"/>
                </a:lnTo>
                <a:lnTo>
                  <a:pt x="18276" y="344"/>
                </a:lnTo>
                <a:lnTo>
                  <a:pt x="17930" y="408"/>
                </a:lnTo>
                <a:lnTo>
                  <a:pt x="17583" y="487"/>
                </a:lnTo>
                <a:lnTo>
                  <a:pt x="17242" y="573"/>
                </a:lnTo>
                <a:lnTo>
                  <a:pt x="16901" y="666"/>
                </a:lnTo>
                <a:lnTo>
                  <a:pt x="16560" y="759"/>
                </a:lnTo>
                <a:lnTo>
                  <a:pt x="16219" y="859"/>
                </a:lnTo>
                <a:lnTo>
                  <a:pt x="15878" y="974"/>
                </a:lnTo>
                <a:lnTo>
                  <a:pt x="15543" y="1088"/>
                </a:lnTo>
                <a:lnTo>
                  <a:pt x="15207" y="1210"/>
                </a:lnTo>
                <a:lnTo>
                  <a:pt x="14872" y="1332"/>
                </a:lnTo>
                <a:lnTo>
                  <a:pt x="14537" y="1468"/>
                </a:lnTo>
                <a:lnTo>
                  <a:pt x="14207" y="1604"/>
                </a:lnTo>
                <a:lnTo>
                  <a:pt x="13878" y="1754"/>
                </a:lnTo>
                <a:lnTo>
                  <a:pt x="13554" y="1904"/>
                </a:lnTo>
                <a:lnTo>
                  <a:pt x="13231" y="2054"/>
                </a:lnTo>
                <a:lnTo>
                  <a:pt x="12907" y="2219"/>
                </a:lnTo>
                <a:lnTo>
                  <a:pt x="12583" y="2384"/>
                </a:lnTo>
                <a:lnTo>
                  <a:pt x="12265" y="2563"/>
                </a:lnTo>
                <a:lnTo>
                  <a:pt x="11948" y="2734"/>
                </a:lnTo>
                <a:lnTo>
                  <a:pt x="11635" y="2920"/>
                </a:lnTo>
                <a:lnTo>
                  <a:pt x="11323" y="3114"/>
                </a:lnTo>
                <a:lnTo>
                  <a:pt x="11017" y="3307"/>
                </a:lnTo>
                <a:lnTo>
                  <a:pt x="10711" y="3507"/>
                </a:lnTo>
                <a:lnTo>
                  <a:pt x="10410" y="3708"/>
                </a:lnTo>
                <a:lnTo>
                  <a:pt x="10110" y="3922"/>
                </a:lnTo>
                <a:lnTo>
                  <a:pt x="9809" y="4137"/>
                </a:lnTo>
                <a:lnTo>
                  <a:pt x="9514" y="4352"/>
                </a:lnTo>
                <a:lnTo>
                  <a:pt x="9220" y="4581"/>
                </a:lnTo>
                <a:lnTo>
                  <a:pt x="8936" y="4810"/>
                </a:lnTo>
                <a:lnTo>
                  <a:pt x="8647" y="5046"/>
                </a:lnTo>
                <a:lnTo>
                  <a:pt x="8364" y="5282"/>
                </a:lnTo>
                <a:lnTo>
                  <a:pt x="8087" y="5525"/>
                </a:lnTo>
                <a:lnTo>
                  <a:pt x="7809" y="5776"/>
                </a:lnTo>
                <a:lnTo>
                  <a:pt x="7538" y="6034"/>
                </a:lnTo>
                <a:lnTo>
                  <a:pt x="7272" y="6291"/>
                </a:lnTo>
                <a:lnTo>
                  <a:pt x="7006" y="6549"/>
                </a:lnTo>
                <a:lnTo>
                  <a:pt x="6746" y="6821"/>
                </a:lnTo>
                <a:lnTo>
                  <a:pt x="6486" y="7086"/>
                </a:lnTo>
                <a:lnTo>
                  <a:pt x="6231" y="7365"/>
                </a:lnTo>
                <a:lnTo>
                  <a:pt x="5983" y="7644"/>
                </a:lnTo>
                <a:lnTo>
                  <a:pt x="5734" y="7930"/>
                </a:lnTo>
                <a:lnTo>
                  <a:pt x="5492" y="8216"/>
                </a:lnTo>
                <a:lnTo>
                  <a:pt x="5255" y="8510"/>
                </a:lnTo>
                <a:lnTo>
                  <a:pt x="5023" y="8803"/>
                </a:lnTo>
                <a:lnTo>
                  <a:pt x="4792" y="9104"/>
                </a:lnTo>
                <a:lnTo>
                  <a:pt x="4567" y="9412"/>
                </a:lnTo>
                <a:lnTo>
                  <a:pt x="4347" y="9719"/>
                </a:lnTo>
                <a:lnTo>
                  <a:pt x="4133" y="10034"/>
                </a:lnTo>
                <a:lnTo>
                  <a:pt x="3920" y="10349"/>
                </a:lnTo>
                <a:lnTo>
                  <a:pt x="3711" y="10664"/>
                </a:lnTo>
                <a:lnTo>
                  <a:pt x="3509" y="10993"/>
                </a:lnTo>
                <a:lnTo>
                  <a:pt x="3313" y="11315"/>
                </a:lnTo>
                <a:lnTo>
                  <a:pt x="3122" y="11644"/>
                </a:lnTo>
                <a:lnTo>
                  <a:pt x="2937" y="11981"/>
                </a:lnTo>
                <a:lnTo>
                  <a:pt x="2752" y="12317"/>
                </a:lnTo>
                <a:lnTo>
                  <a:pt x="2573" y="12661"/>
                </a:lnTo>
                <a:lnTo>
                  <a:pt x="2405" y="13004"/>
                </a:lnTo>
                <a:lnTo>
                  <a:pt x="2238" y="13348"/>
                </a:lnTo>
                <a:lnTo>
                  <a:pt x="2076" y="13698"/>
                </a:lnTo>
                <a:lnTo>
                  <a:pt x="1920" y="14049"/>
                </a:lnTo>
                <a:lnTo>
                  <a:pt x="1769" y="14407"/>
                </a:lnTo>
                <a:lnTo>
                  <a:pt x="1625" y="14772"/>
                </a:lnTo>
                <a:lnTo>
                  <a:pt x="1486" y="15130"/>
                </a:lnTo>
                <a:lnTo>
                  <a:pt x="1353" y="15495"/>
                </a:lnTo>
                <a:lnTo>
                  <a:pt x="1226" y="15867"/>
                </a:lnTo>
                <a:lnTo>
                  <a:pt x="1105" y="16232"/>
                </a:lnTo>
                <a:lnTo>
                  <a:pt x="989" y="16611"/>
                </a:lnTo>
                <a:lnTo>
                  <a:pt x="879" y="16983"/>
                </a:lnTo>
                <a:lnTo>
                  <a:pt x="775" y="17363"/>
                </a:lnTo>
                <a:lnTo>
                  <a:pt x="677" y="17742"/>
                </a:lnTo>
                <a:lnTo>
                  <a:pt x="585" y="18129"/>
                </a:lnTo>
                <a:lnTo>
                  <a:pt x="498" y="18515"/>
                </a:lnTo>
                <a:lnTo>
                  <a:pt x="423" y="18901"/>
                </a:lnTo>
                <a:lnTo>
                  <a:pt x="348" y="19295"/>
                </a:lnTo>
                <a:lnTo>
                  <a:pt x="284" y="19689"/>
                </a:lnTo>
                <a:lnTo>
                  <a:pt x="226" y="20082"/>
                </a:lnTo>
                <a:lnTo>
                  <a:pt x="174" y="20483"/>
                </a:lnTo>
                <a:lnTo>
                  <a:pt x="128" y="20884"/>
                </a:lnTo>
                <a:lnTo>
                  <a:pt x="88" y="21285"/>
                </a:lnTo>
                <a:lnTo>
                  <a:pt x="59" y="21685"/>
                </a:lnTo>
                <a:lnTo>
                  <a:pt x="36" y="22093"/>
                </a:lnTo>
                <a:lnTo>
                  <a:pt x="18" y="22501"/>
                </a:lnTo>
                <a:lnTo>
                  <a:pt x="7" y="22909"/>
                </a:lnTo>
                <a:lnTo>
                  <a:pt x="1" y="23324"/>
                </a:lnTo>
                <a:lnTo>
                  <a:pt x="7" y="23732"/>
                </a:lnTo>
                <a:lnTo>
                  <a:pt x="18" y="24147"/>
                </a:lnTo>
                <a:lnTo>
                  <a:pt x="36" y="24562"/>
                </a:lnTo>
                <a:lnTo>
                  <a:pt x="64" y="24985"/>
                </a:lnTo>
                <a:lnTo>
                  <a:pt x="99" y="25400"/>
                </a:lnTo>
                <a:lnTo>
                  <a:pt x="140" y="25822"/>
                </a:lnTo>
                <a:lnTo>
                  <a:pt x="192" y="26244"/>
                </a:lnTo>
                <a:lnTo>
                  <a:pt x="249" y="26667"/>
                </a:lnTo>
                <a:lnTo>
                  <a:pt x="313" y="27089"/>
                </a:lnTo>
                <a:lnTo>
                  <a:pt x="388" y="27518"/>
                </a:lnTo>
                <a:lnTo>
                  <a:pt x="469" y="27940"/>
                </a:lnTo>
                <a:lnTo>
                  <a:pt x="562" y="28370"/>
                </a:lnTo>
                <a:lnTo>
                  <a:pt x="660" y="28799"/>
                </a:lnTo>
                <a:lnTo>
                  <a:pt x="764" y="29229"/>
                </a:lnTo>
                <a:lnTo>
                  <a:pt x="879" y="29658"/>
                </a:lnTo>
                <a:lnTo>
                  <a:pt x="1001" y="30087"/>
                </a:lnTo>
                <a:lnTo>
                  <a:pt x="1134" y="30524"/>
                </a:lnTo>
                <a:lnTo>
                  <a:pt x="1278" y="30953"/>
                </a:lnTo>
                <a:lnTo>
                  <a:pt x="1423" y="31390"/>
                </a:lnTo>
                <a:lnTo>
                  <a:pt x="1585" y="31819"/>
                </a:lnTo>
                <a:lnTo>
                  <a:pt x="1752" y="32256"/>
                </a:lnTo>
                <a:lnTo>
                  <a:pt x="1926" y="32693"/>
                </a:lnTo>
                <a:lnTo>
                  <a:pt x="2110" y="33129"/>
                </a:lnTo>
                <a:lnTo>
                  <a:pt x="2301" y="33566"/>
                </a:lnTo>
                <a:lnTo>
                  <a:pt x="2509" y="34002"/>
                </a:lnTo>
                <a:lnTo>
                  <a:pt x="2717" y="34439"/>
                </a:lnTo>
                <a:lnTo>
                  <a:pt x="2775" y="34539"/>
                </a:lnTo>
                <a:lnTo>
                  <a:pt x="2833" y="34632"/>
                </a:lnTo>
                <a:lnTo>
                  <a:pt x="2891" y="34718"/>
                </a:lnTo>
                <a:lnTo>
                  <a:pt x="2960" y="34797"/>
                </a:lnTo>
                <a:lnTo>
                  <a:pt x="3024" y="34861"/>
                </a:lnTo>
                <a:lnTo>
                  <a:pt x="3099" y="34925"/>
                </a:lnTo>
                <a:lnTo>
                  <a:pt x="3168" y="34983"/>
                </a:lnTo>
                <a:lnTo>
                  <a:pt x="3243" y="35026"/>
                </a:lnTo>
                <a:lnTo>
                  <a:pt x="3324" y="35069"/>
                </a:lnTo>
                <a:lnTo>
                  <a:pt x="3399" y="35104"/>
                </a:lnTo>
                <a:lnTo>
                  <a:pt x="3480" y="35133"/>
                </a:lnTo>
                <a:lnTo>
                  <a:pt x="3561" y="35154"/>
                </a:lnTo>
                <a:lnTo>
                  <a:pt x="3642" y="35169"/>
                </a:lnTo>
                <a:lnTo>
                  <a:pt x="3723" y="35176"/>
                </a:lnTo>
                <a:lnTo>
                  <a:pt x="3810" y="35176"/>
                </a:lnTo>
                <a:lnTo>
                  <a:pt x="3891" y="35169"/>
                </a:lnTo>
                <a:lnTo>
                  <a:pt x="3972" y="35162"/>
                </a:lnTo>
                <a:lnTo>
                  <a:pt x="4052" y="35140"/>
                </a:lnTo>
                <a:lnTo>
                  <a:pt x="4133" y="35119"/>
                </a:lnTo>
                <a:lnTo>
                  <a:pt x="4214" y="35090"/>
                </a:lnTo>
                <a:lnTo>
                  <a:pt x="4289" y="35061"/>
                </a:lnTo>
                <a:lnTo>
                  <a:pt x="4365" y="35018"/>
                </a:lnTo>
                <a:lnTo>
                  <a:pt x="4440" y="34976"/>
                </a:lnTo>
                <a:lnTo>
                  <a:pt x="4515" y="34925"/>
                </a:lnTo>
                <a:lnTo>
                  <a:pt x="4578" y="34875"/>
                </a:lnTo>
                <a:lnTo>
                  <a:pt x="4648" y="34818"/>
                </a:lnTo>
                <a:lnTo>
                  <a:pt x="4711" y="34754"/>
                </a:lnTo>
                <a:lnTo>
                  <a:pt x="4769" y="34682"/>
                </a:lnTo>
                <a:lnTo>
                  <a:pt x="4821" y="34611"/>
                </a:lnTo>
                <a:lnTo>
                  <a:pt x="4873" y="34532"/>
                </a:lnTo>
                <a:lnTo>
                  <a:pt x="4919" y="34453"/>
                </a:lnTo>
                <a:lnTo>
                  <a:pt x="4966" y="34367"/>
                </a:lnTo>
                <a:lnTo>
                  <a:pt x="5052" y="34417"/>
                </a:lnTo>
                <a:lnTo>
                  <a:pt x="5139" y="34453"/>
                </a:lnTo>
                <a:lnTo>
                  <a:pt x="5232" y="34489"/>
                </a:lnTo>
                <a:lnTo>
                  <a:pt x="5324" y="34517"/>
                </a:lnTo>
                <a:lnTo>
                  <a:pt x="5411" y="34539"/>
                </a:lnTo>
                <a:lnTo>
                  <a:pt x="5503" y="34553"/>
                </a:lnTo>
                <a:lnTo>
                  <a:pt x="5596" y="34560"/>
                </a:lnTo>
                <a:lnTo>
                  <a:pt x="5694" y="34568"/>
                </a:lnTo>
                <a:lnTo>
                  <a:pt x="5786" y="34560"/>
                </a:lnTo>
                <a:lnTo>
                  <a:pt x="5879" y="34553"/>
                </a:lnTo>
                <a:lnTo>
                  <a:pt x="5971" y="34532"/>
                </a:lnTo>
                <a:lnTo>
                  <a:pt x="6070" y="34510"/>
                </a:lnTo>
                <a:lnTo>
                  <a:pt x="6162" y="34475"/>
                </a:lnTo>
                <a:lnTo>
                  <a:pt x="6255" y="34439"/>
                </a:lnTo>
                <a:lnTo>
                  <a:pt x="6347" y="34389"/>
                </a:lnTo>
                <a:lnTo>
                  <a:pt x="6439" y="34339"/>
                </a:lnTo>
                <a:lnTo>
                  <a:pt x="6561" y="34424"/>
                </a:lnTo>
                <a:lnTo>
                  <a:pt x="6688" y="34503"/>
                </a:lnTo>
                <a:lnTo>
                  <a:pt x="6815" y="34568"/>
                </a:lnTo>
                <a:lnTo>
                  <a:pt x="6948" y="34625"/>
                </a:lnTo>
                <a:lnTo>
                  <a:pt x="7081" y="34668"/>
                </a:lnTo>
                <a:lnTo>
                  <a:pt x="7220" y="34704"/>
                </a:lnTo>
                <a:lnTo>
                  <a:pt x="7353" y="34725"/>
                </a:lnTo>
                <a:lnTo>
                  <a:pt x="7491" y="34739"/>
                </a:lnTo>
                <a:lnTo>
                  <a:pt x="7630" y="34739"/>
                </a:lnTo>
                <a:lnTo>
                  <a:pt x="7769" y="34718"/>
                </a:lnTo>
                <a:lnTo>
                  <a:pt x="7902" y="34689"/>
                </a:lnTo>
                <a:lnTo>
                  <a:pt x="8040" y="34646"/>
                </a:lnTo>
                <a:lnTo>
                  <a:pt x="8173" y="34589"/>
                </a:lnTo>
                <a:lnTo>
                  <a:pt x="8306" y="34517"/>
                </a:lnTo>
                <a:lnTo>
                  <a:pt x="8439" y="34424"/>
                </a:lnTo>
                <a:lnTo>
                  <a:pt x="8566" y="34317"/>
                </a:lnTo>
                <a:lnTo>
                  <a:pt x="8861" y="34045"/>
                </a:lnTo>
                <a:lnTo>
                  <a:pt x="9156" y="33773"/>
                </a:lnTo>
                <a:lnTo>
                  <a:pt x="9439" y="33494"/>
                </a:lnTo>
                <a:lnTo>
                  <a:pt x="9722" y="33208"/>
                </a:lnTo>
                <a:lnTo>
                  <a:pt x="10000" y="32922"/>
                </a:lnTo>
                <a:lnTo>
                  <a:pt x="10271" y="32628"/>
                </a:lnTo>
                <a:lnTo>
                  <a:pt x="10537" y="32328"/>
                </a:lnTo>
                <a:lnTo>
                  <a:pt x="10803" y="32020"/>
                </a:lnTo>
                <a:lnTo>
                  <a:pt x="11057" y="31712"/>
                </a:lnTo>
                <a:lnTo>
                  <a:pt x="11312" y="31397"/>
                </a:lnTo>
                <a:lnTo>
                  <a:pt x="11560" y="31082"/>
                </a:lnTo>
                <a:lnTo>
                  <a:pt x="11797" y="30753"/>
                </a:lnTo>
                <a:lnTo>
                  <a:pt x="12034" y="30424"/>
                </a:lnTo>
                <a:lnTo>
                  <a:pt x="12265" y="30095"/>
                </a:lnTo>
                <a:lnTo>
                  <a:pt x="12491" y="29751"/>
                </a:lnTo>
                <a:lnTo>
                  <a:pt x="12710" y="29408"/>
                </a:lnTo>
                <a:lnTo>
                  <a:pt x="12947" y="29415"/>
                </a:lnTo>
                <a:lnTo>
                  <a:pt x="13179" y="29400"/>
                </a:lnTo>
                <a:lnTo>
                  <a:pt x="13404" y="29379"/>
                </a:lnTo>
                <a:lnTo>
                  <a:pt x="13624" y="29343"/>
                </a:lnTo>
                <a:lnTo>
                  <a:pt x="13843" y="29293"/>
                </a:lnTo>
                <a:lnTo>
                  <a:pt x="14057" y="29229"/>
                </a:lnTo>
                <a:lnTo>
                  <a:pt x="14265" y="29157"/>
                </a:lnTo>
                <a:lnTo>
                  <a:pt x="14468" y="29071"/>
                </a:lnTo>
                <a:lnTo>
                  <a:pt x="14566" y="29171"/>
                </a:lnTo>
                <a:lnTo>
                  <a:pt x="14664" y="29279"/>
                </a:lnTo>
                <a:lnTo>
                  <a:pt x="14762" y="29379"/>
                </a:lnTo>
                <a:lnTo>
                  <a:pt x="14866" y="29479"/>
                </a:lnTo>
                <a:lnTo>
                  <a:pt x="14988" y="29565"/>
                </a:lnTo>
                <a:lnTo>
                  <a:pt x="15115" y="29644"/>
                </a:lnTo>
                <a:lnTo>
                  <a:pt x="15248" y="29715"/>
                </a:lnTo>
                <a:lnTo>
                  <a:pt x="15386" y="29765"/>
                </a:lnTo>
                <a:lnTo>
                  <a:pt x="15531" y="29808"/>
                </a:lnTo>
                <a:lnTo>
                  <a:pt x="15675" y="29837"/>
                </a:lnTo>
                <a:lnTo>
                  <a:pt x="15820" y="29851"/>
                </a:lnTo>
                <a:lnTo>
                  <a:pt x="15970" y="29851"/>
                </a:lnTo>
                <a:lnTo>
                  <a:pt x="16121" y="29844"/>
                </a:lnTo>
                <a:lnTo>
                  <a:pt x="16265" y="29830"/>
                </a:lnTo>
                <a:lnTo>
                  <a:pt x="16410" y="29794"/>
                </a:lnTo>
                <a:lnTo>
                  <a:pt x="16554" y="29751"/>
                </a:lnTo>
                <a:lnTo>
                  <a:pt x="16693" y="29701"/>
                </a:lnTo>
                <a:lnTo>
                  <a:pt x="16826" y="29637"/>
                </a:lnTo>
                <a:lnTo>
                  <a:pt x="16953" y="29565"/>
                </a:lnTo>
                <a:lnTo>
                  <a:pt x="17080" y="29479"/>
                </a:lnTo>
                <a:lnTo>
                  <a:pt x="17305" y="29300"/>
                </a:lnTo>
                <a:lnTo>
                  <a:pt x="17525" y="29107"/>
                </a:lnTo>
                <a:lnTo>
                  <a:pt x="17739" y="28914"/>
                </a:lnTo>
                <a:lnTo>
                  <a:pt x="17947" y="28713"/>
                </a:lnTo>
                <a:lnTo>
                  <a:pt x="18149" y="28506"/>
                </a:lnTo>
                <a:lnTo>
                  <a:pt x="18346" y="28291"/>
                </a:lnTo>
                <a:lnTo>
                  <a:pt x="18536" y="28069"/>
                </a:lnTo>
                <a:lnTo>
                  <a:pt x="18727" y="27847"/>
                </a:lnTo>
                <a:lnTo>
                  <a:pt x="19045" y="28513"/>
                </a:lnTo>
                <a:lnTo>
                  <a:pt x="19369" y="29164"/>
                </a:lnTo>
                <a:lnTo>
                  <a:pt x="19692" y="29801"/>
                </a:lnTo>
                <a:lnTo>
                  <a:pt x="20016" y="30417"/>
                </a:lnTo>
                <a:lnTo>
                  <a:pt x="20103" y="30560"/>
                </a:lnTo>
                <a:lnTo>
                  <a:pt x="20189" y="30696"/>
                </a:lnTo>
                <a:lnTo>
                  <a:pt x="20288" y="30825"/>
                </a:lnTo>
                <a:lnTo>
                  <a:pt x="20392" y="30946"/>
                </a:lnTo>
                <a:lnTo>
                  <a:pt x="20502" y="31061"/>
                </a:lnTo>
                <a:lnTo>
                  <a:pt x="20611" y="31168"/>
                </a:lnTo>
                <a:lnTo>
                  <a:pt x="20733" y="31261"/>
                </a:lnTo>
                <a:lnTo>
                  <a:pt x="20854" y="31354"/>
                </a:lnTo>
                <a:lnTo>
                  <a:pt x="20987" y="31433"/>
                </a:lnTo>
                <a:lnTo>
                  <a:pt x="21114" y="31505"/>
                </a:lnTo>
                <a:lnTo>
                  <a:pt x="21247" y="31569"/>
                </a:lnTo>
                <a:lnTo>
                  <a:pt x="21386" y="31626"/>
                </a:lnTo>
                <a:lnTo>
                  <a:pt x="21525" y="31669"/>
                </a:lnTo>
                <a:lnTo>
                  <a:pt x="21663" y="31705"/>
                </a:lnTo>
                <a:lnTo>
                  <a:pt x="21802" y="31726"/>
                </a:lnTo>
                <a:lnTo>
                  <a:pt x="21946" y="31741"/>
                </a:lnTo>
                <a:lnTo>
                  <a:pt x="22085" y="31748"/>
                </a:lnTo>
                <a:lnTo>
                  <a:pt x="22224" y="31741"/>
                </a:lnTo>
                <a:lnTo>
                  <a:pt x="22363" y="31726"/>
                </a:lnTo>
                <a:lnTo>
                  <a:pt x="22501" y="31698"/>
                </a:lnTo>
                <a:lnTo>
                  <a:pt x="22634" y="31655"/>
                </a:lnTo>
                <a:lnTo>
                  <a:pt x="22767" y="31605"/>
                </a:lnTo>
                <a:lnTo>
                  <a:pt x="22894" y="31540"/>
                </a:lnTo>
                <a:lnTo>
                  <a:pt x="23022" y="31469"/>
                </a:lnTo>
                <a:lnTo>
                  <a:pt x="23137" y="31383"/>
                </a:lnTo>
                <a:lnTo>
                  <a:pt x="23253" y="31283"/>
                </a:lnTo>
                <a:lnTo>
                  <a:pt x="23363" y="31175"/>
                </a:lnTo>
                <a:lnTo>
                  <a:pt x="23467" y="31046"/>
                </a:lnTo>
                <a:lnTo>
                  <a:pt x="23565" y="30910"/>
                </a:lnTo>
                <a:lnTo>
                  <a:pt x="23651" y="30760"/>
                </a:lnTo>
                <a:lnTo>
                  <a:pt x="23738" y="30596"/>
                </a:lnTo>
                <a:lnTo>
                  <a:pt x="23808" y="30417"/>
                </a:lnTo>
                <a:lnTo>
                  <a:pt x="24004" y="29894"/>
                </a:lnTo>
                <a:lnTo>
                  <a:pt x="24189" y="29365"/>
                </a:lnTo>
                <a:lnTo>
                  <a:pt x="24362" y="28835"/>
                </a:lnTo>
                <a:lnTo>
                  <a:pt x="24530" y="28305"/>
                </a:lnTo>
                <a:lnTo>
                  <a:pt x="24721" y="28477"/>
                </a:lnTo>
                <a:lnTo>
                  <a:pt x="24911" y="28642"/>
                </a:lnTo>
                <a:lnTo>
                  <a:pt x="25102" y="28792"/>
                </a:lnTo>
                <a:lnTo>
                  <a:pt x="25293" y="28942"/>
                </a:lnTo>
                <a:lnTo>
                  <a:pt x="25484" y="29078"/>
                </a:lnTo>
                <a:lnTo>
                  <a:pt x="25674" y="29214"/>
                </a:lnTo>
                <a:lnTo>
                  <a:pt x="25865" y="29336"/>
                </a:lnTo>
                <a:lnTo>
                  <a:pt x="26056" y="29451"/>
                </a:lnTo>
                <a:lnTo>
                  <a:pt x="26247" y="29551"/>
                </a:lnTo>
                <a:lnTo>
                  <a:pt x="26437" y="29651"/>
                </a:lnTo>
                <a:lnTo>
                  <a:pt x="26628" y="29730"/>
                </a:lnTo>
                <a:lnTo>
                  <a:pt x="26819" y="29808"/>
                </a:lnTo>
                <a:lnTo>
                  <a:pt x="27010" y="29873"/>
                </a:lnTo>
                <a:lnTo>
                  <a:pt x="27194" y="29923"/>
                </a:lnTo>
                <a:lnTo>
                  <a:pt x="27385" y="29966"/>
                </a:lnTo>
                <a:lnTo>
                  <a:pt x="27570" y="30002"/>
                </a:lnTo>
                <a:lnTo>
                  <a:pt x="27761" y="30016"/>
                </a:lnTo>
                <a:lnTo>
                  <a:pt x="27946" y="30023"/>
                </a:lnTo>
                <a:lnTo>
                  <a:pt x="28131" y="30023"/>
                </a:lnTo>
                <a:lnTo>
                  <a:pt x="28310" y="30002"/>
                </a:lnTo>
                <a:lnTo>
                  <a:pt x="28495" y="29973"/>
                </a:lnTo>
                <a:lnTo>
                  <a:pt x="28674" y="29930"/>
                </a:lnTo>
                <a:lnTo>
                  <a:pt x="28853" y="29873"/>
                </a:lnTo>
                <a:lnTo>
                  <a:pt x="29032" y="29801"/>
                </a:lnTo>
                <a:lnTo>
                  <a:pt x="29206" y="29715"/>
                </a:lnTo>
                <a:lnTo>
                  <a:pt x="29379" y="29608"/>
                </a:lnTo>
                <a:lnTo>
                  <a:pt x="29553" y="29493"/>
                </a:lnTo>
                <a:lnTo>
                  <a:pt x="29720" y="29365"/>
                </a:lnTo>
                <a:lnTo>
                  <a:pt x="29888" y="29221"/>
                </a:lnTo>
                <a:lnTo>
                  <a:pt x="30055" y="29057"/>
                </a:lnTo>
                <a:lnTo>
                  <a:pt x="30217" y="28878"/>
                </a:lnTo>
                <a:lnTo>
                  <a:pt x="30379" y="28685"/>
                </a:lnTo>
                <a:lnTo>
                  <a:pt x="30628" y="28985"/>
                </a:lnTo>
                <a:lnTo>
                  <a:pt x="30888" y="29279"/>
                </a:lnTo>
                <a:lnTo>
                  <a:pt x="31148" y="29558"/>
                </a:lnTo>
                <a:lnTo>
                  <a:pt x="31419" y="29830"/>
                </a:lnTo>
                <a:lnTo>
                  <a:pt x="31691" y="30087"/>
                </a:lnTo>
                <a:lnTo>
                  <a:pt x="31980" y="30331"/>
                </a:lnTo>
                <a:lnTo>
                  <a:pt x="32125" y="30445"/>
                </a:lnTo>
                <a:lnTo>
                  <a:pt x="32269" y="30560"/>
                </a:lnTo>
                <a:lnTo>
                  <a:pt x="32419" y="30667"/>
                </a:lnTo>
                <a:lnTo>
                  <a:pt x="32570" y="30775"/>
                </a:lnTo>
                <a:lnTo>
                  <a:pt x="32720" y="30875"/>
                </a:lnTo>
                <a:lnTo>
                  <a:pt x="32876" y="30975"/>
                </a:lnTo>
                <a:lnTo>
                  <a:pt x="33032" y="31068"/>
                </a:lnTo>
                <a:lnTo>
                  <a:pt x="33194" y="31154"/>
                </a:lnTo>
                <a:lnTo>
                  <a:pt x="33356" y="31240"/>
                </a:lnTo>
                <a:lnTo>
                  <a:pt x="33517" y="31326"/>
                </a:lnTo>
                <a:lnTo>
                  <a:pt x="33685" y="31397"/>
                </a:lnTo>
                <a:lnTo>
                  <a:pt x="33858" y="31469"/>
                </a:lnTo>
                <a:lnTo>
                  <a:pt x="34026" y="31540"/>
                </a:lnTo>
                <a:lnTo>
                  <a:pt x="34205" y="31605"/>
                </a:lnTo>
                <a:lnTo>
                  <a:pt x="34379" y="31662"/>
                </a:lnTo>
                <a:lnTo>
                  <a:pt x="34564" y="31712"/>
                </a:lnTo>
                <a:lnTo>
                  <a:pt x="34743" y="31762"/>
                </a:lnTo>
                <a:lnTo>
                  <a:pt x="34928" y="31805"/>
                </a:lnTo>
                <a:lnTo>
                  <a:pt x="35118" y="31848"/>
                </a:lnTo>
                <a:lnTo>
                  <a:pt x="35309" y="31877"/>
                </a:lnTo>
                <a:lnTo>
                  <a:pt x="35396" y="31891"/>
                </a:lnTo>
                <a:lnTo>
                  <a:pt x="35563" y="31891"/>
                </a:lnTo>
                <a:lnTo>
                  <a:pt x="35650" y="31884"/>
                </a:lnTo>
                <a:lnTo>
                  <a:pt x="35731" y="31869"/>
                </a:lnTo>
                <a:lnTo>
                  <a:pt x="35812" y="31848"/>
                </a:lnTo>
                <a:lnTo>
                  <a:pt x="35893" y="31819"/>
                </a:lnTo>
                <a:lnTo>
                  <a:pt x="35968" y="31791"/>
                </a:lnTo>
                <a:lnTo>
                  <a:pt x="36205" y="31805"/>
                </a:lnTo>
                <a:lnTo>
                  <a:pt x="36442" y="31805"/>
                </a:lnTo>
                <a:lnTo>
                  <a:pt x="36673" y="31791"/>
                </a:lnTo>
                <a:lnTo>
                  <a:pt x="36904" y="31762"/>
                </a:lnTo>
                <a:lnTo>
                  <a:pt x="37136" y="31719"/>
                </a:lnTo>
                <a:lnTo>
                  <a:pt x="37367" y="31669"/>
                </a:lnTo>
                <a:lnTo>
                  <a:pt x="37598" y="31598"/>
                </a:lnTo>
                <a:lnTo>
                  <a:pt x="37829" y="31519"/>
                </a:lnTo>
                <a:lnTo>
                  <a:pt x="38055" y="31419"/>
                </a:lnTo>
                <a:lnTo>
                  <a:pt x="38280" y="31311"/>
                </a:lnTo>
                <a:lnTo>
                  <a:pt x="38505" y="31182"/>
                </a:lnTo>
                <a:lnTo>
                  <a:pt x="38731" y="31039"/>
                </a:lnTo>
                <a:lnTo>
                  <a:pt x="38950" y="30882"/>
                </a:lnTo>
                <a:lnTo>
                  <a:pt x="39176" y="30710"/>
                </a:lnTo>
                <a:lnTo>
                  <a:pt x="39390" y="30517"/>
                </a:lnTo>
                <a:lnTo>
                  <a:pt x="39609" y="30309"/>
                </a:lnTo>
                <a:lnTo>
                  <a:pt x="39754" y="30166"/>
                </a:lnTo>
                <a:lnTo>
                  <a:pt x="39887" y="30009"/>
                </a:lnTo>
                <a:lnTo>
                  <a:pt x="40020" y="29858"/>
                </a:lnTo>
                <a:lnTo>
                  <a:pt x="40141" y="29701"/>
                </a:lnTo>
                <a:lnTo>
                  <a:pt x="40251" y="29544"/>
                </a:lnTo>
                <a:lnTo>
                  <a:pt x="40361" y="29379"/>
                </a:lnTo>
                <a:lnTo>
                  <a:pt x="40459" y="29214"/>
                </a:lnTo>
                <a:lnTo>
                  <a:pt x="40551" y="29050"/>
                </a:lnTo>
                <a:lnTo>
                  <a:pt x="40638" y="28878"/>
                </a:lnTo>
                <a:lnTo>
                  <a:pt x="40713" y="28706"/>
                </a:lnTo>
                <a:lnTo>
                  <a:pt x="40788" y="28534"/>
                </a:lnTo>
                <a:lnTo>
                  <a:pt x="40852" y="28356"/>
                </a:lnTo>
                <a:lnTo>
                  <a:pt x="40916" y="28177"/>
                </a:lnTo>
                <a:lnTo>
                  <a:pt x="40968" y="27998"/>
                </a:lnTo>
                <a:lnTo>
                  <a:pt x="41014" y="27812"/>
                </a:lnTo>
                <a:lnTo>
                  <a:pt x="41054" y="27626"/>
                </a:lnTo>
                <a:lnTo>
                  <a:pt x="41031" y="27890"/>
                </a:lnTo>
                <a:lnTo>
                  <a:pt x="41002" y="28162"/>
                </a:lnTo>
                <a:lnTo>
                  <a:pt x="40973" y="28427"/>
                </a:lnTo>
                <a:lnTo>
                  <a:pt x="40939" y="28692"/>
                </a:lnTo>
                <a:lnTo>
                  <a:pt x="40904" y="28957"/>
                </a:lnTo>
                <a:lnTo>
                  <a:pt x="40858" y="29229"/>
                </a:lnTo>
                <a:lnTo>
                  <a:pt x="40811" y="29493"/>
                </a:lnTo>
                <a:lnTo>
                  <a:pt x="40759" y="29765"/>
                </a:lnTo>
                <a:lnTo>
                  <a:pt x="40707" y="30030"/>
                </a:lnTo>
                <a:lnTo>
                  <a:pt x="40650" y="30295"/>
                </a:lnTo>
                <a:lnTo>
                  <a:pt x="40586" y="30567"/>
                </a:lnTo>
                <a:lnTo>
                  <a:pt x="40517" y="30832"/>
                </a:lnTo>
                <a:lnTo>
                  <a:pt x="40447" y="31104"/>
                </a:lnTo>
                <a:lnTo>
                  <a:pt x="40366" y="31376"/>
                </a:lnTo>
                <a:lnTo>
                  <a:pt x="40286" y="31640"/>
                </a:lnTo>
                <a:lnTo>
                  <a:pt x="40205" y="31912"/>
                </a:lnTo>
                <a:lnTo>
                  <a:pt x="40112" y="32177"/>
                </a:lnTo>
                <a:lnTo>
                  <a:pt x="40020" y="32449"/>
                </a:lnTo>
                <a:lnTo>
                  <a:pt x="39921" y="32714"/>
                </a:lnTo>
                <a:lnTo>
                  <a:pt x="39817" y="32986"/>
                </a:lnTo>
                <a:lnTo>
                  <a:pt x="39708" y="33251"/>
                </a:lnTo>
                <a:lnTo>
                  <a:pt x="39592" y="33523"/>
                </a:lnTo>
                <a:lnTo>
                  <a:pt x="39476" y="33788"/>
                </a:lnTo>
                <a:lnTo>
                  <a:pt x="39355" y="34059"/>
                </a:lnTo>
                <a:lnTo>
                  <a:pt x="39228" y="34324"/>
                </a:lnTo>
                <a:lnTo>
                  <a:pt x="39095" y="34596"/>
                </a:lnTo>
                <a:lnTo>
                  <a:pt x="38956" y="34861"/>
                </a:lnTo>
                <a:lnTo>
                  <a:pt x="38817" y="35133"/>
                </a:lnTo>
                <a:lnTo>
                  <a:pt x="38667" y="35398"/>
                </a:lnTo>
                <a:lnTo>
                  <a:pt x="38517" y="35663"/>
                </a:lnTo>
                <a:lnTo>
                  <a:pt x="38361" y="35935"/>
                </a:lnTo>
                <a:lnTo>
                  <a:pt x="38199" y="36199"/>
                </a:lnTo>
                <a:lnTo>
                  <a:pt x="38124" y="36328"/>
                </a:lnTo>
                <a:lnTo>
                  <a:pt x="38055" y="36457"/>
                </a:lnTo>
                <a:lnTo>
                  <a:pt x="37991" y="36586"/>
                </a:lnTo>
                <a:lnTo>
                  <a:pt x="37939" y="36722"/>
                </a:lnTo>
                <a:lnTo>
                  <a:pt x="37893" y="36851"/>
                </a:lnTo>
                <a:lnTo>
                  <a:pt x="37858" y="36979"/>
                </a:lnTo>
                <a:lnTo>
                  <a:pt x="37823" y="37101"/>
                </a:lnTo>
                <a:lnTo>
                  <a:pt x="37800" y="37230"/>
                </a:lnTo>
                <a:lnTo>
                  <a:pt x="37783" y="37359"/>
                </a:lnTo>
                <a:lnTo>
                  <a:pt x="37771" y="37480"/>
                </a:lnTo>
                <a:lnTo>
                  <a:pt x="37766" y="37602"/>
                </a:lnTo>
                <a:lnTo>
                  <a:pt x="37766" y="37724"/>
                </a:lnTo>
                <a:lnTo>
                  <a:pt x="37771" y="37845"/>
                </a:lnTo>
                <a:lnTo>
                  <a:pt x="37789" y="37960"/>
                </a:lnTo>
                <a:lnTo>
                  <a:pt x="37806" y="38074"/>
                </a:lnTo>
                <a:lnTo>
                  <a:pt x="37829" y="38189"/>
                </a:lnTo>
                <a:lnTo>
                  <a:pt x="37858" y="38303"/>
                </a:lnTo>
                <a:lnTo>
                  <a:pt x="37893" y="38411"/>
                </a:lnTo>
                <a:lnTo>
                  <a:pt x="37933" y="38518"/>
                </a:lnTo>
                <a:lnTo>
                  <a:pt x="37979" y="38625"/>
                </a:lnTo>
                <a:lnTo>
                  <a:pt x="38026" y="38733"/>
                </a:lnTo>
                <a:lnTo>
                  <a:pt x="38078" y="38826"/>
                </a:lnTo>
                <a:lnTo>
                  <a:pt x="38135" y="38926"/>
                </a:lnTo>
                <a:lnTo>
                  <a:pt x="38199" y="39019"/>
                </a:lnTo>
                <a:lnTo>
                  <a:pt x="38263" y="39112"/>
                </a:lnTo>
                <a:lnTo>
                  <a:pt x="38332" y="39198"/>
                </a:lnTo>
                <a:lnTo>
                  <a:pt x="38407" y="39284"/>
                </a:lnTo>
                <a:lnTo>
                  <a:pt x="38482" y="39363"/>
                </a:lnTo>
                <a:lnTo>
                  <a:pt x="38563" y="39441"/>
                </a:lnTo>
                <a:lnTo>
                  <a:pt x="38644" y="39513"/>
                </a:lnTo>
                <a:lnTo>
                  <a:pt x="38731" y="39584"/>
                </a:lnTo>
                <a:lnTo>
                  <a:pt x="38817" y="39649"/>
                </a:lnTo>
                <a:lnTo>
                  <a:pt x="38910" y="39713"/>
                </a:lnTo>
                <a:lnTo>
                  <a:pt x="39002" y="39771"/>
                </a:lnTo>
                <a:lnTo>
                  <a:pt x="39095" y="39828"/>
                </a:lnTo>
                <a:lnTo>
                  <a:pt x="39193" y="39878"/>
                </a:lnTo>
                <a:lnTo>
                  <a:pt x="39291" y="39921"/>
                </a:lnTo>
                <a:lnTo>
                  <a:pt x="39395" y="39957"/>
                </a:lnTo>
                <a:lnTo>
                  <a:pt x="39494" y="39992"/>
                </a:lnTo>
                <a:lnTo>
                  <a:pt x="39598" y="40021"/>
                </a:lnTo>
                <a:lnTo>
                  <a:pt x="39702" y="40050"/>
                </a:lnTo>
                <a:lnTo>
                  <a:pt x="39812" y="40071"/>
                </a:lnTo>
                <a:lnTo>
                  <a:pt x="39916" y="40085"/>
                </a:lnTo>
                <a:lnTo>
                  <a:pt x="40020" y="40093"/>
                </a:lnTo>
                <a:lnTo>
                  <a:pt x="40129" y="40100"/>
                </a:lnTo>
                <a:lnTo>
                  <a:pt x="40234" y="40093"/>
                </a:lnTo>
                <a:lnTo>
                  <a:pt x="40343" y="40085"/>
                </a:lnTo>
                <a:lnTo>
                  <a:pt x="40447" y="40071"/>
                </a:lnTo>
                <a:lnTo>
                  <a:pt x="40557" y="40057"/>
                </a:lnTo>
                <a:lnTo>
                  <a:pt x="40661" y="40028"/>
                </a:lnTo>
                <a:lnTo>
                  <a:pt x="40771" y="39992"/>
                </a:lnTo>
                <a:lnTo>
                  <a:pt x="40875" y="39957"/>
                </a:lnTo>
                <a:lnTo>
                  <a:pt x="40979" y="39914"/>
                </a:lnTo>
                <a:lnTo>
                  <a:pt x="41083" y="39864"/>
                </a:lnTo>
                <a:lnTo>
                  <a:pt x="41181" y="39799"/>
                </a:lnTo>
                <a:lnTo>
                  <a:pt x="41280" y="39735"/>
                </a:lnTo>
                <a:lnTo>
                  <a:pt x="41378" y="39663"/>
                </a:lnTo>
                <a:lnTo>
                  <a:pt x="41476" y="39584"/>
                </a:lnTo>
                <a:lnTo>
                  <a:pt x="41569" y="39499"/>
                </a:lnTo>
                <a:lnTo>
                  <a:pt x="41661" y="39406"/>
                </a:lnTo>
                <a:lnTo>
                  <a:pt x="41754" y="39298"/>
                </a:lnTo>
                <a:lnTo>
                  <a:pt x="41840" y="39191"/>
                </a:lnTo>
                <a:lnTo>
                  <a:pt x="41921" y="39076"/>
                </a:lnTo>
                <a:lnTo>
                  <a:pt x="42002" y="38948"/>
                </a:lnTo>
                <a:lnTo>
                  <a:pt x="42239" y="38561"/>
                </a:lnTo>
                <a:lnTo>
                  <a:pt x="42470" y="38167"/>
                </a:lnTo>
                <a:lnTo>
                  <a:pt x="42690" y="37774"/>
                </a:lnTo>
                <a:lnTo>
                  <a:pt x="42898" y="37380"/>
                </a:lnTo>
                <a:lnTo>
                  <a:pt x="43106" y="36979"/>
                </a:lnTo>
                <a:lnTo>
                  <a:pt x="43297" y="36586"/>
                </a:lnTo>
                <a:lnTo>
                  <a:pt x="43482" y="36185"/>
                </a:lnTo>
                <a:lnTo>
                  <a:pt x="43661" y="35791"/>
                </a:lnTo>
                <a:lnTo>
                  <a:pt x="43834" y="35391"/>
                </a:lnTo>
                <a:lnTo>
                  <a:pt x="43996" y="34990"/>
                </a:lnTo>
                <a:lnTo>
                  <a:pt x="44146" y="34596"/>
                </a:lnTo>
                <a:lnTo>
                  <a:pt x="44291" y="34195"/>
                </a:lnTo>
                <a:lnTo>
                  <a:pt x="44430" y="33795"/>
                </a:lnTo>
                <a:lnTo>
                  <a:pt x="44557" y="33394"/>
                </a:lnTo>
                <a:lnTo>
                  <a:pt x="44684" y="32993"/>
                </a:lnTo>
                <a:lnTo>
                  <a:pt x="44794" y="32592"/>
                </a:lnTo>
                <a:lnTo>
                  <a:pt x="44904" y="32184"/>
                </a:lnTo>
                <a:lnTo>
                  <a:pt x="45002" y="31784"/>
                </a:lnTo>
                <a:lnTo>
                  <a:pt x="45094" y="31383"/>
                </a:lnTo>
                <a:lnTo>
                  <a:pt x="45175" y="30982"/>
                </a:lnTo>
                <a:lnTo>
                  <a:pt x="45250" y="30581"/>
                </a:lnTo>
                <a:lnTo>
                  <a:pt x="45320" y="30181"/>
                </a:lnTo>
                <a:lnTo>
                  <a:pt x="45383" y="29780"/>
                </a:lnTo>
                <a:lnTo>
                  <a:pt x="45435" y="29379"/>
                </a:lnTo>
                <a:lnTo>
                  <a:pt x="45487" y="28978"/>
                </a:lnTo>
                <a:lnTo>
                  <a:pt x="45522" y="28577"/>
                </a:lnTo>
                <a:lnTo>
                  <a:pt x="45557" y="28177"/>
                </a:lnTo>
                <a:lnTo>
                  <a:pt x="45586" y="27776"/>
                </a:lnTo>
                <a:lnTo>
                  <a:pt x="45603" y="27382"/>
                </a:lnTo>
                <a:lnTo>
                  <a:pt x="45614" y="26981"/>
                </a:lnTo>
                <a:lnTo>
                  <a:pt x="45620" y="26581"/>
                </a:lnTo>
                <a:lnTo>
                  <a:pt x="45620" y="26187"/>
                </a:lnTo>
                <a:lnTo>
                  <a:pt x="45614" y="25793"/>
                </a:lnTo>
                <a:lnTo>
                  <a:pt x="45603" y="25393"/>
                </a:lnTo>
                <a:lnTo>
                  <a:pt x="45580" y="24999"/>
                </a:lnTo>
                <a:lnTo>
                  <a:pt x="45551" y="24605"/>
                </a:lnTo>
                <a:lnTo>
                  <a:pt x="45522" y="24219"/>
                </a:lnTo>
                <a:lnTo>
                  <a:pt x="45481" y="23825"/>
                </a:lnTo>
                <a:lnTo>
                  <a:pt x="45435" y="23432"/>
                </a:lnTo>
                <a:lnTo>
                  <a:pt x="45383" y="23045"/>
                </a:lnTo>
                <a:lnTo>
                  <a:pt x="45325" y="22659"/>
                </a:lnTo>
                <a:lnTo>
                  <a:pt x="45262" y="22272"/>
                </a:lnTo>
                <a:lnTo>
                  <a:pt x="45192" y="21886"/>
                </a:lnTo>
                <a:lnTo>
                  <a:pt x="45117" y="21499"/>
                </a:lnTo>
                <a:lnTo>
                  <a:pt x="45031" y="21120"/>
                </a:lnTo>
                <a:lnTo>
                  <a:pt x="44944" y="20741"/>
                </a:lnTo>
                <a:lnTo>
                  <a:pt x="44851" y="20361"/>
                </a:lnTo>
                <a:lnTo>
                  <a:pt x="44753" y="19982"/>
                </a:lnTo>
                <a:lnTo>
                  <a:pt x="44649" y="19603"/>
                </a:lnTo>
                <a:lnTo>
                  <a:pt x="44539" y="19231"/>
                </a:lnTo>
                <a:lnTo>
                  <a:pt x="44424" y="18859"/>
                </a:lnTo>
                <a:lnTo>
                  <a:pt x="44302" y="18486"/>
                </a:lnTo>
                <a:lnTo>
                  <a:pt x="44181" y="18121"/>
                </a:lnTo>
                <a:lnTo>
                  <a:pt x="44048" y="17756"/>
                </a:lnTo>
                <a:lnTo>
                  <a:pt x="43915" y="17391"/>
                </a:lnTo>
                <a:lnTo>
                  <a:pt x="43771" y="17026"/>
                </a:lnTo>
                <a:lnTo>
                  <a:pt x="43626" y="16669"/>
                </a:lnTo>
                <a:lnTo>
                  <a:pt x="43476" y="16311"/>
                </a:lnTo>
                <a:lnTo>
                  <a:pt x="43320" y="15953"/>
                </a:lnTo>
                <a:lnTo>
                  <a:pt x="43158" y="15602"/>
                </a:lnTo>
                <a:lnTo>
                  <a:pt x="42990" y="15251"/>
                </a:lnTo>
                <a:lnTo>
                  <a:pt x="42823" y="14901"/>
                </a:lnTo>
                <a:lnTo>
                  <a:pt x="42649" y="14557"/>
                </a:lnTo>
                <a:lnTo>
                  <a:pt x="42470" y="14214"/>
                </a:lnTo>
                <a:lnTo>
                  <a:pt x="42285" y="13870"/>
                </a:lnTo>
                <a:lnTo>
                  <a:pt x="42095" y="13534"/>
                </a:lnTo>
                <a:lnTo>
                  <a:pt x="41904" y="13198"/>
                </a:lnTo>
                <a:lnTo>
                  <a:pt x="41707" y="12861"/>
                </a:lnTo>
                <a:lnTo>
                  <a:pt x="41505" y="12532"/>
                </a:lnTo>
                <a:lnTo>
                  <a:pt x="41303" y="12210"/>
                </a:lnTo>
                <a:lnTo>
                  <a:pt x="41089" y="11881"/>
                </a:lnTo>
                <a:lnTo>
                  <a:pt x="40875" y="11566"/>
                </a:lnTo>
                <a:lnTo>
                  <a:pt x="40661" y="11244"/>
                </a:lnTo>
                <a:lnTo>
                  <a:pt x="40442" y="10929"/>
                </a:lnTo>
                <a:lnTo>
                  <a:pt x="40216" y="10621"/>
                </a:lnTo>
                <a:lnTo>
                  <a:pt x="39985" y="10313"/>
                </a:lnTo>
                <a:lnTo>
                  <a:pt x="39754" y="10006"/>
                </a:lnTo>
                <a:lnTo>
                  <a:pt x="39517" y="9705"/>
                </a:lnTo>
                <a:lnTo>
                  <a:pt x="39280" y="9404"/>
                </a:lnTo>
                <a:lnTo>
                  <a:pt x="39037" y="9111"/>
                </a:lnTo>
                <a:lnTo>
                  <a:pt x="38789" y="8825"/>
                </a:lnTo>
                <a:lnTo>
                  <a:pt x="38540" y="8531"/>
                </a:lnTo>
                <a:lnTo>
                  <a:pt x="38286" y="8252"/>
                </a:lnTo>
                <a:lnTo>
                  <a:pt x="38031" y="7973"/>
                </a:lnTo>
                <a:lnTo>
                  <a:pt x="37771" y="7694"/>
                </a:lnTo>
                <a:lnTo>
                  <a:pt x="37505" y="7422"/>
                </a:lnTo>
                <a:lnTo>
                  <a:pt x="37240" y="7157"/>
                </a:lnTo>
                <a:lnTo>
                  <a:pt x="36974" y="6892"/>
                </a:lnTo>
                <a:lnTo>
                  <a:pt x="36702" y="6628"/>
                </a:lnTo>
                <a:lnTo>
                  <a:pt x="36430" y="6370"/>
                </a:lnTo>
                <a:lnTo>
                  <a:pt x="36153" y="6119"/>
                </a:lnTo>
                <a:lnTo>
                  <a:pt x="35870" y="5876"/>
                </a:lnTo>
                <a:lnTo>
                  <a:pt x="35592" y="5626"/>
                </a:lnTo>
                <a:lnTo>
                  <a:pt x="35303" y="5389"/>
                </a:lnTo>
                <a:lnTo>
                  <a:pt x="35020" y="5153"/>
                </a:lnTo>
                <a:lnTo>
                  <a:pt x="34731" y="4924"/>
                </a:lnTo>
                <a:lnTo>
                  <a:pt x="34436" y="4695"/>
                </a:lnTo>
                <a:lnTo>
                  <a:pt x="34142" y="4473"/>
                </a:lnTo>
                <a:lnTo>
                  <a:pt x="33847" y="4259"/>
                </a:lnTo>
                <a:lnTo>
                  <a:pt x="33546" y="4044"/>
                </a:lnTo>
                <a:lnTo>
                  <a:pt x="33246" y="3836"/>
                </a:lnTo>
                <a:lnTo>
                  <a:pt x="32945" y="3636"/>
                </a:lnTo>
                <a:lnTo>
                  <a:pt x="32639" y="3436"/>
                </a:lnTo>
                <a:lnTo>
                  <a:pt x="32333" y="3242"/>
                </a:lnTo>
                <a:lnTo>
                  <a:pt x="32026" y="3056"/>
                </a:lnTo>
                <a:lnTo>
                  <a:pt x="31714" y="2877"/>
                </a:lnTo>
                <a:lnTo>
                  <a:pt x="31402" y="2699"/>
                </a:lnTo>
                <a:lnTo>
                  <a:pt x="31090" y="2520"/>
                </a:lnTo>
                <a:lnTo>
                  <a:pt x="30778" y="2355"/>
                </a:lnTo>
                <a:lnTo>
                  <a:pt x="30460" y="2190"/>
                </a:lnTo>
                <a:lnTo>
                  <a:pt x="30142" y="2033"/>
                </a:lnTo>
                <a:lnTo>
                  <a:pt x="29824" y="1883"/>
                </a:lnTo>
                <a:lnTo>
                  <a:pt x="29501" y="1740"/>
                </a:lnTo>
                <a:lnTo>
                  <a:pt x="29183" y="1596"/>
                </a:lnTo>
                <a:lnTo>
                  <a:pt x="28859" y="1460"/>
                </a:lnTo>
                <a:lnTo>
                  <a:pt x="28535" y="1332"/>
                </a:lnTo>
                <a:lnTo>
                  <a:pt x="28212" y="1203"/>
                </a:lnTo>
                <a:lnTo>
                  <a:pt x="27888" y="1088"/>
                </a:lnTo>
                <a:lnTo>
                  <a:pt x="27559" y="974"/>
                </a:lnTo>
                <a:lnTo>
                  <a:pt x="27229" y="866"/>
                </a:lnTo>
                <a:lnTo>
                  <a:pt x="26905" y="766"/>
                </a:lnTo>
                <a:lnTo>
                  <a:pt x="26576" y="673"/>
                </a:lnTo>
                <a:lnTo>
                  <a:pt x="26247" y="580"/>
                </a:lnTo>
                <a:lnTo>
                  <a:pt x="25917" y="501"/>
                </a:lnTo>
                <a:lnTo>
                  <a:pt x="25588" y="423"/>
                </a:lnTo>
                <a:lnTo>
                  <a:pt x="25252" y="351"/>
                </a:lnTo>
                <a:lnTo>
                  <a:pt x="24923" y="287"/>
                </a:lnTo>
                <a:lnTo>
                  <a:pt x="24594" y="229"/>
                </a:lnTo>
                <a:lnTo>
                  <a:pt x="24241" y="172"/>
                </a:lnTo>
                <a:lnTo>
                  <a:pt x="23888" y="129"/>
                </a:lnTo>
                <a:lnTo>
                  <a:pt x="23536" y="86"/>
                </a:lnTo>
                <a:lnTo>
                  <a:pt x="23183" y="58"/>
                </a:lnTo>
                <a:lnTo>
                  <a:pt x="22831" y="29"/>
                </a:lnTo>
                <a:lnTo>
                  <a:pt x="22478" y="15"/>
                </a:lnTo>
                <a:lnTo>
                  <a:pt x="22126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303;p16">
            <a:extLst>
              <a:ext uri="{FF2B5EF4-FFF2-40B4-BE49-F238E27FC236}">
                <a16:creationId xmlns:a16="http://schemas.microsoft.com/office/drawing/2014/main" id="{208D8046-D40F-5B4E-9441-BDA96164BC3E}"/>
              </a:ext>
            </a:extLst>
          </p:cNvPr>
          <p:cNvSpPr/>
          <p:nvPr userDrawn="1"/>
        </p:nvSpPr>
        <p:spPr>
          <a:xfrm rot="-10659886">
            <a:off x="9693624" y="6012206"/>
            <a:ext cx="1073496" cy="503247"/>
          </a:xfrm>
          <a:custGeom>
            <a:avLst/>
            <a:gdLst/>
            <a:ahLst/>
            <a:cxnLst/>
            <a:rect l="l" t="t" r="r" b="b"/>
            <a:pathLst>
              <a:path w="285267" h="73052" extrusionOk="0">
                <a:moveTo>
                  <a:pt x="36910" y="1"/>
                </a:moveTo>
                <a:lnTo>
                  <a:pt x="36362" y="12"/>
                </a:lnTo>
                <a:lnTo>
                  <a:pt x="35814" y="35"/>
                </a:lnTo>
                <a:lnTo>
                  <a:pt x="35289" y="69"/>
                </a:lnTo>
                <a:lnTo>
                  <a:pt x="34789" y="126"/>
                </a:lnTo>
                <a:lnTo>
                  <a:pt x="34289" y="183"/>
                </a:lnTo>
                <a:lnTo>
                  <a:pt x="33812" y="263"/>
                </a:lnTo>
                <a:lnTo>
                  <a:pt x="33359" y="354"/>
                </a:lnTo>
                <a:lnTo>
                  <a:pt x="32907" y="457"/>
                </a:lnTo>
                <a:lnTo>
                  <a:pt x="32478" y="570"/>
                </a:lnTo>
                <a:lnTo>
                  <a:pt x="31954" y="570"/>
                </a:lnTo>
                <a:lnTo>
                  <a:pt x="31429" y="582"/>
                </a:lnTo>
                <a:lnTo>
                  <a:pt x="30929" y="605"/>
                </a:lnTo>
                <a:lnTo>
                  <a:pt x="30405" y="662"/>
                </a:lnTo>
                <a:lnTo>
                  <a:pt x="29833" y="741"/>
                </a:lnTo>
                <a:lnTo>
                  <a:pt x="29261" y="821"/>
                </a:lnTo>
                <a:lnTo>
                  <a:pt x="28117" y="1015"/>
                </a:lnTo>
                <a:lnTo>
                  <a:pt x="26974" y="1231"/>
                </a:lnTo>
                <a:lnTo>
                  <a:pt x="25806" y="1482"/>
                </a:lnTo>
                <a:lnTo>
                  <a:pt x="24662" y="1755"/>
                </a:lnTo>
                <a:lnTo>
                  <a:pt x="23519" y="2051"/>
                </a:lnTo>
                <a:lnTo>
                  <a:pt x="22399" y="2370"/>
                </a:lnTo>
                <a:lnTo>
                  <a:pt x="21279" y="2712"/>
                </a:lnTo>
                <a:lnTo>
                  <a:pt x="20159" y="3076"/>
                </a:lnTo>
                <a:lnTo>
                  <a:pt x="19063" y="3464"/>
                </a:lnTo>
                <a:lnTo>
                  <a:pt x="17990" y="3862"/>
                </a:lnTo>
                <a:lnTo>
                  <a:pt x="16942" y="4295"/>
                </a:lnTo>
                <a:lnTo>
                  <a:pt x="15917" y="4728"/>
                </a:lnTo>
                <a:lnTo>
                  <a:pt x="14917" y="5195"/>
                </a:lnTo>
                <a:lnTo>
                  <a:pt x="13940" y="5674"/>
                </a:lnTo>
                <a:lnTo>
                  <a:pt x="12987" y="6163"/>
                </a:lnTo>
                <a:lnTo>
                  <a:pt x="12081" y="6665"/>
                </a:lnTo>
                <a:lnTo>
                  <a:pt x="11223" y="7189"/>
                </a:lnTo>
                <a:lnTo>
                  <a:pt x="10389" y="7713"/>
                </a:lnTo>
                <a:lnTo>
                  <a:pt x="9603" y="8259"/>
                </a:lnTo>
                <a:lnTo>
                  <a:pt x="8864" y="8806"/>
                </a:lnTo>
                <a:lnTo>
                  <a:pt x="8173" y="9376"/>
                </a:lnTo>
                <a:lnTo>
                  <a:pt x="7530" y="9945"/>
                </a:lnTo>
                <a:lnTo>
                  <a:pt x="6934" y="10526"/>
                </a:lnTo>
                <a:lnTo>
                  <a:pt x="6648" y="10811"/>
                </a:lnTo>
                <a:lnTo>
                  <a:pt x="6410" y="11107"/>
                </a:lnTo>
                <a:lnTo>
                  <a:pt x="6148" y="11403"/>
                </a:lnTo>
                <a:lnTo>
                  <a:pt x="5934" y="11688"/>
                </a:lnTo>
                <a:lnTo>
                  <a:pt x="5695" y="11984"/>
                </a:lnTo>
                <a:lnTo>
                  <a:pt x="5505" y="12292"/>
                </a:lnTo>
                <a:lnTo>
                  <a:pt x="5314" y="12588"/>
                </a:lnTo>
                <a:lnTo>
                  <a:pt x="5147" y="12884"/>
                </a:lnTo>
                <a:lnTo>
                  <a:pt x="5004" y="13180"/>
                </a:lnTo>
                <a:lnTo>
                  <a:pt x="4861" y="13488"/>
                </a:lnTo>
                <a:lnTo>
                  <a:pt x="4742" y="13784"/>
                </a:lnTo>
                <a:lnTo>
                  <a:pt x="4647" y="14080"/>
                </a:lnTo>
                <a:lnTo>
                  <a:pt x="4575" y="14388"/>
                </a:lnTo>
                <a:lnTo>
                  <a:pt x="4504" y="14684"/>
                </a:lnTo>
                <a:lnTo>
                  <a:pt x="4456" y="14980"/>
                </a:lnTo>
                <a:lnTo>
                  <a:pt x="4432" y="15288"/>
                </a:lnTo>
                <a:lnTo>
                  <a:pt x="3932" y="15516"/>
                </a:lnTo>
                <a:lnTo>
                  <a:pt x="3456" y="15755"/>
                </a:lnTo>
                <a:lnTo>
                  <a:pt x="3003" y="16005"/>
                </a:lnTo>
                <a:lnTo>
                  <a:pt x="2574" y="16256"/>
                </a:lnTo>
                <a:lnTo>
                  <a:pt x="2169" y="16529"/>
                </a:lnTo>
                <a:lnTo>
                  <a:pt x="1811" y="16803"/>
                </a:lnTo>
                <a:lnTo>
                  <a:pt x="1478" y="17087"/>
                </a:lnTo>
                <a:lnTo>
                  <a:pt x="1168" y="17372"/>
                </a:lnTo>
                <a:lnTo>
                  <a:pt x="906" y="17657"/>
                </a:lnTo>
                <a:lnTo>
                  <a:pt x="668" y="17953"/>
                </a:lnTo>
                <a:lnTo>
                  <a:pt x="453" y="18261"/>
                </a:lnTo>
                <a:lnTo>
                  <a:pt x="286" y="18557"/>
                </a:lnTo>
                <a:lnTo>
                  <a:pt x="167" y="18864"/>
                </a:lnTo>
                <a:lnTo>
                  <a:pt x="72" y="19172"/>
                </a:lnTo>
                <a:lnTo>
                  <a:pt x="1" y="19480"/>
                </a:lnTo>
                <a:lnTo>
                  <a:pt x="1" y="19776"/>
                </a:lnTo>
                <a:lnTo>
                  <a:pt x="24" y="20083"/>
                </a:lnTo>
                <a:lnTo>
                  <a:pt x="96" y="20391"/>
                </a:lnTo>
                <a:lnTo>
                  <a:pt x="215" y="20687"/>
                </a:lnTo>
                <a:lnTo>
                  <a:pt x="358" y="20983"/>
                </a:lnTo>
                <a:lnTo>
                  <a:pt x="572" y="21268"/>
                </a:lnTo>
                <a:lnTo>
                  <a:pt x="811" y="21553"/>
                </a:lnTo>
                <a:lnTo>
                  <a:pt x="1120" y="21826"/>
                </a:lnTo>
                <a:lnTo>
                  <a:pt x="1454" y="22100"/>
                </a:lnTo>
                <a:lnTo>
                  <a:pt x="1859" y="22362"/>
                </a:lnTo>
                <a:lnTo>
                  <a:pt x="2288" y="22612"/>
                </a:lnTo>
                <a:lnTo>
                  <a:pt x="2788" y="22863"/>
                </a:lnTo>
                <a:lnTo>
                  <a:pt x="3336" y="23091"/>
                </a:lnTo>
                <a:lnTo>
                  <a:pt x="3956" y="23318"/>
                </a:lnTo>
                <a:lnTo>
                  <a:pt x="4599" y="23523"/>
                </a:lnTo>
                <a:lnTo>
                  <a:pt x="5314" y="23717"/>
                </a:lnTo>
                <a:lnTo>
                  <a:pt x="6100" y="23911"/>
                </a:lnTo>
                <a:lnTo>
                  <a:pt x="13821" y="25597"/>
                </a:lnTo>
                <a:lnTo>
                  <a:pt x="21565" y="27282"/>
                </a:lnTo>
                <a:lnTo>
                  <a:pt x="29309" y="28957"/>
                </a:lnTo>
                <a:lnTo>
                  <a:pt x="37076" y="30609"/>
                </a:lnTo>
                <a:lnTo>
                  <a:pt x="44844" y="32260"/>
                </a:lnTo>
                <a:lnTo>
                  <a:pt x="52636" y="33901"/>
                </a:lnTo>
                <a:lnTo>
                  <a:pt x="60428" y="35530"/>
                </a:lnTo>
                <a:lnTo>
                  <a:pt x="68219" y="37159"/>
                </a:lnTo>
                <a:lnTo>
                  <a:pt x="76035" y="38765"/>
                </a:lnTo>
                <a:lnTo>
                  <a:pt x="83850" y="40371"/>
                </a:lnTo>
                <a:lnTo>
                  <a:pt x="91666" y="41977"/>
                </a:lnTo>
                <a:lnTo>
                  <a:pt x="99481" y="43572"/>
                </a:lnTo>
                <a:lnTo>
                  <a:pt x="115160" y="46738"/>
                </a:lnTo>
                <a:lnTo>
                  <a:pt x="130839" y="49894"/>
                </a:lnTo>
                <a:lnTo>
                  <a:pt x="138535" y="51443"/>
                </a:lnTo>
                <a:lnTo>
                  <a:pt x="146255" y="53026"/>
                </a:lnTo>
                <a:lnTo>
                  <a:pt x="161815" y="56239"/>
                </a:lnTo>
                <a:lnTo>
                  <a:pt x="169654" y="57856"/>
                </a:lnTo>
                <a:lnTo>
                  <a:pt x="177493" y="59451"/>
                </a:lnTo>
                <a:lnTo>
                  <a:pt x="181425" y="60248"/>
                </a:lnTo>
                <a:lnTo>
                  <a:pt x="185380" y="61034"/>
                </a:lnTo>
                <a:lnTo>
                  <a:pt x="189336" y="61820"/>
                </a:lnTo>
                <a:lnTo>
                  <a:pt x="193291" y="62595"/>
                </a:lnTo>
                <a:lnTo>
                  <a:pt x="197247" y="63358"/>
                </a:lnTo>
                <a:lnTo>
                  <a:pt x="201226" y="64110"/>
                </a:lnTo>
                <a:lnTo>
                  <a:pt x="205181" y="64862"/>
                </a:lnTo>
                <a:lnTo>
                  <a:pt x="209160" y="65591"/>
                </a:lnTo>
                <a:lnTo>
                  <a:pt x="213163" y="66308"/>
                </a:lnTo>
                <a:lnTo>
                  <a:pt x="217143" y="67003"/>
                </a:lnTo>
                <a:lnTo>
                  <a:pt x="221146" y="67687"/>
                </a:lnTo>
                <a:lnTo>
                  <a:pt x="225149" y="68359"/>
                </a:lnTo>
                <a:lnTo>
                  <a:pt x="229176" y="69008"/>
                </a:lnTo>
                <a:lnTo>
                  <a:pt x="233179" y="69646"/>
                </a:lnTo>
                <a:lnTo>
                  <a:pt x="237206" y="70250"/>
                </a:lnTo>
                <a:lnTo>
                  <a:pt x="241233" y="70842"/>
                </a:lnTo>
                <a:lnTo>
                  <a:pt x="245259" y="71411"/>
                </a:lnTo>
                <a:lnTo>
                  <a:pt x="249310" y="71947"/>
                </a:lnTo>
                <a:lnTo>
                  <a:pt x="253337" y="72471"/>
                </a:lnTo>
                <a:lnTo>
                  <a:pt x="257388" y="72961"/>
                </a:lnTo>
                <a:lnTo>
                  <a:pt x="257721" y="72995"/>
                </a:lnTo>
                <a:lnTo>
                  <a:pt x="258031" y="73018"/>
                </a:lnTo>
                <a:lnTo>
                  <a:pt x="258341" y="73040"/>
                </a:lnTo>
                <a:lnTo>
                  <a:pt x="258651" y="73052"/>
                </a:lnTo>
                <a:lnTo>
                  <a:pt x="259246" y="73052"/>
                </a:lnTo>
                <a:lnTo>
                  <a:pt x="259818" y="73029"/>
                </a:lnTo>
                <a:lnTo>
                  <a:pt x="260366" y="72983"/>
                </a:lnTo>
                <a:lnTo>
                  <a:pt x="260914" y="72904"/>
                </a:lnTo>
                <a:lnTo>
                  <a:pt x="261415" y="72813"/>
                </a:lnTo>
                <a:lnTo>
                  <a:pt x="261915" y="72699"/>
                </a:lnTo>
                <a:lnTo>
                  <a:pt x="262368" y="72562"/>
                </a:lnTo>
                <a:lnTo>
                  <a:pt x="262797" y="72402"/>
                </a:lnTo>
                <a:lnTo>
                  <a:pt x="263202" y="72232"/>
                </a:lnTo>
                <a:lnTo>
                  <a:pt x="263559" y="72049"/>
                </a:lnTo>
                <a:lnTo>
                  <a:pt x="263893" y="71856"/>
                </a:lnTo>
                <a:lnTo>
                  <a:pt x="264202" y="71639"/>
                </a:lnTo>
                <a:lnTo>
                  <a:pt x="264465" y="71423"/>
                </a:lnTo>
                <a:lnTo>
                  <a:pt x="264703" y="71195"/>
                </a:lnTo>
                <a:lnTo>
                  <a:pt x="264893" y="70956"/>
                </a:lnTo>
                <a:lnTo>
                  <a:pt x="265036" y="70705"/>
                </a:lnTo>
                <a:lnTo>
                  <a:pt x="265156" y="70466"/>
                </a:lnTo>
                <a:lnTo>
                  <a:pt x="265227" y="70215"/>
                </a:lnTo>
                <a:lnTo>
                  <a:pt x="265251" y="69953"/>
                </a:lnTo>
                <a:lnTo>
                  <a:pt x="265227" y="69703"/>
                </a:lnTo>
                <a:lnTo>
                  <a:pt x="265156" y="69452"/>
                </a:lnTo>
                <a:lnTo>
                  <a:pt x="265036" y="69202"/>
                </a:lnTo>
                <a:lnTo>
                  <a:pt x="264870" y="68962"/>
                </a:lnTo>
                <a:lnTo>
                  <a:pt x="264655" y="68723"/>
                </a:lnTo>
                <a:lnTo>
                  <a:pt x="264393" y="68484"/>
                </a:lnTo>
                <a:lnTo>
                  <a:pt x="264060" y="68268"/>
                </a:lnTo>
                <a:lnTo>
                  <a:pt x="263893" y="68154"/>
                </a:lnTo>
                <a:lnTo>
                  <a:pt x="263702" y="68051"/>
                </a:lnTo>
                <a:lnTo>
                  <a:pt x="263488" y="67949"/>
                </a:lnTo>
                <a:lnTo>
                  <a:pt x="263249" y="67846"/>
                </a:lnTo>
                <a:lnTo>
                  <a:pt x="263011" y="67755"/>
                </a:lnTo>
                <a:lnTo>
                  <a:pt x="262773" y="67664"/>
                </a:lnTo>
                <a:lnTo>
                  <a:pt x="262511" y="67573"/>
                </a:lnTo>
                <a:lnTo>
                  <a:pt x="262225" y="67493"/>
                </a:lnTo>
                <a:lnTo>
                  <a:pt x="259699" y="66775"/>
                </a:lnTo>
                <a:lnTo>
                  <a:pt x="257149" y="66069"/>
                </a:lnTo>
                <a:lnTo>
                  <a:pt x="254576" y="65374"/>
                </a:lnTo>
                <a:lnTo>
                  <a:pt x="251979" y="64691"/>
                </a:lnTo>
                <a:lnTo>
                  <a:pt x="249382" y="64019"/>
                </a:lnTo>
                <a:lnTo>
                  <a:pt x="246784" y="63347"/>
                </a:lnTo>
                <a:lnTo>
                  <a:pt x="244163" y="62686"/>
                </a:lnTo>
                <a:lnTo>
                  <a:pt x="241518" y="62037"/>
                </a:lnTo>
                <a:lnTo>
                  <a:pt x="241638" y="61854"/>
                </a:lnTo>
                <a:lnTo>
                  <a:pt x="241709" y="61672"/>
                </a:lnTo>
                <a:lnTo>
                  <a:pt x="241781" y="61490"/>
                </a:lnTo>
                <a:lnTo>
                  <a:pt x="241828" y="61308"/>
                </a:lnTo>
                <a:lnTo>
                  <a:pt x="241852" y="61125"/>
                </a:lnTo>
                <a:lnTo>
                  <a:pt x="241852" y="60943"/>
                </a:lnTo>
                <a:lnTo>
                  <a:pt x="241852" y="60761"/>
                </a:lnTo>
                <a:lnTo>
                  <a:pt x="241804" y="60590"/>
                </a:lnTo>
                <a:lnTo>
                  <a:pt x="241733" y="60408"/>
                </a:lnTo>
                <a:lnTo>
                  <a:pt x="241661" y="60237"/>
                </a:lnTo>
                <a:lnTo>
                  <a:pt x="241542" y="60066"/>
                </a:lnTo>
                <a:lnTo>
                  <a:pt x="241399" y="59895"/>
                </a:lnTo>
                <a:lnTo>
                  <a:pt x="241256" y="59724"/>
                </a:lnTo>
                <a:lnTo>
                  <a:pt x="241066" y="59565"/>
                </a:lnTo>
                <a:lnTo>
                  <a:pt x="240851" y="59405"/>
                </a:lnTo>
                <a:lnTo>
                  <a:pt x="240613" y="59257"/>
                </a:lnTo>
                <a:lnTo>
                  <a:pt x="245283" y="59895"/>
                </a:lnTo>
                <a:lnTo>
                  <a:pt x="247618" y="60214"/>
                </a:lnTo>
                <a:lnTo>
                  <a:pt x="249953" y="60522"/>
                </a:lnTo>
                <a:lnTo>
                  <a:pt x="250430" y="60579"/>
                </a:lnTo>
                <a:lnTo>
                  <a:pt x="250907" y="60624"/>
                </a:lnTo>
                <a:lnTo>
                  <a:pt x="251359" y="60658"/>
                </a:lnTo>
                <a:lnTo>
                  <a:pt x="251836" y="60681"/>
                </a:lnTo>
                <a:lnTo>
                  <a:pt x="252289" y="60704"/>
                </a:lnTo>
                <a:lnTo>
                  <a:pt x="253194" y="60704"/>
                </a:lnTo>
                <a:lnTo>
                  <a:pt x="253647" y="60692"/>
                </a:lnTo>
                <a:lnTo>
                  <a:pt x="254076" y="60670"/>
                </a:lnTo>
                <a:lnTo>
                  <a:pt x="254528" y="60647"/>
                </a:lnTo>
                <a:lnTo>
                  <a:pt x="254957" y="60613"/>
                </a:lnTo>
                <a:lnTo>
                  <a:pt x="255362" y="60567"/>
                </a:lnTo>
                <a:lnTo>
                  <a:pt x="255791" y="60510"/>
                </a:lnTo>
                <a:lnTo>
                  <a:pt x="256196" y="60453"/>
                </a:lnTo>
                <a:lnTo>
                  <a:pt x="256601" y="60385"/>
                </a:lnTo>
                <a:lnTo>
                  <a:pt x="257007" y="60305"/>
                </a:lnTo>
                <a:lnTo>
                  <a:pt x="257412" y="60225"/>
                </a:lnTo>
                <a:lnTo>
                  <a:pt x="257793" y="60134"/>
                </a:lnTo>
                <a:lnTo>
                  <a:pt x="258150" y="60043"/>
                </a:lnTo>
                <a:lnTo>
                  <a:pt x="258531" y="59941"/>
                </a:lnTo>
                <a:lnTo>
                  <a:pt x="258889" y="59827"/>
                </a:lnTo>
                <a:lnTo>
                  <a:pt x="259246" y="59713"/>
                </a:lnTo>
                <a:lnTo>
                  <a:pt x="259604" y="59588"/>
                </a:lnTo>
                <a:lnTo>
                  <a:pt x="259937" y="59462"/>
                </a:lnTo>
                <a:lnTo>
                  <a:pt x="260581" y="59200"/>
                </a:lnTo>
                <a:lnTo>
                  <a:pt x="261200" y="58915"/>
                </a:lnTo>
                <a:lnTo>
                  <a:pt x="261772" y="58608"/>
                </a:lnTo>
                <a:lnTo>
                  <a:pt x="262296" y="58289"/>
                </a:lnTo>
                <a:lnTo>
                  <a:pt x="262797" y="57947"/>
                </a:lnTo>
                <a:lnTo>
                  <a:pt x="263226" y="57594"/>
                </a:lnTo>
                <a:lnTo>
                  <a:pt x="263631" y="57241"/>
                </a:lnTo>
                <a:lnTo>
                  <a:pt x="263988" y="56865"/>
                </a:lnTo>
                <a:lnTo>
                  <a:pt x="264298" y="56489"/>
                </a:lnTo>
                <a:lnTo>
                  <a:pt x="264560" y="56102"/>
                </a:lnTo>
                <a:lnTo>
                  <a:pt x="264751" y="55715"/>
                </a:lnTo>
                <a:lnTo>
                  <a:pt x="264893" y="55327"/>
                </a:lnTo>
                <a:lnTo>
                  <a:pt x="264941" y="55122"/>
                </a:lnTo>
                <a:lnTo>
                  <a:pt x="264989" y="54929"/>
                </a:lnTo>
                <a:lnTo>
                  <a:pt x="265013" y="54735"/>
                </a:lnTo>
                <a:lnTo>
                  <a:pt x="265013" y="54541"/>
                </a:lnTo>
                <a:lnTo>
                  <a:pt x="265013" y="54348"/>
                </a:lnTo>
                <a:lnTo>
                  <a:pt x="264989" y="54154"/>
                </a:lnTo>
                <a:lnTo>
                  <a:pt x="264965" y="53960"/>
                </a:lnTo>
                <a:lnTo>
                  <a:pt x="264893" y="53767"/>
                </a:lnTo>
                <a:lnTo>
                  <a:pt x="264822" y="53573"/>
                </a:lnTo>
                <a:lnTo>
                  <a:pt x="264751" y="53379"/>
                </a:lnTo>
                <a:lnTo>
                  <a:pt x="264655" y="53197"/>
                </a:lnTo>
                <a:lnTo>
                  <a:pt x="264536" y="53003"/>
                </a:lnTo>
                <a:lnTo>
                  <a:pt x="264393" y="52821"/>
                </a:lnTo>
                <a:lnTo>
                  <a:pt x="264250" y="52639"/>
                </a:lnTo>
                <a:lnTo>
                  <a:pt x="264083" y="52468"/>
                </a:lnTo>
                <a:lnTo>
                  <a:pt x="263893" y="52286"/>
                </a:lnTo>
                <a:lnTo>
                  <a:pt x="265179" y="52525"/>
                </a:lnTo>
                <a:lnTo>
                  <a:pt x="266466" y="52753"/>
                </a:lnTo>
                <a:lnTo>
                  <a:pt x="267777" y="52958"/>
                </a:lnTo>
                <a:lnTo>
                  <a:pt x="269063" y="53129"/>
                </a:lnTo>
                <a:lnTo>
                  <a:pt x="269707" y="53209"/>
                </a:lnTo>
                <a:lnTo>
                  <a:pt x="270350" y="53288"/>
                </a:lnTo>
                <a:lnTo>
                  <a:pt x="270993" y="53345"/>
                </a:lnTo>
                <a:lnTo>
                  <a:pt x="271637" y="53402"/>
                </a:lnTo>
                <a:lnTo>
                  <a:pt x="272280" y="53448"/>
                </a:lnTo>
                <a:lnTo>
                  <a:pt x="272900" y="53482"/>
                </a:lnTo>
                <a:lnTo>
                  <a:pt x="273543" y="53505"/>
                </a:lnTo>
                <a:lnTo>
                  <a:pt x="274162" y="53516"/>
                </a:lnTo>
                <a:lnTo>
                  <a:pt x="274782" y="53527"/>
                </a:lnTo>
                <a:lnTo>
                  <a:pt x="275402" y="53516"/>
                </a:lnTo>
                <a:lnTo>
                  <a:pt x="276021" y="53493"/>
                </a:lnTo>
                <a:lnTo>
                  <a:pt x="276617" y="53459"/>
                </a:lnTo>
                <a:lnTo>
                  <a:pt x="277212" y="53414"/>
                </a:lnTo>
                <a:lnTo>
                  <a:pt x="277808" y="53357"/>
                </a:lnTo>
                <a:lnTo>
                  <a:pt x="278404" y="53288"/>
                </a:lnTo>
                <a:lnTo>
                  <a:pt x="278976" y="53197"/>
                </a:lnTo>
                <a:lnTo>
                  <a:pt x="279548" y="53095"/>
                </a:lnTo>
                <a:lnTo>
                  <a:pt x="280119" y="52981"/>
                </a:lnTo>
                <a:lnTo>
                  <a:pt x="280667" y="52844"/>
                </a:lnTo>
                <a:lnTo>
                  <a:pt x="281215" y="52685"/>
                </a:lnTo>
                <a:lnTo>
                  <a:pt x="281740" y="52525"/>
                </a:lnTo>
                <a:lnTo>
                  <a:pt x="282264" y="52331"/>
                </a:lnTo>
                <a:lnTo>
                  <a:pt x="282788" y="52126"/>
                </a:lnTo>
                <a:lnTo>
                  <a:pt x="283289" y="51910"/>
                </a:lnTo>
                <a:lnTo>
                  <a:pt x="283694" y="51705"/>
                </a:lnTo>
                <a:lnTo>
                  <a:pt x="284051" y="51488"/>
                </a:lnTo>
                <a:lnTo>
                  <a:pt x="284361" y="51249"/>
                </a:lnTo>
                <a:lnTo>
                  <a:pt x="284623" y="51010"/>
                </a:lnTo>
                <a:lnTo>
                  <a:pt x="284837" y="50759"/>
                </a:lnTo>
                <a:lnTo>
                  <a:pt x="285028" y="50509"/>
                </a:lnTo>
                <a:lnTo>
                  <a:pt x="285147" y="50247"/>
                </a:lnTo>
                <a:lnTo>
                  <a:pt x="285242" y="49973"/>
                </a:lnTo>
                <a:lnTo>
                  <a:pt x="285266" y="49711"/>
                </a:lnTo>
                <a:lnTo>
                  <a:pt x="285266" y="49438"/>
                </a:lnTo>
                <a:lnTo>
                  <a:pt x="285242" y="49165"/>
                </a:lnTo>
                <a:lnTo>
                  <a:pt x="285147" y="48903"/>
                </a:lnTo>
                <a:lnTo>
                  <a:pt x="285004" y="48629"/>
                </a:lnTo>
                <a:lnTo>
                  <a:pt x="284837" y="48367"/>
                </a:lnTo>
                <a:lnTo>
                  <a:pt x="284623" y="48117"/>
                </a:lnTo>
                <a:lnTo>
                  <a:pt x="284385" y="47866"/>
                </a:lnTo>
                <a:lnTo>
                  <a:pt x="283574" y="47148"/>
                </a:lnTo>
                <a:lnTo>
                  <a:pt x="283312" y="46932"/>
                </a:lnTo>
                <a:lnTo>
                  <a:pt x="282979" y="46738"/>
                </a:lnTo>
                <a:lnTo>
                  <a:pt x="282621" y="46545"/>
                </a:lnTo>
                <a:lnTo>
                  <a:pt x="282216" y="46363"/>
                </a:lnTo>
                <a:lnTo>
                  <a:pt x="281764" y="46192"/>
                </a:lnTo>
                <a:lnTo>
                  <a:pt x="281287" y="46044"/>
                </a:lnTo>
                <a:lnTo>
                  <a:pt x="280787" y="45907"/>
                </a:lnTo>
                <a:lnTo>
                  <a:pt x="280286" y="45782"/>
                </a:lnTo>
                <a:lnTo>
                  <a:pt x="279738" y="45690"/>
                </a:lnTo>
                <a:lnTo>
                  <a:pt x="279190" y="45611"/>
                </a:lnTo>
                <a:lnTo>
                  <a:pt x="278642" y="45554"/>
                </a:lnTo>
                <a:lnTo>
                  <a:pt x="278070" y="45520"/>
                </a:lnTo>
                <a:lnTo>
                  <a:pt x="277522" y="45508"/>
                </a:lnTo>
                <a:lnTo>
                  <a:pt x="277260" y="45520"/>
                </a:lnTo>
                <a:lnTo>
                  <a:pt x="276974" y="45531"/>
                </a:lnTo>
                <a:lnTo>
                  <a:pt x="276712" y="45554"/>
                </a:lnTo>
                <a:lnTo>
                  <a:pt x="276450" y="45577"/>
                </a:lnTo>
                <a:lnTo>
                  <a:pt x="276188" y="45622"/>
                </a:lnTo>
                <a:lnTo>
                  <a:pt x="275950" y="45656"/>
                </a:lnTo>
                <a:lnTo>
                  <a:pt x="274758" y="45895"/>
                </a:lnTo>
                <a:lnTo>
                  <a:pt x="274520" y="45952"/>
                </a:lnTo>
                <a:lnTo>
                  <a:pt x="274282" y="46009"/>
                </a:lnTo>
                <a:lnTo>
                  <a:pt x="272923" y="45884"/>
                </a:lnTo>
                <a:lnTo>
                  <a:pt x="271541" y="45736"/>
                </a:lnTo>
                <a:lnTo>
                  <a:pt x="270136" y="45554"/>
                </a:lnTo>
                <a:lnTo>
                  <a:pt x="268706" y="45349"/>
                </a:lnTo>
                <a:lnTo>
                  <a:pt x="267229" y="45121"/>
                </a:lnTo>
                <a:lnTo>
                  <a:pt x="265727" y="44870"/>
                </a:lnTo>
                <a:lnTo>
                  <a:pt x="264202" y="44608"/>
                </a:lnTo>
                <a:lnTo>
                  <a:pt x="262678" y="44324"/>
                </a:lnTo>
                <a:lnTo>
                  <a:pt x="261129" y="44016"/>
                </a:lnTo>
                <a:lnTo>
                  <a:pt x="259556" y="43697"/>
                </a:lnTo>
                <a:lnTo>
                  <a:pt x="257983" y="43367"/>
                </a:lnTo>
                <a:lnTo>
                  <a:pt x="256387" y="43025"/>
                </a:lnTo>
                <a:lnTo>
                  <a:pt x="254814" y="42672"/>
                </a:lnTo>
                <a:lnTo>
                  <a:pt x="253218" y="42307"/>
                </a:lnTo>
                <a:lnTo>
                  <a:pt x="250025" y="41555"/>
                </a:lnTo>
                <a:lnTo>
                  <a:pt x="246880" y="40804"/>
                </a:lnTo>
                <a:lnTo>
                  <a:pt x="243782" y="40040"/>
                </a:lnTo>
                <a:lnTo>
                  <a:pt x="237801" y="38582"/>
                </a:lnTo>
                <a:lnTo>
                  <a:pt x="234966" y="37899"/>
                </a:lnTo>
                <a:lnTo>
                  <a:pt x="232273" y="37272"/>
                </a:lnTo>
                <a:lnTo>
                  <a:pt x="231010" y="36976"/>
                </a:lnTo>
                <a:lnTo>
                  <a:pt x="229748" y="36703"/>
                </a:lnTo>
                <a:lnTo>
                  <a:pt x="228556" y="36452"/>
                </a:lnTo>
                <a:lnTo>
                  <a:pt x="227412" y="36213"/>
                </a:lnTo>
                <a:lnTo>
                  <a:pt x="211519" y="33092"/>
                </a:lnTo>
                <a:lnTo>
                  <a:pt x="195602" y="29994"/>
                </a:lnTo>
                <a:lnTo>
                  <a:pt x="179686" y="26907"/>
                </a:lnTo>
                <a:lnTo>
                  <a:pt x="163745" y="23842"/>
                </a:lnTo>
                <a:lnTo>
                  <a:pt x="148424" y="20892"/>
                </a:lnTo>
                <a:lnTo>
                  <a:pt x="133126" y="17930"/>
                </a:lnTo>
                <a:lnTo>
                  <a:pt x="117805" y="14957"/>
                </a:lnTo>
                <a:lnTo>
                  <a:pt x="102507" y="11996"/>
                </a:lnTo>
                <a:lnTo>
                  <a:pt x="87186" y="9057"/>
                </a:lnTo>
                <a:lnTo>
                  <a:pt x="79514" y="7587"/>
                </a:lnTo>
                <a:lnTo>
                  <a:pt x="71841" y="6129"/>
                </a:lnTo>
                <a:lnTo>
                  <a:pt x="64169" y="4683"/>
                </a:lnTo>
                <a:lnTo>
                  <a:pt x="56472" y="3236"/>
                </a:lnTo>
                <a:lnTo>
                  <a:pt x="48776" y="1812"/>
                </a:lnTo>
                <a:lnTo>
                  <a:pt x="41080" y="388"/>
                </a:lnTo>
                <a:lnTo>
                  <a:pt x="40436" y="286"/>
                </a:lnTo>
                <a:lnTo>
                  <a:pt x="39817" y="195"/>
                </a:lnTo>
                <a:lnTo>
                  <a:pt x="39221" y="115"/>
                </a:lnTo>
                <a:lnTo>
                  <a:pt x="38625" y="69"/>
                </a:lnTo>
                <a:lnTo>
                  <a:pt x="38030" y="24"/>
                </a:lnTo>
                <a:lnTo>
                  <a:pt x="37458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304;p16">
            <a:extLst>
              <a:ext uri="{FF2B5EF4-FFF2-40B4-BE49-F238E27FC236}">
                <a16:creationId xmlns:a16="http://schemas.microsoft.com/office/drawing/2014/main" id="{51151CD8-6EB9-DF4A-B73A-4203E8C582C7}"/>
              </a:ext>
            </a:extLst>
          </p:cNvPr>
          <p:cNvSpPr/>
          <p:nvPr userDrawn="1"/>
        </p:nvSpPr>
        <p:spPr>
          <a:xfrm rot="4776125">
            <a:off x="10613248" y="3998417"/>
            <a:ext cx="637709" cy="587091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18;p21">
            <a:extLst>
              <a:ext uri="{FF2B5EF4-FFF2-40B4-BE49-F238E27FC236}">
                <a16:creationId xmlns:a16="http://schemas.microsoft.com/office/drawing/2014/main" id="{FA6415A4-1CAA-D849-8098-1C07DA40F44C}"/>
              </a:ext>
            </a:extLst>
          </p:cNvPr>
          <p:cNvSpPr/>
          <p:nvPr userDrawn="1"/>
        </p:nvSpPr>
        <p:spPr>
          <a:xfrm rot="5055791">
            <a:off x="11556192" y="3345942"/>
            <a:ext cx="987387" cy="435937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61;p3">
            <a:extLst>
              <a:ext uri="{FF2B5EF4-FFF2-40B4-BE49-F238E27FC236}">
                <a16:creationId xmlns:a16="http://schemas.microsoft.com/office/drawing/2014/main" id="{A46F2A1B-6EA3-6945-88EB-7A0C05B3857C}"/>
              </a:ext>
            </a:extLst>
          </p:cNvPr>
          <p:cNvSpPr/>
          <p:nvPr userDrawn="1"/>
        </p:nvSpPr>
        <p:spPr>
          <a:xfrm>
            <a:off x="10601728" y="2072079"/>
            <a:ext cx="474427" cy="1173551"/>
          </a:xfrm>
          <a:custGeom>
            <a:avLst/>
            <a:gdLst/>
            <a:ahLst/>
            <a:cxnLst/>
            <a:rect l="l" t="t" r="r" b="b"/>
            <a:pathLst>
              <a:path w="34910" h="86354" extrusionOk="0">
                <a:moveTo>
                  <a:pt x="4416" y="1"/>
                </a:moveTo>
                <a:lnTo>
                  <a:pt x="4364" y="15"/>
                </a:lnTo>
                <a:lnTo>
                  <a:pt x="4306" y="29"/>
                </a:lnTo>
                <a:lnTo>
                  <a:pt x="4254" y="51"/>
                </a:lnTo>
                <a:lnTo>
                  <a:pt x="4202" y="79"/>
                </a:lnTo>
                <a:lnTo>
                  <a:pt x="4150" y="108"/>
                </a:lnTo>
                <a:lnTo>
                  <a:pt x="4104" y="144"/>
                </a:lnTo>
                <a:lnTo>
                  <a:pt x="4057" y="187"/>
                </a:lnTo>
                <a:lnTo>
                  <a:pt x="4011" y="230"/>
                </a:lnTo>
                <a:lnTo>
                  <a:pt x="3971" y="280"/>
                </a:lnTo>
                <a:lnTo>
                  <a:pt x="3930" y="330"/>
                </a:lnTo>
                <a:lnTo>
                  <a:pt x="3896" y="387"/>
                </a:lnTo>
                <a:lnTo>
                  <a:pt x="3867" y="451"/>
                </a:lnTo>
                <a:lnTo>
                  <a:pt x="3838" y="516"/>
                </a:lnTo>
                <a:lnTo>
                  <a:pt x="3815" y="580"/>
                </a:lnTo>
                <a:lnTo>
                  <a:pt x="3797" y="645"/>
                </a:lnTo>
                <a:lnTo>
                  <a:pt x="3786" y="716"/>
                </a:lnTo>
                <a:lnTo>
                  <a:pt x="3780" y="795"/>
                </a:lnTo>
                <a:lnTo>
                  <a:pt x="3780" y="866"/>
                </a:lnTo>
                <a:lnTo>
                  <a:pt x="3786" y="945"/>
                </a:lnTo>
                <a:lnTo>
                  <a:pt x="3797" y="1024"/>
                </a:lnTo>
                <a:lnTo>
                  <a:pt x="3930" y="1732"/>
                </a:lnTo>
                <a:lnTo>
                  <a:pt x="4069" y="2441"/>
                </a:lnTo>
                <a:lnTo>
                  <a:pt x="4213" y="3149"/>
                </a:lnTo>
                <a:lnTo>
                  <a:pt x="4364" y="3851"/>
                </a:lnTo>
                <a:lnTo>
                  <a:pt x="4664" y="5261"/>
                </a:lnTo>
                <a:lnTo>
                  <a:pt x="4982" y="6671"/>
                </a:lnTo>
                <a:lnTo>
                  <a:pt x="5317" y="8073"/>
                </a:lnTo>
                <a:lnTo>
                  <a:pt x="5658" y="9476"/>
                </a:lnTo>
                <a:lnTo>
                  <a:pt x="6011" y="10879"/>
                </a:lnTo>
                <a:lnTo>
                  <a:pt x="6375" y="12274"/>
                </a:lnTo>
                <a:lnTo>
                  <a:pt x="6751" y="13670"/>
                </a:lnTo>
                <a:lnTo>
                  <a:pt x="7138" y="15065"/>
                </a:lnTo>
                <a:lnTo>
                  <a:pt x="7531" y="16454"/>
                </a:lnTo>
                <a:lnTo>
                  <a:pt x="7936" y="17842"/>
                </a:lnTo>
                <a:lnTo>
                  <a:pt x="8346" y="19224"/>
                </a:lnTo>
                <a:lnTo>
                  <a:pt x="8762" y="20612"/>
                </a:lnTo>
                <a:lnTo>
                  <a:pt x="9190" y="21986"/>
                </a:lnTo>
                <a:lnTo>
                  <a:pt x="9617" y="23367"/>
                </a:lnTo>
                <a:lnTo>
                  <a:pt x="9323" y="23446"/>
                </a:lnTo>
                <a:lnTo>
                  <a:pt x="9022" y="23539"/>
                </a:lnTo>
                <a:lnTo>
                  <a:pt x="8727" y="23639"/>
                </a:lnTo>
                <a:lnTo>
                  <a:pt x="8433" y="23747"/>
                </a:lnTo>
                <a:lnTo>
                  <a:pt x="8144" y="23854"/>
                </a:lnTo>
                <a:lnTo>
                  <a:pt x="7849" y="23976"/>
                </a:lnTo>
                <a:lnTo>
                  <a:pt x="7560" y="24104"/>
                </a:lnTo>
                <a:lnTo>
                  <a:pt x="7271" y="24233"/>
                </a:lnTo>
                <a:lnTo>
                  <a:pt x="6982" y="24376"/>
                </a:lnTo>
                <a:lnTo>
                  <a:pt x="6699" y="24520"/>
                </a:lnTo>
                <a:lnTo>
                  <a:pt x="6415" y="24670"/>
                </a:lnTo>
                <a:lnTo>
                  <a:pt x="6132" y="24827"/>
                </a:lnTo>
                <a:lnTo>
                  <a:pt x="5849" y="24992"/>
                </a:lnTo>
                <a:lnTo>
                  <a:pt x="5572" y="25164"/>
                </a:lnTo>
                <a:lnTo>
                  <a:pt x="5294" y="25335"/>
                </a:lnTo>
                <a:lnTo>
                  <a:pt x="5017" y="25514"/>
                </a:lnTo>
                <a:lnTo>
                  <a:pt x="4745" y="25700"/>
                </a:lnTo>
                <a:lnTo>
                  <a:pt x="4474" y="25887"/>
                </a:lnTo>
                <a:lnTo>
                  <a:pt x="4208" y="26080"/>
                </a:lnTo>
                <a:lnTo>
                  <a:pt x="3936" y="26273"/>
                </a:lnTo>
                <a:lnTo>
                  <a:pt x="3676" y="26473"/>
                </a:lnTo>
                <a:lnTo>
                  <a:pt x="3410" y="26681"/>
                </a:lnTo>
                <a:lnTo>
                  <a:pt x="3150" y="26888"/>
                </a:lnTo>
                <a:lnTo>
                  <a:pt x="2896" y="27103"/>
                </a:lnTo>
                <a:lnTo>
                  <a:pt x="2641" y="27318"/>
                </a:lnTo>
                <a:lnTo>
                  <a:pt x="2387" y="27533"/>
                </a:lnTo>
                <a:lnTo>
                  <a:pt x="1896" y="27976"/>
                </a:lnTo>
                <a:lnTo>
                  <a:pt x="1410" y="28427"/>
                </a:lnTo>
                <a:lnTo>
                  <a:pt x="936" y="28892"/>
                </a:lnTo>
                <a:lnTo>
                  <a:pt x="884" y="28950"/>
                </a:lnTo>
                <a:lnTo>
                  <a:pt x="844" y="29007"/>
                </a:lnTo>
                <a:lnTo>
                  <a:pt x="809" y="29071"/>
                </a:lnTo>
                <a:lnTo>
                  <a:pt x="780" y="29136"/>
                </a:lnTo>
                <a:lnTo>
                  <a:pt x="757" y="29200"/>
                </a:lnTo>
                <a:lnTo>
                  <a:pt x="740" y="29272"/>
                </a:lnTo>
                <a:lnTo>
                  <a:pt x="734" y="29336"/>
                </a:lnTo>
                <a:lnTo>
                  <a:pt x="728" y="29408"/>
                </a:lnTo>
                <a:lnTo>
                  <a:pt x="734" y="29479"/>
                </a:lnTo>
                <a:lnTo>
                  <a:pt x="740" y="29551"/>
                </a:lnTo>
                <a:lnTo>
                  <a:pt x="757" y="29622"/>
                </a:lnTo>
                <a:lnTo>
                  <a:pt x="774" y="29687"/>
                </a:lnTo>
                <a:lnTo>
                  <a:pt x="798" y="29758"/>
                </a:lnTo>
                <a:lnTo>
                  <a:pt x="821" y="29823"/>
                </a:lnTo>
                <a:lnTo>
                  <a:pt x="855" y="29887"/>
                </a:lnTo>
                <a:lnTo>
                  <a:pt x="890" y="29944"/>
                </a:lnTo>
                <a:lnTo>
                  <a:pt x="931" y="30002"/>
                </a:lnTo>
                <a:lnTo>
                  <a:pt x="971" y="30052"/>
                </a:lnTo>
                <a:lnTo>
                  <a:pt x="1017" y="30102"/>
                </a:lnTo>
                <a:lnTo>
                  <a:pt x="1063" y="30145"/>
                </a:lnTo>
                <a:lnTo>
                  <a:pt x="1110" y="30188"/>
                </a:lnTo>
                <a:lnTo>
                  <a:pt x="1162" y="30224"/>
                </a:lnTo>
                <a:lnTo>
                  <a:pt x="1220" y="30252"/>
                </a:lnTo>
                <a:lnTo>
                  <a:pt x="1272" y="30274"/>
                </a:lnTo>
                <a:lnTo>
                  <a:pt x="1329" y="30288"/>
                </a:lnTo>
                <a:lnTo>
                  <a:pt x="1387" y="30295"/>
                </a:lnTo>
                <a:lnTo>
                  <a:pt x="1445" y="30295"/>
                </a:lnTo>
                <a:lnTo>
                  <a:pt x="1503" y="30288"/>
                </a:lnTo>
                <a:lnTo>
                  <a:pt x="1561" y="30274"/>
                </a:lnTo>
                <a:lnTo>
                  <a:pt x="1618" y="30252"/>
                </a:lnTo>
                <a:lnTo>
                  <a:pt x="1676" y="30216"/>
                </a:lnTo>
                <a:lnTo>
                  <a:pt x="1734" y="30173"/>
                </a:lnTo>
                <a:lnTo>
                  <a:pt x="1988" y="29959"/>
                </a:lnTo>
                <a:lnTo>
                  <a:pt x="2248" y="29751"/>
                </a:lnTo>
                <a:lnTo>
                  <a:pt x="2503" y="29551"/>
                </a:lnTo>
                <a:lnTo>
                  <a:pt x="2757" y="29358"/>
                </a:lnTo>
                <a:lnTo>
                  <a:pt x="3011" y="29164"/>
                </a:lnTo>
                <a:lnTo>
                  <a:pt x="3271" y="28978"/>
                </a:lnTo>
                <a:lnTo>
                  <a:pt x="3531" y="28799"/>
                </a:lnTo>
                <a:lnTo>
                  <a:pt x="3786" y="28628"/>
                </a:lnTo>
                <a:lnTo>
                  <a:pt x="4046" y="28463"/>
                </a:lnTo>
                <a:lnTo>
                  <a:pt x="4306" y="28298"/>
                </a:lnTo>
                <a:lnTo>
                  <a:pt x="4566" y="28141"/>
                </a:lnTo>
                <a:lnTo>
                  <a:pt x="4832" y="27983"/>
                </a:lnTo>
                <a:lnTo>
                  <a:pt x="5358" y="27690"/>
                </a:lnTo>
                <a:lnTo>
                  <a:pt x="5890" y="27411"/>
                </a:lnTo>
                <a:lnTo>
                  <a:pt x="6421" y="27139"/>
                </a:lnTo>
                <a:lnTo>
                  <a:pt x="6965" y="26888"/>
                </a:lnTo>
                <a:lnTo>
                  <a:pt x="7508" y="26645"/>
                </a:lnTo>
                <a:lnTo>
                  <a:pt x="8057" y="26416"/>
                </a:lnTo>
                <a:lnTo>
                  <a:pt x="8612" y="26187"/>
                </a:lnTo>
                <a:lnTo>
                  <a:pt x="9178" y="25972"/>
                </a:lnTo>
                <a:lnTo>
                  <a:pt x="9745" y="25758"/>
                </a:lnTo>
                <a:lnTo>
                  <a:pt x="10317" y="25550"/>
                </a:lnTo>
                <a:lnTo>
                  <a:pt x="10918" y="27382"/>
                </a:lnTo>
                <a:lnTo>
                  <a:pt x="11519" y="29207"/>
                </a:lnTo>
                <a:lnTo>
                  <a:pt x="12132" y="31032"/>
                </a:lnTo>
                <a:lnTo>
                  <a:pt x="12744" y="32850"/>
                </a:lnTo>
                <a:lnTo>
                  <a:pt x="12028" y="33172"/>
                </a:lnTo>
                <a:lnTo>
                  <a:pt x="11311" y="33508"/>
                </a:lnTo>
                <a:lnTo>
                  <a:pt x="10600" y="33859"/>
                </a:lnTo>
                <a:lnTo>
                  <a:pt x="9883" y="34217"/>
                </a:lnTo>
                <a:lnTo>
                  <a:pt x="9172" y="34582"/>
                </a:lnTo>
                <a:lnTo>
                  <a:pt x="8467" y="34954"/>
                </a:lnTo>
                <a:lnTo>
                  <a:pt x="7762" y="35333"/>
                </a:lnTo>
                <a:lnTo>
                  <a:pt x="7057" y="35720"/>
                </a:lnTo>
                <a:lnTo>
                  <a:pt x="6352" y="36106"/>
                </a:lnTo>
                <a:lnTo>
                  <a:pt x="5653" y="36507"/>
                </a:lnTo>
                <a:lnTo>
                  <a:pt x="4959" y="36908"/>
                </a:lnTo>
                <a:lnTo>
                  <a:pt x="4260" y="37316"/>
                </a:lnTo>
                <a:lnTo>
                  <a:pt x="3572" y="37731"/>
                </a:lnTo>
                <a:lnTo>
                  <a:pt x="2878" y="38146"/>
                </a:lnTo>
                <a:lnTo>
                  <a:pt x="1509" y="38983"/>
                </a:lnTo>
                <a:lnTo>
                  <a:pt x="1433" y="39033"/>
                </a:lnTo>
                <a:lnTo>
                  <a:pt x="1364" y="39091"/>
                </a:lnTo>
                <a:lnTo>
                  <a:pt x="1306" y="39155"/>
                </a:lnTo>
                <a:lnTo>
                  <a:pt x="1260" y="39220"/>
                </a:lnTo>
                <a:lnTo>
                  <a:pt x="1220" y="39291"/>
                </a:lnTo>
                <a:lnTo>
                  <a:pt x="1185" y="39370"/>
                </a:lnTo>
                <a:lnTo>
                  <a:pt x="1162" y="39441"/>
                </a:lnTo>
                <a:lnTo>
                  <a:pt x="1144" y="39520"/>
                </a:lnTo>
                <a:lnTo>
                  <a:pt x="1133" y="39599"/>
                </a:lnTo>
                <a:lnTo>
                  <a:pt x="1127" y="39678"/>
                </a:lnTo>
                <a:lnTo>
                  <a:pt x="1133" y="39763"/>
                </a:lnTo>
                <a:lnTo>
                  <a:pt x="1144" y="39842"/>
                </a:lnTo>
                <a:lnTo>
                  <a:pt x="1156" y="39921"/>
                </a:lnTo>
                <a:lnTo>
                  <a:pt x="1179" y="40000"/>
                </a:lnTo>
                <a:lnTo>
                  <a:pt x="1208" y="40078"/>
                </a:lnTo>
                <a:lnTo>
                  <a:pt x="1243" y="40150"/>
                </a:lnTo>
                <a:lnTo>
                  <a:pt x="1277" y="40222"/>
                </a:lnTo>
                <a:lnTo>
                  <a:pt x="1318" y="40293"/>
                </a:lnTo>
                <a:lnTo>
                  <a:pt x="1364" y="40357"/>
                </a:lnTo>
                <a:lnTo>
                  <a:pt x="1416" y="40415"/>
                </a:lnTo>
                <a:lnTo>
                  <a:pt x="1474" y="40465"/>
                </a:lnTo>
                <a:lnTo>
                  <a:pt x="1532" y="40515"/>
                </a:lnTo>
                <a:lnTo>
                  <a:pt x="1589" y="40558"/>
                </a:lnTo>
                <a:lnTo>
                  <a:pt x="1659" y="40594"/>
                </a:lnTo>
                <a:lnTo>
                  <a:pt x="1722" y="40622"/>
                </a:lnTo>
                <a:lnTo>
                  <a:pt x="1792" y="40637"/>
                </a:lnTo>
                <a:lnTo>
                  <a:pt x="1867" y="40651"/>
                </a:lnTo>
                <a:lnTo>
                  <a:pt x="1942" y="40651"/>
                </a:lnTo>
                <a:lnTo>
                  <a:pt x="2017" y="40644"/>
                </a:lnTo>
                <a:lnTo>
                  <a:pt x="2092" y="40629"/>
                </a:lnTo>
                <a:lnTo>
                  <a:pt x="2173" y="40601"/>
                </a:lnTo>
                <a:lnTo>
                  <a:pt x="2254" y="40558"/>
                </a:lnTo>
                <a:lnTo>
                  <a:pt x="2942" y="40171"/>
                </a:lnTo>
                <a:lnTo>
                  <a:pt x="3635" y="39792"/>
                </a:lnTo>
                <a:lnTo>
                  <a:pt x="4335" y="39420"/>
                </a:lnTo>
                <a:lnTo>
                  <a:pt x="5028" y="39055"/>
                </a:lnTo>
                <a:lnTo>
                  <a:pt x="5728" y="38697"/>
                </a:lnTo>
                <a:lnTo>
                  <a:pt x="6427" y="38346"/>
                </a:lnTo>
                <a:lnTo>
                  <a:pt x="7126" y="38003"/>
                </a:lnTo>
                <a:lnTo>
                  <a:pt x="7826" y="37667"/>
                </a:lnTo>
                <a:lnTo>
                  <a:pt x="8531" y="37337"/>
                </a:lnTo>
                <a:lnTo>
                  <a:pt x="9236" y="37008"/>
                </a:lnTo>
                <a:lnTo>
                  <a:pt x="10652" y="36364"/>
                </a:lnTo>
                <a:lnTo>
                  <a:pt x="12074" y="35727"/>
                </a:lnTo>
                <a:lnTo>
                  <a:pt x="13501" y="35097"/>
                </a:lnTo>
                <a:lnTo>
                  <a:pt x="14877" y="39112"/>
                </a:lnTo>
                <a:lnTo>
                  <a:pt x="16247" y="43106"/>
                </a:lnTo>
                <a:lnTo>
                  <a:pt x="16339" y="43370"/>
                </a:lnTo>
                <a:lnTo>
                  <a:pt x="15432" y="43793"/>
                </a:lnTo>
                <a:lnTo>
                  <a:pt x="14530" y="44222"/>
                </a:lnTo>
                <a:lnTo>
                  <a:pt x="13623" y="44652"/>
                </a:lnTo>
                <a:lnTo>
                  <a:pt x="12727" y="45088"/>
                </a:lnTo>
                <a:lnTo>
                  <a:pt x="11825" y="45532"/>
                </a:lnTo>
                <a:lnTo>
                  <a:pt x="10929" y="45976"/>
                </a:lnTo>
                <a:lnTo>
                  <a:pt x="10034" y="46426"/>
                </a:lnTo>
                <a:lnTo>
                  <a:pt x="9144" y="46892"/>
                </a:lnTo>
                <a:lnTo>
                  <a:pt x="8253" y="47357"/>
                </a:lnTo>
                <a:lnTo>
                  <a:pt x="7363" y="47829"/>
                </a:lnTo>
                <a:lnTo>
                  <a:pt x="6479" y="48309"/>
                </a:lnTo>
                <a:lnTo>
                  <a:pt x="5595" y="48795"/>
                </a:lnTo>
                <a:lnTo>
                  <a:pt x="4716" y="49289"/>
                </a:lnTo>
                <a:lnTo>
                  <a:pt x="3838" y="49797"/>
                </a:lnTo>
                <a:lnTo>
                  <a:pt x="2959" y="50305"/>
                </a:lnTo>
                <a:lnTo>
                  <a:pt x="2086" y="50828"/>
                </a:lnTo>
                <a:lnTo>
                  <a:pt x="2017" y="50871"/>
                </a:lnTo>
                <a:lnTo>
                  <a:pt x="1954" y="50928"/>
                </a:lnTo>
                <a:lnTo>
                  <a:pt x="1902" y="50985"/>
                </a:lnTo>
                <a:lnTo>
                  <a:pt x="1855" y="51050"/>
                </a:lnTo>
                <a:lnTo>
                  <a:pt x="1815" y="51121"/>
                </a:lnTo>
                <a:lnTo>
                  <a:pt x="1780" y="51200"/>
                </a:lnTo>
                <a:lnTo>
                  <a:pt x="1757" y="51272"/>
                </a:lnTo>
                <a:lnTo>
                  <a:pt x="1734" y="51357"/>
                </a:lnTo>
                <a:lnTo>
                  <a:pt x="1722" y="51436"/>
                </a:lnTo>
                <a:lnTo>
                  <a:pt x="1717" y="51522"/>
                </a:lnTo>
                <a:lnTo>
                  <a:pt x="1717" y="51608"/>
                </a:lnTo>
                <a:lnTo>
                  <a:pt x="1717" y="51694"/>
                </a:lnTo>
                <a:lnTo>
                  <a:pt x="1728" y="51780"/>
                </a:lnTo>
                <a:lnTo>
                  <a:pt x="1745" y="51866"/>
                </a:lnTo>
                <a:lnTo>
                  <a:pt x="1763" y="51944"/>
                </a:lnTo>
                <a:lnTo>
                  <a:pt x="1786" y="52030"/>
                </a:lnTo>
                <a:lnTo>
                  <a:pt x="1821" y="52109"/>
                </a:lnTo>
                <a:lnTo>
                  <a:pt x="1855" y="52180"/>
                </a:lnTo>
                <a:lnTo>
                  <a:pt x="1890" y="52252"/>
                </a:lnTo>
                <a:lnTo>
                  <a:pt x="1930" y="52324"/>
                </a:lnTo>
                <a:lnTo>
                  <a:pt x="1977" y="52388"/>
                </a:lnTo>
                <a:lnTo>
                  <a:pt x="2029" y="52445"/>
                </a:lnTo>
                <a:lnTo>
                  <a:pt x="2081" y="52495"/>
                </a:lnTo>
                <a:lnTo>
                  <a:pt x="2138" y="52538"/>
                </a:lnTo>
                <a:lnTo>
                  <a:pt x="2196" y="52574"/>
                </a:lnTo>
                <a:lnTo>
                  <a:pt x="2260" y="52603"/>
                </a:lnTo>
                <a:lnTo>
                  <a:pt x="2323" y="52624"/>
                </a:lnTo>
                <a:lnTo>
                  <a:pt x="2393" y="52631"/>
                </a:lnTo>
                <a:lnTo>
                  <a:pt x="2462" y="52631"/>
                </a:lnTo>
                <a:lnTo>
                  <a:pt x="2532" y="52624"/>
                </a:lnTo>
                <a:lnTo>
                  <a:pt x="2607" y="52603"/>
                </a:lnTo>
                <a:lnTo>
                  <a:pt x="2682" y="52574"/>
                </a:lnTo>
                <a:lnTo>
                  <a:pt x="3583" y="52123"/>
                </a:lnTo>
                <a:lnTo>
                  <a:pt x="4485" y="51679"/>
                </a:lnTo>
                <a:lnTo>
                  <a:pt x="5392" y="51243"/>
                </a:lnTo>
                <a:lnTo>
                  <a:pt x="6300" y="50814"/>
                </a:lnTo>
                <a:lnTo>
                  <a:pt x="7207" y="50391"/>
                </a:lnTo>
                <a:lnTo>
                  <a:pt x="8121" y="49969"/>
                </a:lnTo>
                <a:lnTo>
                  <a:pt x="9028" y="49561"/>
                </a:lnTo>
                <a:lnTo>
                  <a:pt x="9947" y="49160"/>
                </a:lnTo>
                <a:lnTo>
                  <a:pt x="10860" y="48760"/>
                </a:lnTo>
                <a:lnTo>
                  <a:pt x="11779" y="48373"/>
                </a:lnTo>
                <a:lnTo>
                  <a:pt x="12698" y="47994"/>
                </a:lnTo>
                <a:lnTo>
                  <a:pt x="13623" y="47622"/>
                </a:lnTo>
                <a:lnTo>
                  <a:pt x="14548" y="47264"/>
                </a:lnTo>
                <a:lnTo>
                  <a:pt x="15478" y="46906"/>
                </a:lnTo>
                <a:lnTo>
                  <a:pt x="16409" y="46562"/>
                </a:lnTo>
                <a:lnTo>
                  <a:pt x="17339" y="46226"/>
                </a:lnTo>
                <a:lnTo>
                  <a:pt x="17934" y="47908"/>
                </a:lnTo>
                <a:lnTo>
                  <a:pt x="18530" y="49597"/>
                </a:lnTo>
                <a:lnTo>
                  <a:pt x="19732" y="52953"/>
                </a:lnTo>
                <a:lnTo>
                  <a:pt x="19639" y="52896"/>
                </a:lnTo>
                <a:lnTo>
                  <a:pt x="19535" y="52853"/>
                </a:lnTo>
                <a:lnTo>
                  <a:pt x="19426" y="52817"/>
                </a:lnTo>
                <a:lnTo>
                  <a:pt x="19316" y="52803"/>
                </a:lnTo>
                <a:lnTo>
                  <a:pt x="19258" y="52796"/>
                </a:lnTo>
                <a:lnTo>
                  <a:pt x="19200" y="52803"/>
                </a:lnTo>
                <a:lnTo>
                  <a:pt x="19137" y="52810"/>
                </a:lnTo>
                <a:lnTo>
                  <a:pt x="19079" y="52817"/>
                </a:lnTo>
                <a:lnTo>
                  <a:pt x="19015" y="52832"/>
                </a:lnTo>
                <a:lnTo>
                  <a:pt x="18952" y="52853"/>
                </a:lnTo>
                <a:lnTo>
                  <a:pt x="18888" y="52882"/>
                </a:lnTo>
                <a:lnTo>
                  <a:pt x="18819" y="52910"/>
                </a:lnTo>
                <a:lnTo>
                  <a:pt x="17674" y="53476"/>
                </a:lnTo>
                <a:lnTo>
                  <a:pt x="16530" y="54027"/>
                </a:lnTo>
                <a:lnTo>
                  <a:pt x="15374" y="54571"/>
                </a:lnTo>
                <a:lnTo>
                  <a:pt x="14224" y="55100"/>
                </a:lnTo>
                <a:lnTo>
                  <a:pt x="13068" y="55630"/>
                </a:lnTo>
                <a:lnTo>
                  <a:pt x="11906" y="56152"/>
                </a:lnTo>
                <a:lnTo>
                  <a:pt x="9589" y="57183"/>
                </a:lnTo>
                <a:lnTo>
                  <a:pt x="7271" y="58221"/>
                </a:lnTo>
                <a:lnTo>
                  <a:pt x="6109" y="58743"/>
                </a:lnTo>
                <a:lnTo>
                  <a:pt x="4953" y="59273"/>
                </a:lnTo>
                <a:lnTo>
                  <a:pt x="3803" y="59810"/>
                </a:lnTo>
                <a:lnTo>
                  <a:pt x="2653" y="60353"/>
                </a:lnTo>
                <a:lnTo>
                  <a:pt x="1509" y="60919"/>
                </a:lnTo>
                <a:lnTo>
                  <a:pt x="370" y="61491"/>
                </a:lnTo>
                <a:lnTo>
                  <a:pt x="312" y="61520"/>
                </a:lnTo>
                <a:lnTo>
                  <a:pt x="260" y="61563"/>
                </a:lnTo>
                <a:lnTo>
                  <a:pt x="214" y="61599"/>
                </a:lnTo>
                <a:lnTo>
                  <a:pt x="173" y="61642"/>
                </a:lnTo>
                <a:lnTo>
                  <a:pt x="139" y="61692"/>
                </a:lnTo>
                <a:lnTo>
                  <a:pt x="104" y="61742"/>
                </a:lnTo>
                <a:lnTo>
                  <a:pt x="75" y="61799"/>
                </a:lnTo>
                <a:lnTo>
                  <a:pt x="52" y="61849"/>
                </a:lnTo>
                <a:lnTo>
                  <a:pt x="35" y="61907"/>
                </a:lnTo>
                <a:lnTo>
                  <a:pt x="17" y="61964"/>
                </a:lnTo>
                <a:lnTo>
                  <a:pt x="6" y="62028"/>
                </a:lnTo>
                <a:lnTo>
                  <a:pt x="0" y="62085"/>
                </a:lnTo>
                <a:lnTo>
                  <a:pt x="0" y="62143"/>
                </a:lnTo>
                <a:lnTo>
                  <a:pt x="0" y="62207"/>
                </a:lnTo>
                <a:lnTo>
                  <a:pt x="6" y="62264"/>
                </a:lnTo>
                <a:lnTo>
                  <a:pt x="17" y="62322"/>
                </a:lnTo>
                <a:lnTo>
                  <a:pt x="29" y="62379"/>
                </a:lnTo>
                <a:lnTo>
                  <a:pt x="46" y="62429"/>
                </a:lnTo>
                <a:lnTo>
                  <a:pt x="69" y="62486"/>
                </a:lnTo>
                <a:lnTo>
                  <a:pt x="92" y="62529"/>
                </a:lnTo>
                <a:lnTo>
                  <a:pt x="121" y="62579"/>
                </a:lnTo>
                <a:lnTo>
                  <a:pt x="156" y="62622"/>
                </a:lnTo>
                <a:lnTo>
                  <a:pt x="191" y="62658"/>
                </a:lnTo>
                <a:lnTo>
                  <a:pt x="231" y="62694"/>
                </a:lnTo>
                <a:lnTo>
                  <a:pt x="272" y="62722"/>
                </a:lnTo>
                <a:lnTo>
                  <a:pt x="318" y="62751"/>
                </a:lnTo>
                <a:lnTo>
                  <a:pt x="370" y="62772"/>
                </a:lnTo>
                <a:lnTo>
                  <a:pt x="416" y="62787"/>
                </a:lnTo>
                <a:lnTo>
                  <a:pt x="474" y="62794"/>
                </a:lnTo>
                <a:lnTo>
                  <a:pt x="532" y="62794"/>
                </a:lnTo>
                <a:lnTo>
                  <a:pt x="590" y="62787"/>
                </a:lnTo>
                <a:lnTo>
                  <a:pt x="653" y="62772"/>
                </a:lnTo>
                <a:lnTo>
                  <a:pt x="1254" y="62615"/>
                </a:lnTo>
                <a:lnTo>
                  <a:pt x="1850" y="62443"/>
                </a:lnTo>
                <a:lnTo>
                  <a:pt x="2445" y="62271"/>
                </a:lnTo>
                <a:lnTo>
                  <a:pt x="3040" y="62100"/>
                </a:lnTo>
                <a:lnTo>
                  <a:pt x="3635" y="61914"/>
                </a:lnTo>
                <a:lnTo>
                  <a:pt x="4231" y="61728"/>
                </a:lnTo>
                <a:lnTo>
                  <a:pt x="4820" y="61534"/>
                </a:lnTo>
                <a:lnTo>
                  <a:pt x="5416" y="61334"/>
                </a:lnTo>
                <a:lnTo>
                  <a:pt x="6595" y="60926"/>
                </a:lnTo>
                <a:lnTo>
                  <a:pt x="7780" y="60504"/>
                </a:lnTo>
                <a:lnTo>
                  <a:pt x="8959" y="60074"/>
                </a:lnTo>
                <a:lnTo>
                  <a:pt x="10132" y="59631"/>
                </a:lnTo>
                <a:lnTo>
                  <a:pt x="11311" y="59173"/>
                </a:lnTo>
                <a:lnTo>
                  <a:pt x="12484" y="58715"/>
                </a:lnTo>
                <a:lnTo>
                  <a:pt x="14825" y="57791"/>
                </a:lnTo>
                <a:lnTo>
                  <a:pt x="17166" y="56861"/>
                </a:lnTo>
                <a:lnTo>
                  <a:pt x="18333" y="56403"/>
                </a:lnTo>
                <a:lnTo>
                  <a:pt x="19501" y="55952"/>
                </a:lnTo>
                <a:lnTo>
                  <a:pt x="19593" y="55909"/>
                </a:lnTo>
                <a:lnTo>
                  <a:pt x="19686" y="55866"/>
                </a:lnTo>
                <a:lnTo>
                  <a:pt x="19772" y="55809"/>
                </a:lnTo>
                <a:lnTo>
                  <a:pt x="19848" y="55752"/>
                </a:lnTo>
                <a:lnTo>
                  <a:pt x="19923" y="55687"/>
                </a:lnTo>
                <a:lnTo>
                  <a:pt x="19986" y="55616"/>
                </a:lnTo>
                <a:lnTo>
                  <a:pt x="20050" y="55537"/>
                </a:lnTo>
                <a:lnTo>
                  <a:pt x="20108" y="55458"/>
                </a:lnTo>
                <a:lnTo>
                  <a:pt x="20154" y="55380"/>
                </a:lnTo>
                <a:lnTo>
                  <a:pt x="20200" y="55294"/>
                </a:lnTo>
                <a:lnTo>
                  <a:pt x="20241" y="55201"/>
                </a:lnTo>
                <a:lnTo>
                  <a:pt x="20275" y="55108"/>
                </a:lnTo>
                <a:lnTo>
                  <a:pt x="20304" y="55015"/>
                </a:lnTo>
                <a:lnTo>
                  <a:pt x="20327" y="54914"/>
                </a:lnTo>
                <a:lnTo>
                  <a:pt x="20345" y="54814"/>
                </a:lnTo>
                <a:lnTo>
                  <a:pt x="20356" y="54714"/>
                </a:lnTo>
                <a:lnTo>
                  <a:pt x="21264" y="57212"/>
                </a:lnTo>
                <a:lnTo>
                  <a:pt x="22183" y="59702"/>
                </a:lnTo>
                <a:lnTo>
                  <a:pt x="23107" y="62186"/>
                </a:lnTo>
                <a:lnTo>
                  <a:pt x="24038" y="64662"/>
                </a:lnTo>
                <a:lnTo>
                  <a:pt x="21599" y="65585"/>
                </a:lnTo>
                <a:lnTo>
                  <a:pt x="19166" y="66515"/>
                </a:lnTo>
                <a:lnTo>
                  <a:pt x="17952" y="66981"/>
                </a:lnTo>
                <a:lnTo>
                  <a:pt x="16738" y="67460"/>
                </a:lnTo>
                <a:lnTo>
                  <a:pt x="15524" y="67940"/>
                </a:lnTo>
                <a:lnTo>
                  <a:pt x="14311" y="68426"/>
                </a:lnTo>
                <a:lnTo>
                  <a:pt x="13103" y="68927"/>
                </a:lnTo>
                <a:lnTo>
                  <a:pt x="11895" y="69428"/>
                </a:lnTo>
                <a:lnTo>
                  <a:pt x="10692" y="69944"/>
                </a:lnTo>
                <a:lnTo>
                  <a:pt x="9490" y="70466"/>
                </a:lnTo>
                <a:lnTo>
                  <a:pt x="8294" y="71003"/>
                </a:lnTo>
                <a:lnTo>
                  <a:pt x="7097" y="71554"/>
                </a:lnTo>
                <a:lnTo>
                  <a:pt x="5913" y="72112"/>
                </a:lnTo>
                <a:lnTo>
                  <a:pt x="4728" y="72692"/>
                </a:lnTo>
                <a:lnTo>
                  <a:pt x="4641" y="72742"/>
                </a:lnTo>
                <a:lnTo>
                  <a:pt x="4560" y="72799"/>
                </a:lnTo>
                <a:lnTo>
                  <a:pt x="4485" y="72864"/>
                </a:lnTo>
                <a:lnTo>
                  <a:pt x="4421" y="72928"/>
                </a:lnTo>
                <a:lnTo>
                  <a:pt x="4364" y="73007"/>
                </a:lnTo>
                <a:lnTo>
                  <a:pt x="4317" y="73085"/>
                </a:lnTo>
                <a:lnTo>
                  <a:pt x="4271" y="73171"/>
                </a:lnTo>
                <a:lnTo>
                  <a:pt x="4237" y="73264"/>
                </a:lnTo>
                <a:lnTo>
                  <a:pt x="4208" y="73350"/>
                </a:lnTo>
                <a:lnTo>
                  <a:pt x="4190" y="73443"/>
                </a:lnTo>
                <a:lnTo>
                  <a:pt x="4173" y="73543"/>
                </a:lnTo>
                <a:lnTo>
                  <a:pt x="4161" y="73636"/>
                </a:lnTo>
                <a:lnTo>
                  <a:pt x="4161" y="73737"/>
                </a:lnTo>
                <a:lnTo>
                  <a:pt x="4167" y="73830"/>
                </a:lnTo>
                <a:lnTo>
                  <a:pt x="4173" y="73923"/>
                </a:lnTo>
                <a:lnTo>
                  <a:pt x="4190" y="74016"/>
                </a:lnTo>
                <a:lnTo>
                  <a:pt x="4213" y="74109"/>
                </a:lnTo>
                <a:lnTo>
                  <a:pt x="4242" y="74195"/>
                </a:lnTo>
                <a:lnTo>
                  <a:pt x="4271" y="74273"/>
                </a:lnTo>
                <a:lnTo>
                  <a:pt x="4312" y="74352"/>
                </a:lnTo>
                <a:lnTo>
                  <a:pt x="4358" y="74424"/>
                </a:lnTo>
                <a:lnTo>
                  <a:pt x="4404" y="74495"/>
                </a:lnTo>
                <a:lnTo>
                  <a:pt x="4462" y="74553"/>
                </a:lnTo>
                <a:lnTo>
                  <a:pt x="4520" y="74610"/>
                </a:lnTo>
                <a:lnTo>
                  <a:pt x="4589" y="74653"/>
                </a:lnTo>
                <a:lnTo>
                  <a:pt x="4658" y="74688"/>
                </a:lnTo>
                <a:lnTo>
                  <a:pt x="4728" y="74710"/>
                </a:lnTo>
                <a:lnTo>
                  <a:pt x="4809" y="74731"/>
                </a:lnTo>
                <a:lnTo>
                  <a:pt x="4982" y="74731"/>
                </a:lnTo>
                <a:lnTo>
                  <a:pt x="5075" y="74710"/>
                </a:lnTo>
                <a:lnTo>
                  <a:pt x="5167" y="74681"/>
                </a:lnTo>
                <a:lnTo>
                  <a:pt x="7658" y="73722"/>
                </a:lnTo>
                <a:lnTo>
                  <a:pt x="8907" y="73250"/>
                </a:lnTo>
                <a:lnTo>
                  <a:pt x="10155" y="72785"/>
                </a:lnTo>
                <a:lnTo>
                  <a:pt x="11398" y="72320"/>
                </a:lnTo>
                <a:lnTo>
                  <a:pt x="12646" y="71869"/>
                </a:lnTo>
                <a:lnTo>
                  <a:pt x="13894" y="71418"/>
                </a:lnTo>
                <a:lnTo>
                  <a:pt x="15149" y="70981"/>
                </a:lnTo>
                <a:lnTo>
                  <a:pt x="16403" y="70552"/>
                </a:lnTo>
                <a:lnTo>
                  <a:pt x="17657" y="70130"/>
                </a:lnTo>
                <a:lnTo>
                  <a:pt x="18917" y="69722"/>
                </a:lnTo>
                <a:lnTo>
                  <a:pt x="20177" y="69328"/>
                </a:lnTo>
                <a:lnTo>
                  <a:pt x="21443" y="68949"/>
                </a:lnTo>
                <a:lnTo>
                  <a:pt x="22709" y="68584"/>
                </a:lnTo>
                <a:lnTo>
                  <a:pt x="23350" y="68405"/>
                </a:lnTo>
                <a:lnTo>
                  <a:pt x="23986" y="68233"/>
                </a:lnTo>
                <a:lnTo>
                  <a:pt x="24622" y="68061"/>
                </a:lnTo>
                <a:lnTo>
                  <a:pt x="25263" y="67897"/>
                </a:lnTo>
                <a:lnTo>
                  <a:pt x="26107" y="70108"/>
                </a:lnTo>
                <a:lnTo>
                  <a:pt x="26962" y="72305"/>
                </a:lnTo>
                <a:lnTo>
                  <a:pt x="27818" y="74502"/>
                </a:lnTo>
                <a:lnTo>
                  <a:pt x="28679" y="76700"/>
                </a:lnTo>
                <a:lnTo>
                  <a:pt x="29552" y="78890"/>
                </a:lnTo>
                <a:lnTo>
                  <a:pt x="30430" y="81072"/>
                </a:lnTo>
                <a:lnTo>
                  <a:pt x="31315" y="83255"/>
                </a:lnTo>
                <a:lnTo>
                  <a:pt x="32205" y="85438"/>
                </a:lnTo>
                <a:lnTo>
                  <a:pt x="32245" y="85531"/>
                </a:lnTo>
                <a:lnTo>
                  <a:pt x="32291" y="85617"/>
                </a:lnTo>
                <a:lnTo>
                  <a:pt x="32338" y="85703"/>
                </a:lnTo>
                <a:lnTo>
                  <a:pt x="32384" y="85781"/>
                </a:lnTo>
                <a:lnTo>
                  <a:pt x="32436" y="85853"/>
                </a:lnTo>
                <a:lnTo>
                  <a:pt x="32488" y="85925"/>
                </a:lnTo>
                <a:lnTo>
                  <a:pt x="32540" y="85982"/>
                </a:lnTo>
                <a:lnTo>
                  <a:pt x="32598" y="86039"/>
                </a:lnTo>
                <a:lnTo>
                  <a:pt x="32655" y="86096"/>
                </a:lnTo>
                <a:lnTo>
                  <a:pt x="32713" y="86139"/>
                </a:lnTo>
                <a:lnTo>
                  <a:pt x="32771" y="86182"/>
                </a:lnTo>
                <a:lnTo>
                  <a:pt x="32829" y="86218"/>
                </a:lnTo>
                <a:lnTo>
                  <a:pt x="32892" y="86254"/>
                </a:lnTo>
                <a:lnTo>
                  <a:pt x="32956" y="86282"/>
                </a:lnTo>
                <a:lnTo>
                  <a:pt x="33020" y="86304"/>
                </a:lnTo>
                <a:lnTo>
                  <a:pt x="33083" y="86325"/>
                </a:lnTo>
                <a:lnTo>
                  <a:pt x="33147" y="86340"/>
                </a:lnTo>
                <a:lnTo>
                  <a:pt x="33210" y="86347"/>
                </a:lnTo>
                <a:lnTo>
                  <a:pt x="33343" y="86354"/>
                </a:lnTo>
                <a:lnTo>
                  <a:pt x="33476" y="86347"/>
                </a:lnTo>
                <a:lnTo>
                  <a:pt x="33603" y="86318"/>
                </a:lnTo>
                <a:lnTo>
                  <a:pt x="33736" y="86282"/>
                </a:lnTo>
                <a:lnTo>
                  <a:pt x="33863" y="86225"/>
                </a:lnTo>
                <a:lnTo>
                  <a:pt x="33991" y="86161"/>
                </a:lnTo>
                <a:lnTo>
                  <a:pt x="34112" y="86082"/>
                </a:lnTo>
                <a:lnTo>
                  <a:pt x="34227" y="85989"/>
                </a:lnTo>
                <a:lnTo>
                  <a:pt x="34332" y="85889"/>
                </a:lnTo>
                <a:lnTo>
                  <a:pt x="34436" y="85774"/>
                </a:lnTo>
                <a:lnTo>
                  <a:pt x="34534" y="85645"/>
                </a:lnTo>
                <a:lnTo>
                  <a:pt x="34621" y="85517"/>
                </a:lnTo>
                <a:lnTo>
                  <a:pt x="34696" y="85374"/>
                </a:lnTo>
                <a:lnTo>
                  <a:pt x="34765" y="85216"/>
                </a:lnTo>
                <a:lnTo>
                  <a:pt x="34817" y="85059"/>
                </a:lnTo>
                <a:lnTo>
                  <a:pt x="34840" y="84980"/>
                </a:lnTo>
                <a:lnTo>
                  <a:pt x="34857" y="84894"/>
                </a:lnTo>
                <a:lnTo>
                  <a:pt x="34875" y="84808"/>
                </a:lnTo>
                <a:lnTo>
                  <a:pt x="34892" y="84722"/>
                </a:lnTo>
                <a:lnTo>
                  <a:pt x="34898" y="84636"/>
                </a:lnTo>
                <a:lnTo>
                  <a:pt x="34904" y="84543"/>
                </a:lnTo>
                <a:lnTo>
                  <a:pt x="34909" y="84457"/>
                </a:lnTo>
                <a:lnTo>
                  <a:pt x="34904" y="84364"/>
                </a:lnTo>
                <a:lnTo>
                  <a:pt x="34898" y="84271"/>
                </a:lnTo>
                <a:lnTo>
                  <a:pt x="34886" y="84178"/>
                </a:lnTo>
                <a:lnTo>
                  <a:pt x="34875" y="84085"/>
                </a:lnTo>
                <a:lnTo>
                  <a:pt x="34857" y="83992"/>
                </a:lnTo>
                <a:lnTo>
                  <a:pt x="34834" y="83892"/>
                </a:lnTo>
                <a:lnTo>
                  <a:pt x="34805" y="83799"/>
                </a:lnTo>
                <a:lnTo>
                  <a:pt x="34771" y="83699"/>
                </a:lnTo>
                <a:lnTo>
                  <a:pt x="34736" y="83606"/>
                </a:lnTo>
                <a:lnTo>
                  <a:pt x="33707" y="81058"/>
                </a:lnTo>
                <a:lnTo>
                  <a:pt x="32684" y="78503"/>
                </a:lnTo>
                <a:lnTo>
                  <a:pt x="31673" y="75948"/>
                </a:lnTo>
                <a:lnTo>
                  <a:pt x="30667" y="73386"/>
                </a:lnTo>
                <a:lnTo>
                  <a:pt x="29662" y="70817"/>
                </a:lnTo>
                <a:lnTo>
                  <a:pt x="28667" y="68247"/>
                </a:lnTo>
                <a:lnTo>
                  <a:pt x="27685" y="65678"/>
                </a:lnTo>
                <a:lnTo>
                  <a:pt x="26702" y="63102"/>
                </a:lnTo>
                <a:lnTo>
                  <a:pt x="25731" y="60518"/>
                </a:lnTo>
                <a:lnTo>
                  <a:pt x="24766" y="57934"/>
                </a:lnTo>
                <a:lnTo>
                  <a:pt x="23807" y="55344"/>
                </a:lnTo>
                <a:lnTo>
                  <a:pt x="22853" y="52746"/>
                </a:lnTo>
                <a:lnTo>
                  <a:pt x="21911" y="50148"/>
                </a:lnTo>
                <a:lnTo>
                  <a:pt x="20980" y="47543"/>
                </a:lnTo>
                <a:lnTo>
                  <a:pt x="20050" y="44938"/>
                </a:lnTo>
                <a:lnTo>
                  <a:pt x="19131" y="42326"/>
                </a:lnTo>
                <a:lnTo>
                  <a:pt x="18680" y="41023"/>
                </a:lnTo>
                <a:lnTo>
                  <a:pt x="18229" y="39721"/>
                </a:lnTo>
                <a:lnTo>
                  <a:pt x="17790" y="38411"/>
                </a:lnTo>
                <a:lnTo>
                  <a:pt x="17351" y="37101"/>
                </a:lnTo>
                <a:lnTo>
                  <a:pt x="16917" y="35791"/>
                </a:lnTo>
                <a:lnTo>
                  <a:pt x="16484" y="34475"/>
                </a:lnTo>
                <a:lnTo>
                  <a:pt x="15628" y="31841"/>
                </a:lnTo>
                <a:lnTo>
                  <a:pt x="14779" y="29193"/>
                </a:lnTo>
                <a:lnTo>
                  <a:pt x="13941" y="26545"/>
                </a:lnTo>
                <a:lnTo>
                  <a:pt x="13097" y="23897"/>
                </a:lnTo>
                <a:lnTo>
                  <a:pt x="12253" y="21249"/>
                </a:lnTo>
                <a:lnTo>
                  <a:pt x="11398" y="18608"/>
                </a:lnTo>
                <a:lnTo>
                  <a:pt x="10542" y="15974"/>
                </a:lnTo>
                <a:lnTo>
                  <a:pt x="10103" y="14658"/>
                </a:lnTo>
                <a:lnTo>
                  <a:pt x="9664" y="13341"/>
                </a:lnTo>
                <a:lnTo>
                  <a:pt x="9224" y="12031"/>
                </a:lnTo>
                <a:lnTo>
                  <a:pt x="8774" y="10721"/>
                </a:lnTo>
                <a:lnTo>
                  <a:pt x="8323" y="9419"/>
                </a:lnTo>
                <a:lnTo>
                  <a:pt x="7866" y="8116"/>
                </a:lnTo>
                <a:lnTo>
                  <a:pt x="7404" y="6821"/>
                </a:lnTo>
                <a:lnTo>
                  <a:pt x="6936" y="5526"/>
                </a:lnTo>
                <a:lnTo>
                  <a:pt x="6456" y="4237"/>
                </a:lnTo>
                <a:lnTo>
                  <a:pt x="5976" y="2956"/>
                </a:lnTo>
                <a:lnTo>
                  <a:pt x="5485" y="1675"/>
                </a:lnTo>
                <a:lnTo>
                  <a:pt x="4982" y="401"/>
                </a:lnTo>
                <a:lnTo>
                  <a:pt x="4947" y="330"/>
                </a:lnTo>
                <a:lnTo>
                  <a:pt x="4913" y="258"/>
                </a:lnTo>
                <a:lnTo>
                  <a:pt x="4872" y="201"/>
                </a:lnTo>
                <a:lnTo>
                  <a:pt x="4826" y="151"/>
                </a:lnTo>
                <a:lnTo>
                  <a:pt x="4780" y="108"/>
                </a:lnTo>
                <a:lnTo>
                  <a:pt x="4734" y="72"/>
                </a:lnTo>
                <a:lnTo>
                  <a:pt x="4682" y="43"/>
                </a:lnTo>
                <a:lnTo>
                  <a:pt x="4630" y="22"/>
                </a:lnTo>
                <a:lnTo>
                  <a:pt x="4578" y="8"/>
                </a:lnTo>
                <a:lnTo>
                  <a:pt x="4526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26;p2">
            <a:extLst>
              <a:ext uri="{FF2B5EF4-FFF2-40B4-BE49-F238E27FC236}">
                <a16:creationId xmlns:a16="http://schemas.microsoft.com/office/drawing/2014/main" id="{93A467CC-C6CB-6444-891D-FE2C91ABE87B}"/>
              </a:ext>
            </a:extLst>
          </p:cNvPr>
          <p:cNvSpPr/>
          <p:nvPr userDrawn="1"/>
        </p:nvSpPr>
        <p:spPr>
          <a:xfrm rot="10800000">
            <a:off x="5434939" y="6408765"/>
            <a:ext cx="1718960" cy="760503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90;p5">
            <a:extLst>
              <a:ext uri="{FF2B5EF4-FFF2-40B4-BE49-F238E27FC236}">
                <a16:creationId xmlns:a16="http://schemas.microsoft.com/office/drawing/2014/main" id="{8295C2A1-C5B6-FB45-8E47-573C2984ABE2}"/>
              </a:ext>
            </a:extLst>
          </p:cNvPr>
          <p:cNvSpPr/>
          <p:nvPr userDrawn="1"/>
        </p:nvSpPr>
        <p:spPr>
          <a:xfrm rot="654613">
            <a:off x="2557849" y="5981921"/>
            <a:ext cx="702988" cy="647397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Picture 4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7E7555-97D2-634F-8B31-CA874B428E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92547" y="-2100264"/>
            <a:ext cx="14377094" cy="101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2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01324C-C32B-DE4C-A44D-F4F19EF95B0E}"/>
              </a:ext>
            </a:extLst>
          </p:cNvPr>
          <p:cNvGrpSpPr/>
          <p:nvPr userDrawn="1"/>
        </p:nvGrpSpPr>
        <p:grpSpPr>
          <a:xfrm>
            <a:off x="4272579" y="6032952"/>
            <a:ext cx="3646842" cy="640128"/>
            <a:chOff x="0" y="5854263"/>
            <a:chExt cx="4909999" cy="861849"/>
          </a:xfrm>
        </p:grpSpPr>
        <p:pic>
          <p:nvPicPr>
            <p:cNvPr id="7" name="Picture 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E30F8711-D1C3-8C43-BF01-67680D501F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9490" t="26737" r="28715" b="38805"/>
            <a:stretch/>
          </p:blipFill>
          <p:spPr>
            <a:xfrm>
              <a:off x="0" y="5854263"/>
              <a:ext cx="1477557" cy="861849"/>
            </a:xfrm>
            <a:prstGeom prst="rect">
              <a:avLst/>
            </a:prstGeom>
          </p:spPr>
        </p:pic>
        <p:pic>
          <p:nvPicPr>
            <p:cNvPr id="8" name="Picture 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C809640-787E-5546-8413-53A8A82347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7259" t="61215" r="25512" b="24119"/>
            <a:stretch/>
          </p:blipFill>
          <p:spPr>
            <a:xfrm>
              <a:off x="987181" y="5854263"/>
              <a:ext cx="3922818" cy="861849"/>
            </a:xfrm>
            <a:prstGeom prst="rect">
              <a:avLst/>
            </a:prstGeom>
          </p:spPr>
        </p:pic>
      </p:grp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C0C729C6-3876-9742-82F3-421054F6F994}"/>
              </a:ext>
            </a:extLst>
          </p:cNvPr>
          <p:cNvSpPr/>
          <p:nvPr userDrawn="1"/>
        </p:nvSpPr>
        <p:spPr>
          <a:xfrm rot="17325830">
            <a:off x="623841" y="3554054"/>
            <a:ext cx="855968" cy="703729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3BFC9EF-E3EA-6D45-9AC0-B8715AE5A9D8}"/>
              </a:ext>
            </a:extLst>
          </p:cNvPr>
          <p:cNvSpPr/>
          <p:nvPr userDrawn="1"/>
        </p:nvSpPr>
        <p:spPr>
          <a:xfrm rot="10800000">
            <a:off x="185359" y="856566"/>
            <a:ext cx="473413" cy="435889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8FB6AE43-C1B5-1D49-B6E3-609821C5E359}"/>
              </a:ext>
            </a:extLst>
          </p:cNvPr>
          <p:cNvSpPr/>
          <p:nvPr userDrawn="1"/>
        </p:nvSpPr>
        <p:spPr>
          <a:xfrm rot="10800000">
            <a:off x="390665" y="4444681"/>
            <a:ext cx="260096" cy="21388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5;p2">
            <a:extLst>
              <a:ext uri="{FF2B5EF4-FFF2-40B4-BE49-F238E27FC236}">
                <a16:creationId xmlns:a16="http://schemas.microsoft.com/office/drawing/2014/main" id="{1D93B5FC-BFC8-8848-B24D-7DCABD4C214C}"/>
              </a:ext>
            </a:extLst>
          </p:cNvPr>
          <p:cNvSpPr/>
          <p:nvPr userDrawn="1"/>
        </p:nvSpPr>
        <p:spPr>
          <a:xfrm rot="10800000">
            <a:off x="635402" y="2523485"/>
            <a:ext cx="405305" cy="323073"/>
          </a:xfrm>
          <a:custGeom>
            <a:avLst/>
            <a:gdLst/>
            <a:ahLst/>
            <a:cxnLst/>
            <a:rect l="l" t="t" r="r" b="b"/>
            <a:pathLst>
              <a:path w="92960" h="24164" extrusionOk="0">
                <a:moveTo>
                  <a:pt x="50479" y="1"/>
                </a:moveTo>
                <a:lnTo>
                  <a:pt x="50051" y="8"/>
                </a:lnTo>
                <a:lnTo>
                  <a:pt x="49623" y="24"/>
                </a:lnTo>
                <a:lnTo>
                  <a:pt x="49195" y="39"/>
                </a:lnTo>
                <a:lnTo>
                  <a:pt x="48767" y="62"/>
                </a:lnTo>
                <a:lnTo>
                  <a:pt x="48366" y="85"/>
                </a:lnTo>
                <a:lnTo>
                  <a:pt x="47938" y="116"/>
                </a:lnTo>
                <a:lnTo>
                  <a:pt x="47537" y="155"/>
                </a:lnTo>
                <a:lnTo>
                  <a:pt x="47135" y="194"/>
                </a:lnTo>
                <a:lnTo>
                  <a:pt x="46761" y="240"/>
                </a:lnTo>
                <a:lnTo>
                  <a:pt x="46386" y="286"/>
                </a:lnTo>
                <a:lnTo>
                  <a:pt x="46012" y="340"/>
                </a:lnTo>
                <a:lnTo>
                  <a:pt x="45637" y="402"/>
                </a:lnTo>
                <a:lnTo>
                  <a:pt x="45316" y="471"/>
                </a:lnTo>
                <a:lnTo>
                  <a:pt x="44969" y="533"/>
                </a:lnTo>
                <a:lnTo>
                  <a:pt x="44648" y="610"/>
                </a:lnTo>
                <a:lnTo>
                  <a:pt x="44353" y="688"/>
                </a:lnTo>
                <a:lnTo>
                  <a:pt x="44059" y="773"/>
                </a:lnTo>
                <a:lnTo>
                  <a:pt x="43792" y="857"/>
                </a:lnTo>
                <a:lnTo>
                  <a:pt x="43524" y="950"/>
                </a:lnTo>
                <a:lnTo>
                  <a:pt x="43283" y="1050"/>
                </a:lnTo>
                <a:lnTo>
                  <a:pt x="43069" y="1151"/>
                </a:lnTo>
                <a:lnTo>
                  <a:pt x="42882" y="1259"/>
                </a:lnTo>
                <a:lnTo>
                  <a:pt x="42695" y="1375"/>
                </a:lnTo>
                <a:lnTo>
                  <a:pt x="42534" y="1490"/>
                </a:lnTo>
                <a:lnTo>
                  <a:pt x="42400" y="1614"/>
                </a:lnTo>
                <a:lnTo>
                  <a:pt x="42293" y="1738"/>
                </a:lnTo>
                <a:lnTo>
                  <a:pt x="42213" y="1869"/>
                </a:lnTo>
                <a:lnTo>
                  <a:pt x="42160" y="2008"/>
                </a:lnTo>
                <a:lnTo>
                  <a:pt x="42133" y="2147"/>
                </a:lnTo>
                <a:lnTo>
                  <a:pt x="42133" y="2293"/>
                </a:lnTo>
                <a:lnTo>
                  <a:pt x="42160" y="2440"/>
                </a:lnTo>
                <a:lnTo>
                  <a:pt x="42374" y="3359"/>
                </a:lnTo>
                <a:lnTo>
                  <a:pt x="42534" y="4277"/>
                </a:lnTo>
                <a:lnTo>
                  <a:pt x="42668" y="5196"/>
                </a:lnTo>
                <a:lnTo>
                  <a:pt x="42775" y="6115"/>
                </a:lnTo>
                <a:lnTo>
                  <a:pt x="42882" y="7041"/>
                </a:lnTo>
                <a:lnTo>
                  <a:pt x="42935" y="7960"/>
                </a:lnTo>
                <a:lnTo>
                  <a:pt x="43016" y="9813"/>
                </a:lnTo>
                <a:lnTo>
                  <a:pt x="40662" y="9828"/>
                </a:lnTo>
                <a:lnTo>
                  <a:pt x="38334" y="9851"/>
                </a:lnTo>
                <a:lnTo>
                  <a:pt x="35980" y="9882"/>
                </a:lnTo>
                <a:lnTo>
                  <a:pt x="33653" y="9913"/>
                </a:lnTo>
                <a:lnTo>
                  <a:pt x="31299" y="9951"/>
                </a:lnTo>
                <a:lnTo>
                  <a:pt x="28972" y="10006"/>
                </a:lnTo>
                <a:lnTo>
                  <a:pt x="26644" y="10052"/>
                </a:lnTo>
                <a:lnTo>
                  <a:pt x="24317" y="10114"/>
                </a:lnTo>
                <a:lnTo>
                  <a:pt x="22017" y="10183"/>
                </a:lnTo>
                <a:lnTo>
                  <a:pt x="19689" y="10253"/>
                </a:lnTo>
                <a:lnTo>
                  <a:pt x="17389" y="10330"/>
                </a:lnTo>
                <a:lnTo>
                  <a:pt x="15088" y="10415"/>
                </a:lnTo>
                <a:lnTo>
                  <a:pt x="12814" y="10507"/>
                </a:lnTo>
                <a:lnTo>
                  <a:pt x="10514" y="10608"/>
                </a:lnTo>
                <a:lnTo>
                  <a:pt x="8240" y="10716"/>
                </a:lnTo>
                <a:lnTo>
                  <a:pt x="5993" y="10832"/>
                </a:lnTo>
                <a:lnTo>
                  <a:pt x="5565" y="10855"/>
                </a:lnTo>
                <a:lnTo>
                  <a:pt x="5164" y="10886"/>
                </a:lnTo>
                <a:lnTo>
                  <a:pt x="4762" y="10924"/>
                </a:lnTo>
                <a:lnTo>
                  <a:pt x="4388" y="10963"/>
                </a:lnTo>
                <a:lnTo>
                  <a:pt x="4013" y="11009"/>
                </a:lnTo>
                <a:lnTo>
                  <a:pt x="3666" y="11063"/>
                </a:lnTo>
                <a:lnTo>
                  <a:pt x="3345" y="11117"/>
                </a:lnTo>
                <a:lnTo>
                  <a:pt x="3024" y="11179"/>
                </a:lnTo>
                <a:lnTo>
                  <a:pt x="2729" y="11248"/>
                </a:lnTo>
                <a:lnTo>
                  <a:pt x="2462" y="11318"/>
                </a:lnTo>
                <a:lnTo>
                  <a:pt x="2194" y="11387"/>
                </a:lnTo>
                <a:lnTo>
                  <a:pt x="1927" y="11465"/>
                </a:lnTo>
                <a:lnTo>
                  <a:pt x="1713" y="11542"/>
                </a:lnTo>
                <a:lnTo>
                  <a:pt x="1472" y="11627"/>
                </a:lnTo>
                <a:lnTo>
                  <a:pt x="1285" y="11712"/>
                </a:lnTo>
                <a:lnTo>
                  <a:pt x="1098" y="11804"/>
                </a:lnTo>
                <a:lnTo>
                  <a:pt x="910" y="11897"/>
                </a:lnTo>
                <a:lnTo>
                  <a:pt x="750" y="11990"/>
                </a:lnTo>
                <a:lnTo>
                  <a:pt x="616" y="12082"/>
                </a:lnTo>
                <a:lnTo>
                  <a:pt x="482" y="12183"/>
                </a:lnTo>
                <a:lnTo>
                  <a:pt x="268" y="12383"/>
                </a:lnTo>
                <a:lnTo>
                  <a:pt x="135" y="12592"/>
                </a:lnTo>
                <a:lnTo>
                  <a:pt x="28" y="12808"/>
                </a:lnTo>
                <a:lnTo>
                  <a:pt x="1" y="13024"/>
                </a:lnTo>
                <a:lnTo>
                  <a:pt x="1" y="13240"/>
                </a:lnTo>
                <a:lnTo>
                  <a:pt x="81" y="13456"/>
                </a:lnTo>
                <a:lnTo>
                  <a:pt x="215" y="13672"/>
                </a:lnTo>
                <a:lnTo>
                  <a:pt x="402" y="13881"/>
                </a:lnTo>
                <a:lnTo>
                  <a:pt x="643" y="14089"/>
                </a:lnTo>
                <a:lnTo>
                  <a:pt x="910" y="14290"/>
                </a:lnTo>
                <a:lnTo>
                  <a:pt x="1258" y="14483"/>
                </a:lnTo>
                <a:lnTo>
                  <a:pt x="1659" y="14661"/>
                </a:lnTo>
                <a:lnTo>
                  <a:pt x="1873" y="14746"/>
                </a:lnTo>
                <a:lnTo>
                  <a:pt x="2087" y="14830"/>
                </a:lnTo>
                <a:lnTo>
                  <a:pt x="2328" y="14915"/>
                </a:lnTo>
                <a:lnTo>
                  <a:pt x="2596" y="14993"/>
                </a:lnTo>
                <a:lnTo>
                  <a:pt x="2863" y="15062"/>
                </a:lnTo>
                <a:lnTo>
                  <a:pt x="3131" y="15132"/>
                </a:lnTo>
                <a:lnTo>
                  <a:pt x="3425" y="15201"/>
                </a:lnTo>
                <a:lnTo>
                  <a:pt x="3719" y="15255"/>
                </a:lnTo>
                <a:lnTo>
                  <a:pt x="4040" y="15317"/>
                </a:lnTo>
                <a:lnTo>
                  <a:pt x="4361" y="15371"/>
                </a:lnTo>
                <a:lnTo>
                  <a:pt x="4682" y="15417"/>
                </a:lnTo>
                <a:lnTo>
                  <a:pt x="5030" y="15456"/>
                </a:lnTo>
                <a:lnTo>
                  <a:pt x="5404" y="15494"/>
                </a:lnTo>
                <a:lnTo>
                  <a:pt x="5752" y="15525"/>
                </a:lnTo>
                <a:lnTo>
                  <a:pt x="6153" y="15556"/>
                </a:lnTo>
                <a:lnTo>
                  <a:pt x="6528" y="15572"/>
                </a:lnTo>
                <a:lnTo>
                  <a:pt x="6956" y="15587"/>
                </a:lnTo>
                <a:lnTo>
                  <a:pt x="7357" y="15595"/>
                </a:lnTo>
                <a:lnTo>
                  <a:pt x="7785" y="15602"/>
                </a:lnTo>
                <a:lnTo>
                  <a:pt x="8213" y="15595"/>
                </a:lnTo>
                <a:lnTo>
                  <a:pt x="25842" y="15286"/>
                </a:lnTo>
                <a:lnTo>
                  <a:pt x="34589" y="15139"/>
                </a:lnTo>
                <a:lnTo>
                  <a:pt x="43337" y="15000"/>
                </a:lnTo>
                <a:lnTo>
                  <a:pt x="43444" y="15950"/>
                </a:lnTo>
                <a:lnTo>
                  <a:pt x="43524" y="16892"/>
                </a:lnTo>
                <a:lnTo>
                  <a:pt x="43658" y="17826"/>
                </a:lnTo>
                <a:lnTo>
                  <a:pt x="43845" y="18768"/>
                </a:lnTo>
                <a:lnTo>
                  <a:pt x="44032" y="19709"/>
                </a:lnTo>
                <a:lnTo>
                  <a:pt x="44300" y="20644"/>
                </a:lnTo>
                <a:lnTo>
                  <a:pt x="44594" y="21578"/>
                </a:lnTo>
                <a:lnTo>
                  <a:pt x="44781" y="22049"/>
                </a:lnTo>
                <a:lnTo>
                  <a:pt x="44969" y="22512"/>
                </a:lnTo>
                <a:lnTo>
                  <a:pt x="45102" y="22712"/>
                </a:lnTo>
                <a:lnTo>
                  <a:pt x="45263" y="22898"/>
                </a:lnTo>
                <a:lnTo>
                  <a:pt x="45477" y="23068"/>
                </a:lnTo>
                <a:lnTo>
                  <a:pt x="45718" y="23230"/>
                </a:lnTo>
                <a:lnTo>
                  <a:pt x="46012" y="23384"/>
                </a:lnTo>
                <a:lnTo>
                  <a:pt x="46333" y="23515"/>
                </a:lnTo>
                <a:lnTo>
                  <a:pt x="46707" y="23639"/>
                </a:lnTo>
                <a:lnTo>
                  <a:pt x="47109" y="23747"/>
                </a:lnTo>
                <a:lnTo>
                  <a:pt x="47510" y="23847"/>
                </a:lnTo>
                <a:lnTo>
                  <a:pt x="47965" y="23924"/>
                </a:lnTo>
                <a:lnTo>
                  <a:pt x="48419" y="24002"/>
                </a:lnTo>
                <a:lnTo>
                  <a:pt x="48901" y="24056"/>
                </a:lnTo>
                <a:lnTo>
                  <a:pt x="49382" y="24102"/>
                </a:lnTo>
                <a:lnTo>
                  <a:pt x="49891" y="24133"/>
                </a:lnTo>
                <a:lnTo>
                  <a:pt x="50399" y="24156"/>
                </a:lnTo>
                <a:lnTo>
                  <a:pt x="50907" y="24164"/>
                </a:lnTo>
                <a:lnTo>
                  <a:pt x="51415" y="24156"/>
                </a:lnTo>
                <a:lnTo>
                  <a:pt x="51924" y="24133"/>
                </a:lnTo>
                <a:lnTo>
                  <a:pt x="52432" y="24102"/>
                </a:lnTo>
                <a:lnTo>
                  <a:pt x="52913" y="24056"/>
                </a:lnTo>
                <a:lnTo>
                  <a:pt x="53395" y="24002"/>
                </a:lnTo>
                <a:lnTo>
                  <a:pt x="53850" y="23932"/>
                </a:lnTo>
                <a:lnTo>
                  <a:pt x="54304" y="23847"/>
                </a:lnTo>
                <a:lnTo>
                  <a:pt x="54706" y="23747"/>
                </a:lnTo>
                <a:lnTo>
                  <a:pt x="55107" y="23639"/>
                </a:lnTo>
                <a:lnTo>
                  <a:pt x="55482" y="23515"/>
                </a:lnTo>
                <a:lnTo>
                  <a:pt x="55803" y="23384"/>
                </a:lnTo>
                <a:lnTo>
                  <a:pt x="56097" y="23237"/>
                </a:lnTo>
                <a:lnTo>
                  <a:pt x="56338" y="23075"/>
                </a:lnTo>
                <a:lnTo>
                  <a:pt x="56552" y="22898"/>
                </a:lnTo>
                <a:lnTo>
                  <a:pt x="56739" y="22712"/>
                </a:lnTo>
                <a:lnTo>
                  <a:pt x="56846" y="22512"/>
                </a:lnTo>
                <a:lnTo>
                  <a:pt x="57033" y="22033"/>
                </a:lnTo>
                <a:lnTo>
                  <a:pt x="57220" y="21562"/>
                </a:lnTo>
                <a:lnTo>
                  <a:pt x="57541" y="20605"/>
                </a:lnTo>
                <a:lnTo>
                  <a:pt x="57782" y="19648"/>
                </a:lnTo>
                <a:lnTo>
                  <a:pt x="57996" y="18690"/>
                </a:lnTo>
                <a:lnTo>
                  <a:pt x="58183" y="17725"/>
                </a:lnTo>
                <a:lnTo>
                  <a:pt x="58290" y="16768"/>
                </a:lnTo>
                <a:lnTo>
                  <a:pt x="58397" y="15803"/>
                </a:lnTo>
                <a:lnTo>
                  <a:pt x="58478" y="14838"/>
                </a:lnTo>
                <a:lnTo>
                  <a:pt x="65245" y="14784"/>
                </a:lnTo>
                <a:lnTo>
                  <a:pt x="68643" y="14769"/>
                </a:lnTo>
                <a:lnTo>
                  <a:pt x="72013" y="14753"/>
                </a:lnTo>
                <a:lnTo>
                  <a:pt x="75411" y="14746"/>
                </a:lnTo>
                <a:lnTo>
                  <a:pt x="78808" y="14746"/>
                </a:lnTo>
                <a:lnTo>
                  <a:pt x="82232" y="14753"/>
                </a:lnTo>
                <a:lnTo>
                  <a:pt x="85656" y="14776"/>
                </a:lnTo>
                <a:lnTo>
                  <a:pt x="86111" y="14776"/>
                </a:lnTo>
                <a:lnTo>
                  <a:pt x="86566" y="14769"/>
                </a:lnTo>
                <a:lnTo>
                  <a:pt x="86994" y="14753"/>
                </a:lnTo>
                <a:lnTo>
                  <a:pt x="87395" y="14738"/>
                </a:lnTo>
                <a:lnTo>
                  <a:pt x="87796" y="14715"/>
                </a:lnTo>
                <a:lnTo>
                  <a:pt x="88198" y="14684"/>
                </a:lnTo>
                <a:lnTo>
                  <a:pt x="88545" y="14653"/>
                </a:lnTo>
                <a:lnTo>
                  <a:pt x="88920" y="14614"/>
                </a:lnTo>
                <a:lnTo>
                  <a:pt x="89241" y="14576"/>
                </a:lnTo>
                <a:lnTo>
                  <a:pt x="89562" y="14529"/>
                </a:lnTo>
                <a:lnTo>
                  <a:pt x="89883" y="14475"/>
                </a:lnTo>
                <a:lnTo>
                  <a:pt x="90177" y="14421"/>
                </a:lnTo>
                <a:lnTo>
                  <a:pt x="90445" y="14360"/>
                </a:lnTo>
                <a:lnTo>
                  <a:pt x="90712" y="14298"/>
                </a:lnTo>
                <a:lnTo>
                  <a:pt x="90953" y="14228"/>
                </a:lnTo>
                <a:lnTo>
                  <a:pt x="91194" y="14159"/>
                </a:lnTo>
                <a:lnTo>
                  <a:pt x="91408" y="14089"/>
                </a:lnTo>
                <a:lnTo>
                  <a:pt x="91622" y="14012"/>
                </a:lnTo>
                <a:lnTo>
                  <a:pt x="91809" y="13927"/>
                </a:lnTo>
                <a:lnTo>
                  <a:pt x="91996" y="13850"/>
                </a:lnTo>
                <a:lnTo>
                  <a:pt x="92157" y="13765"/>
                </a:lnTo>
                <a:lnTo>
                  <a:pt x="92290" y="13680"/>
                </a:lnTo>
                <a:lnTo>
                  <a:pt x="92424" y="13588"/>
                </a:lnTo>
                <a:lnTo>
                  <a:pt x="92531" y="13495"/>
                </a:lnTo>
                <a:lnTo>
                  <a:pt x="92718" y="13310"/>
                </a:lnTo>
                <a:lnTo>
                  <a:pt x="92852" y="13117"/>
                </a:lnTo>
                <a:lnTo>
                  <a:pt x="92932" y="12924"/>
                </a:lnTo>
                <a:lnTo>
                  <a:pt x="92959" y="12723"/>
                </a:lnTo>
                <a:lnTo>
                  <a:pt x="92906" y="12522"/>
                </a:lnTo>
                <a:lnTo>
                  <a:pt x="92825" y="12321"/>
                </a:lnTo>
                <a:lnTo>
                  <a:pt x="92665" y="12128"/>
                </a:lnTo>
                <a:lnTo>
                  <a:pt x="92451" y="11928"/>
                </a:lnTo>
                <a:lnTo>
                  <a:pt x="92183" y="11742"/>
                </a:lnTo>
                <a:lnTo>
                  <a:pt x="91862" y="11557"/>
                </a:lnTo>
                <a:lnTo>
                  <a:pt x="91488" y="11380"/>
                </a:lnTo>
                <a:lnTo>
                  <a:pt x="91274" y="11295"/>
                </a:lnTo>
                <a:lnTo>
                  <a:pt x="91060" y="11218"/>
                </a:lnTo>
                <a:lnTo>
                  <a:pt x="90819" y="11133"/>
                </a:lnTo>
                <a:lnTo>
                  <a:pt x="90578" y="11063"/>
                </a:lnTo>
                <a:lnTo>
                  <a:pt x="90311" y="10986"/>
                </a:lnTo>
                <a:lnTo>
                  <a:pt x="90017" y="10916"/>
                </a:lnTo>
                <a:lnTo>
                  <a:pt x="89722" y="10847"/>
                </a:lnTo>
                <a:lnTo>
                  <a:pt x="89428" y="10785"/>
                </a:lnTo>
                <a:lnTo>
                  <a:pt x="89107" y="10723"/>
                </a:lnTo>
                <a:lnTo>
                  <a:pt x="88786" y="10669"/>
                </a:lnTo>
                <a:lnTo>
                  <a:pt x="88438" y="10623"/>
                </a:lnTo>
                <a:lnTo>
                  <a:pt x="88091" y="10569"/>
                </a:lnTo>
                <a:lnTo>
                  <a:pt x="87716" y="10530"/>
                </a:lnTo>
                <a:lnTo>
                  <a:pt x="87315" y="10492"/>
                </a:lnTo>
                <a:lnTo>
                  <a:pt x="86913" y="10461"/>
                </a:lnTo>
                <a:lnTo>
                  <a:pt x="86512" y="10430"/>
                </a:lnTo>
                <a:lnTo>
                  <a:pt x="86084" y="10407"/>
                </a:lnTo>
                <a:lnTo>
                  <a:pt x="85656" y="10392"/>
                </a:lnTo>
                <a:lnTo>
                  <a:pt x="82339" y="10291"/>
                </a:lnTo>
                <a:lnTo>
                  <a:pt x="79022" y="10191"/>
                </a:lnTo>
                <a:lnTo>
                  <a:pt x="75678" y="10114"/>
                </a:lnTo>
                <a:lnTo>
                  <a:pt x="72334" y="10036"/>
                </a:lnTo>
                <a:lnTo>
                  <a:pt x="68964" y="9967"/>
                </a:lnTo>
                <a:lnTo>
                  <a:pt x="65566" y="9913"/>
                </a:lnTo>
                <a:lnTo>
                  <a:pt x="62196" y="9867"/>
                </a:lnTo>
                <a:lnTo>
                  <a:pt x="58799" y="9836"/>
                </a:lnTo>
                <a:lnTo>
                  <a:pt x="58879" y="7983"/>
                </a:lnTo>
                <a:lnTo>
                  <a:pt x="58959" y="7057"/>
                </a:lnTo>
                <a:lnTo>
                  <a:pt x="59039" y="6130"/>
                </a:lnTo>
                <a:lnTo>
                  <a:pt x="59146" y="5204"/>
                </a:lnTo>
                <a:lnTo>
                  <a:pt x="59280" y="4285"/>
                </a:lnTo>
                <a:lnTo>
                  <a:pt x="59441" y="3359"/>
                </a:lnTo>
                <a:lnTo>
                  <a:pt x="59655" y="2440"/>
                </a:lnTo>
                <a:lnTo>
                  <a:pt x="59681" y="2293"/>
                </a:lnTo>
                <a:lnTo>
                  <a:pt x="59681" y="2147"/>
                </a:lnTo>
                <a:lnTo>
                  <a:pt x="59655" y="2008"/>
                </a:lnTo>
                <a:lnTo>
                  <a:pt x="59601" y="1869"/>
                </a:lnTo>
                <a:lnTo>
                  <a:pt x="59521" y="1738"/>
                </a:lnTo>
                <a:lnTo>
                  <a:pt x="59414" y="1614"/>
                </a:lnTo>
                <a:lnTo>
                  <a:pt x="59280" y="1490"/>
                </a:lnTo>
                <a:lnTo>
                  <a:pt x="59120" y="1375"/>
                </a:lnTo>
                <a:lnTo>
                  <a:pt x="58932" y="1267"/>
                </a:lnTo>
                <a:lnTo>
                  <a:pt x="58745" y="1159"/>
                </a:lnTo>
                <a:lnTo>
                  <a:pt x="58531" y="1050"/>
                </a:lnTo>
                <a:lnTo>
                  <a:pt x="58290" y="958"/>
                </a:lnTo>
                <a:lnTo>
                  <a:pt x="58023" y="865"/>
                </a:lnTo>
                <a:lnTo>
                  <a:pt x="57755" y="773"/>
                </a:lnTo>
                <a:lnTo>
                  <a:pt x="57461" y="688"/>
                </a:lnTo>
                <a:lnTo>
                  <a:pt x="57167" y="610"/>
                </a:lnTo>
                <a:lnTo>
                  <a:pt x="56846" y="541"/>
                </a:lnTo>
                <a:lnTo>
                  <a:pt x="56525" y="471"/>
                </a:lnTo>
                <a:lnTo>
                  <a:pt x="56177" y="402"/>
                </a:lnTo>
                <a:lnTo>
                  <a:pt x="55803" y="348"/>
                </a:lnTo>
                <a:lnTo>
                  <a:pt x="55428" y="294"/>
                </a:lnTo>
                <a:lnTo>
                  <a:pt x="55054" y="240"/>
                </a:lnTo>
                <a:lnTo>
                  <a:pt x="54679" y="194"/>
                </a:lnTo>
                <a:lnTo>
                  <a:pt x="54278" y="155"/>
                </a:lnTo>
                <a:lnTo>
                  <a:pt x="53876" y="116"/>
                </a:lnTo>
                <a:lnTo>
                  <a:pt x="53448" y="85"/>
                </a:lnTo>
                <a:lnTo>
                  <a:pt x="53047" y="62"/>
                </a:lnTo>
                <a:lnTo>
                  <a:pt x="52619" y="39"/>
                </a:lnTo>
                <a:lnTo>
                  <a:pt x="52191" y="24"/>
                </a:lnTo>
                <a:lnTo>
                  <a:pt x="51763" y="8"/>
                </a:lnTo>
                <a:lnTo>
                  <a:pt x="51335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6;p2">
            <a:extLst>
              <a:ext uri="{FF2B5EF4-FFF2-40B4-BE49-F238E27FC236}">
                <a16:creationId xmlns:a16="http://schemas.microsoft.com/office/drawing/2014/main" id="{40589ED5-BC91-034F-997E-31F61F9F73CD}"/>
              </a:ext>
            </a:extLst>
          </p:cNvPr>
          <p:cNvSpPr/>
          <p:nvPr userDrawn="1"/>
        </p:nvSpPr>
        <p:spPr>
          <a:xfrm rot="10800000">
            <a:off x="491941" y="311610"/>
            <a:ext cx="571623" cy="399869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7;p2">
            <a:extLst>
              <a:ext uri="{FF2B5EF4-FFF2-40B4-BE49-F238E27FC236}">
                <a16:creationId xmlns:a16="http://schemas.microsoft.com/office/drawing/2014/main" id="{C63B4F59-8F34-5A4D-9E0A-0464189B1D9F}"/>
              </a:ext>
            </a:extLst>
          </p:cNvPr>
          <p:cNvSpPr/>
          <p:nvPr userDrawn="1"/>
        </p:nvSpPr>
        <p:spPr>
          <a:xfrm rot="10800000">
            <a:off x="607037" y="235231"/>
            <a:ext cx="506772" cy="370256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8;p2">
            <a:extLst>
              <a:ext uri="{FF2B5EF4-FFF2-40B4-BE49-F238E27FC236}">
                <a16:creationId xmlns:a16="http://schemas.microsoft.com/office/drawing/2014/main" id="{787ABE72-14EE-2349-8717-4F3EF22428F3}"/>
              </a:ext>
            </a:extLst>
          </p:cNvPr>
          <p:cNvSpPr/>
          <p:nvPr userDrawn="1"/>
        </p:nvSpPr>
        <p:spPr>
          <a:xfrm rot="10800000">
            <a:off x="1020851" y="832924"/>
            <a:ext cx="661195" cy="534051"/>
          </a:xfrm>
          <a:custGeom>
            <a:avLst/>
            <a:gdLst/>
            <a:ahLst/>
            <a:cxnLst/>
            <a:rect l="l" t="t" r="r" b="b"/>
            <a:pathLst>
              <a:path w="151650" h="39944" extrusionOk="0">
                <a:moveTo>
                  <a:pt x="92129" y="0"/>
                </a:moveTo>
                <a:lnTo>
                  <a:pt x="91567" y="8"/>
                </a:lnTo>
                <a:lnTo>
                  <a:pt x="91006" y="16"/>
                </a:lnTo>
                <a:lnTo>
                  <a:pt x="90417" y="31"/>
                </a:lnTo>
                <a:lnTo>
                  <a:pt x="89855" y="55"/>
                </a:lnTo>
                <a:lnTo>
                  <a:pt x="89267" y="85"/>
                </a:lnTo>
                <a:lnTo>
                  <a:pt x="88652" y="116"/>
                </a:lnTo>
                <a:lnTo>
                  <a:pt x="88063" y="163"/>
                </a:lnTo>
                <a:lnTo>
                  <a:pt x="86832" y="255"/>
                </a:lnTo>
                <a:lnTo>
                  <a:pt x="85602" y="363"/>
                </a:lnTo>
                <a:lnTo>
                  <a:pt x="84318" y="495"/>
                </a:lnTo>
                <a:lnTo>
                  <a:pt x="83034" y="641"/>
                </a:lnTo>
                <a:lnTo>
                  <a:pt x="81750" y="803"/>
                </a:lnTo>
                <a:lnTo>
                  <a:pt x="80439" y="973"/>
                </a:lnTo>
                <a:lnTo>
                  <a:pt x="79128" y="1158"/>
                </a:lnTo>
                <a:lnTo>
                  <a:pt x="77818" y="1351"/>
                </a:lnTo>
                <a:lnTo>
                  <a:pt x="76480" y="1560"/>
                </a:lnTo>
                <a:lnTo>
                  <a:pt x="75169" y="1768"/>
                </a:lnTo>
                <a:lnTo>
                  <a:pt x="73858" y="1984"/>
                </a:lnTo>
                <a:lnTo>
                  <a:pt x="72548" y="2208"/>
                </a:lnTo>
                <a:lnTo>
                  <a:pt x="69980" y="2664"/>
                </a:lnTo>
                <a:lnTo>
                  <a:pt x="67465" y="3119"/>
                </a:lnTo>
                <a:lnTo>
                  <a:pt x="65057" y="3559"/>
                </a:lnTo>
                <a:lnTo>
                  <a:pt x="62757" y="3984"/>
                </a:lnTo>
                <a:lnTo>
                  <a:pt x="60590" y="4378"/>
                </a:lnTo>
                <a:lnTo>
                  <a:pt x="58584" y="4725"/>
                </a:lnTo>
                <a:lnTo>
                  <a:pt x="57648" y="4879"/>
                </a:lnTo>
                <a:lnTo>
                  <a:pt x="56792" y="5018"/>
                </a:lnTo>
                <a:lnTo>
                  <a:pt x="43604" y="7026"/>
                </a:lnTo>
                <a:lnTo>
                  <a:pt x="30442" y="9040"/>
                </a:lnTo>
                <a:lnTo>
                  <a:pt x="23862" y="10060"/>
                </a:lnTo>
                <a:lnTo>
                  <a:pt x="17281" y="11071"/>
                </a:lnTo>
                <a:lnTo>
                  <a:pt x="10727" y="12098"/>
                </a:lnTo>
                <a:lnTo>
                  <a:pt x="4173" y="13124"/>
                </a:lnTo>
                <a:lnTo>
                  <a:pt x="3558" y="13232"/>
                </a:lnTo>
                <a:lnTo>
                  <a:pt x="2969" y="13356"/>
                </a:lnTo>
                <a:lnTo>
                  <a:pt x="2408" y="13495"/>
                </a:lnTo>
                <a:lnTo>
                  <a:pt x="1873" y="13649"/>
                </a:lnTo>
                <a:lnTo>
                  <a:pt x="1659" y="13726"/>
                </a:lnTo>
                <a:lnTo>
                  <a:pt x="1418" y="13811"/>
                </a:lnTo>
                <a:lnTo>
                  <a:pt x="1204" y="13896"/>
                </a:lnTo>
                <a:lnTo>
                  <a:pt x="1017" y="13981"/>
                </a:lnTo>
                <a:lnTo>
                  <a:pt x="829" y="14074"/>
                </a:lnTo>
                <a:lnTo>
                  <a:pt x="669" y="14166"/>
                </a:lnTo>
                <a:lnTo>
                  <a:pt x="508" y="14259"/>
                </a:lnTo>
                <a:lnTo>
                  <a:pt x="375" y="14359"/>
                </a:lnTo>
                <a:lnTo>
                  <a:pt x="268" y="14452"/>
                </a:lnTo>
                <a:lnTo>
                  <a:pt x="161" y="14552"/>
                </a:lnTo>
                <a:lnTo>
                  <a:pt x="107" y="14653"/>
                </a:lnTo>
                <a:lnTo>
                  <a:pt x="54" y="14753"/>
                </a:lnTo>
                <a:lnTo>
                  <a:pt x="0" y="14854"/>
                </a:lnTo>
                <a:lnTo>
                  <a:pt x="0" y="14954"/>
                </a:lnTo>
                <a:lnTo>
                  <a:pt x="27" y="15054"/>
                </a:lnTo>
                <a:lnTo>
                  <a:pt x="54" y="15162"/>
                </a:lnTo>
                <a:lnTo>
                  <a:pt x="107" y="15263"/>
                </a:lnTo>
                <a:lnTo>
                  <a:pt x="214" y="15363"/>
                </a:lnTo>
                <a:lnTo>
                  <a:pt x="321" y="15463"/>
                </a:lnTo>
                <a:lnTo>
                  <a:pt x="455" y="15564"/>
                </a:lnTo>
                <a:lnTo>
                  <a:pt x="642" y="15664"/>
                </a:lnTo>
                <a:lnTo>
                  <a:pt x="829" y="15765"/>
                </a:lnTo>
                <a:lnTo>
                  <a:pt x="1070" y="15865"/>
                </a:lnTo>
                <a:lnTo>
                  <a:pt x="1311" y="15965"/>
                </a:lnTo>
                <a:lnTo>
                  <a:pt x="5404" y="17409"/>
                </a:lnTo>
                <a:lnTo>
                  <a:pt x="9470" y="18852"/>
                </a:lnTo>
                <a:lnTo>
                  <a:pt x="13509" y="20312"/>
                </a:lnTo>
                <a:lnTo>
                  <a:pt x="17548" y="21763"/>
                </a:lnTo>
                <a:lnTo>
                  <a:pt x="25600" y="24681"/>
                </a:lnTo>
                <a:lnTo>
                  <a:pt x="33599" y="27607"/>
                </a:lnTo>
                <a:lnTo>
                  <a:pt x="49622" y="33459"/>
                </a:lnTo>
                <a:lnTo>
                  <a:pt x="57648" y="36377"/>
                </a:lnTo>
                <a:lnTo>
                  <a:pt x="61687" y="37836"/>
                </a:lnTo>
                <a:lnTo>
                  <a:pt x="65726" y="39287"/>
                </a:lnTo>
                <a:lnTo>
                  <a:pt x="66101" y="39411"/>
                </a:lnTo>
                <a:lnTo>
                  <a:pt x="66502" y="39526"/>
                </a:lnTo>
                <a:lnTo>
                  <a:pt x="66930" y="39627"/>
                </a:lnTo>
                <a:lnTo>
                  <a:pt x="67412" y="39712"/>
                </a:lnTo>
                <a:lnTo>
                  <a:pt x="67866" y="39781"/>
                </a:lnTo>
                <a:lnTo>
                  <a:pt x="68375" y="39843"/>
                </a:lnTo>
                <a:lnTo>
                  <a:pt x="68883" y="39889"/>
                </a:lnTo>
                <a:lnTo>
                  <a:pt x="69418" y="39920"/>
                </a:lnTo>
                <a:lnTo>
                  <a:pt x="69926" y="39943"/>
                </a:lnTo>
                <a:lnTo>
                  <a:pt x="70461" y="39943"/>
                </a:lnTo>
                <a:lnTo>
                  <a:pt x="70996" y="39936"/>
                </a:lnTo>
                <a:lnTo>
                  <a:pt x="71531" y="39905"/>
                </a:lnTo>
                <a:lnTo>
                  <a:pt x="72066" y="39866"/>
                </a:lnTo>
                <a:lnTo>
                  <a:pt x="72574" y="39812"/>
                </a:lnTo>
                <a:lnTo>
                  <a:pt x="73083" y="39735"/>
                </a:lnTo>
                <a:lnTo>
                  <a:pt x="73591" y="39642"/>
                </a:lnTo>
                <a:lnTo>
                  <a:pt x="91327" y="36006"/>
                </a:lnTo>
                <a:lnTo>
                  <a:pt x="100181" y="34184"/>
                </a:lnTo>
                <a:lnTo>
                  <a:pt x="104595" y="33266"/>
                </a:lnTo>
                <a:lnTo>
                  <a:pt x="108982" y="32339"/>
                </a:lnTo>
                <a:lnTo>
                  <a:pt x="113342" y="31413"/>
                </a:lnTo>
                <a:lnTo>
                  <a:pt x="117703" y="30471"/>
                </a:lnTo>
                <a:lnTo>
                  <a:pt x="122036" y="29529"/>
                </a:lnTo>
                <a:lnTo>
                  <a:pt x="126343" y="28572"/>
                </a:lnTo>
                <a:lnTo>
                  <a:pt x="130623" y="27607"/>
                </a:lnTo>
                <a:lnTo>
                  <a:pt x="134877" y="26626"/>
                </a:lnTo>
                <a:lnTo>
                  <a:pt x="139076" y="25638"/>
                </a:lnTo>
                <a:lnTo>
                  <a:pt x="143250" y="24635"/>
                </a:lnTo>
                <a:lnTo>
                  <a:pt x="143758" y="24650"/>
                </a:lnTo>
                <a:lnTo>
                  <a:pt x="144239" y="24650"/>
                </a:lnTo>
                <a:lnTo>
                  <a:pt x="144748" y="24642"/>
                </a:lnTo>
                <a:lnTo>
                  <a:pt x="145229" y="24627"/>
                </a:lnTo>
                <a:lnTo>
                  <a:pt x="145737" y="24596"/>
                </a:lnTo>
                <a:lnTo>
                  <a:pt x="146219" y="24557"/>
                </a:lnTo>
                <a:lnTo>
                  <a:pt x="146674" y="24511"/>
                </a:lnTo>
                <a:lnTo>
                  <a:pt x="147155" y="24457"/>
                </a:lnTo>
                <a:lnTo>
                  <a:pt x="147610" y="24388"/>
                </a:lnTo>
                <a:lnTo>
                  <a:pt x="148038" y="24318"/>
                </a:lnTo>
                <a:lnTo>
                  <a:pt x="148466" y="24233"/>
                </a:lnTo>
                <a:lnTo>
                  <a:pt x="148867" y="24148"/>
                </a:lnTo>
                <a:lnTo>
                  <a:pt x="149242" y="24048"/>
                </a:lnTo>
                <a:lnTo>
                  <a:pt x="149616" y="23948"/>
                </a:lnTo>
                <a:lnTo>
                  <a:pt x="149937" y="23840"/>
                </a:lnTo>
                <a:lnTo>
                  <a:pt x="150258" y="23724"/>
                </a:lnTo>
                <a:lnTo>
                  <a:pt x="150552" y="23608"/>
                </a:lnTo>
                <a:lnTo>
                  <a:pt x="150793" y="23477"/>
                </a:lnTo>
                <a:lnTo>
                  <a:pt x="151034" y="23345"/>
                </a:lnTo>
                <a:lnTo>
                  <a:pt x="151221" y="23214"/>
                </a:lnTo>
                <a:lnTo>
                  <a:pt x="151382" y="23075"/>
                </a:lnTo>
                <a:lnTo>
                  <a:pt x="151515" y="22936"/>
                </a:lnTo>
                <a:lnTo>
                  <a:pt x="151596" y="22790"/>
                </a:lnTo>
                <a:lnTo>
                  <a:pt x="151622" y="22643"/>
                </a:lnTo>
                <a:lnTo>
                  <a:pt x="151649" y="22496"/>
                </a:lnTo>
                <a:lnTo>
                  <a:pt x="151596" y="22342"/>
                </a:lnTo>
                <a:lnTo>
                  <a:pt x="151515" y="22187"/>
                </a:lnTo>
                <a:lnTo>
                  <a:pt x="151355" y="22033"/>
                </a:lnTo>
                <a:lnTo>
                  <a:pt x="151194" y="21879"/>
                </a:lnTo>
                <a:lnTo>
                  <a:pt x="150954" y="21724"/>
                </a:lnTo>
                <a:lnTo>
                  <a:pt x="150659" y="21570"/>
                </a:lnTo>
                <a:lnTo>
                  <a:pt x="150312" y="21408"/>
                </a:lnTo>
                <a:lnTo>
                  <a:pt x="119575" y="8739"/>
                </a:lnTo>
                <a:lnTo>
                  <a:pt x="119013" y="8508"/>
                </a:lnTo>
                <a:lnTo>
                  <a:pt x="118452" y="8253"/>
                </a:lnTo>
                <a:lnTo>
                  <a:pt x="117275" y="7705"/>
                </a:lnTo>
                <a:lnTo>
                  <a:pt x="116044" y="7103"/>
                </a:lnTo>
                <a:lnTo>
                  <a:pt x="114760" y="6470"/>
                </a:lnTo>
                <a:lnTo>
                  <a:pt x="113423" y="5806"/>
                </a:lnTo>
                <a:lnTo>
                  <a:pt x="112032" y="5119"/>
                </a:lnTo>
                <a:lnTo>
                  <a:pt x="110587" y="4439"/>
                </a:lnTo>
                <a:lnTo>
                  <a:pt x="109838" y="4100"/>
                </a:lnTo>
                <a:lnTo>
                  <a:pt x="109089" y="3760"/>
                </a:lnTo>
                <a:lnTo>
                  <a:pt x="108313" y="3436"/>
                </a:lnTo>
                <a:lnTo>
                  <a:pt x="107511" y="3104"/>
                </a:lnTo>
                <a:lnTo>
                  <a:pt x="106708" y="2787"/>
                </a:lnTo>
                <a:lnTo>
                  <a:pt x="105879" y="2486"/>
                </a:lnTo>
                <a:lnTo>
                  <a:pt x="105050" y="2185"/>
                </a:lnTo>
                <a:lnTo>
                  <a:pt x="104194" y="1907"/>
                </a:lnTo>
                <a:lnTo>
                  <a:pt x="103338" y="1637"/>
                </a:lnTo>
                <a:lnTo>
                  <a:pt x="102455" y="1382"/>
                </a:lnTo>
                <a:lnTo>
                  <a:pt x="101545" y="1143"/>
                </a:lnTo>
                <a:lnTo>
                  <a:pt x="100636" y="927"/>
                </a:lnTo>
                <a:lnTo>
                  <a:pt x="100154" y="819"/>
                </a:lnTo>
                <a:lnTo>
                  <a:pt x="99700" y="726"/>
                </a:lnTo>
                <a:lnTo>
                  <a:pt x="99218" y="634"/>
                </a:lnTo>
                <a:lnTo>
                  <a:pt x="98737" y="549"/>
                </a:lnTo>
                <a:lnTo>
                  <a:pt x="98255" y="464"/>
                </a:lnTo>
                <a:lnTo>
                  <a:pt x="97773" y="386"/>
                </a:lnTo>
                <a:lnTo>
                  <a:pt x="97265" y="317"/>
                </a:lnTo>
                <a:lnTo>
                  <a:pt x="96784" y="255"/>
                </a:lnTo>
                <a:lnTo>
                  <a:pt x="96275" y="201"/>
                </a:lnTo>
                <a:lnTo>
                  <a:pt x="95767" y="155"/>
                </a:lnTo>
                <a:lnTo>
                  <a:pt x="95259" y="109"/>
                </a:lnTo>
                <a:lnTo>
                  <a:pt x="94751" y="70"/>
                </a:lnTo>
                <a:lnTo>
                  <a:pt x="94242" y="47"/>
                </a:lnTo>
                <a:lnTo>
                  <a:pt x="93734" y="24"/>
                </a:lnTo>
                <a:lnTo>
                  <a:pt x="93199" y="8"/>
                </a:lnTo>
                <a:lnTo>
                  <a:pt x="92664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9;p2">
            <a:extLst>
              <a:ext uri="{FF2B5EF4-FFF2-40B4-BE49-F238E27FC236}">
                <a16:creationId xmlns:a16="http://schemas.microsoft.com/office/drawing/2014/main" id="{CEF25B9E-CBC8-A541-96DF-BA544DFFBFDF}"/>
              </a:ext>
            </a:extLst>
          </p:cNvPr>
          <p:cNvSpPr/>
          <p:nvPr userDrawn="1"/>
        </p:nvSpPr>
        <p:spPr>
          <a:xfrm rot="10800000">
            <a:off x="1723282" y="304813"/>
            <a:ext cx="79897" cy="141200"/>
          </a:xfrm>
          <a:custGeom>
            <a:avLst/>
            <a:gdLst/>
            <a:ahLst/>
            <a:cxnLst/>
            <a:rect l="l" t="t" r="r" b="b"/>
            <a:pathLst>
              <a:path w="18325" h="10561" extrusionOk="0">
                <a:moveTo>
                  <a:pt x="4574" y="0"/>
                </a:moveTo>
                <a:lnTo>
                  <a:pt x="4173" y="8"/>
                </a:lnTo>
                <a:lnTo>
                  <a:pt x="3772" y="31"/>
                </a:lnTo>
                <a:lnTo>
                  <a:pt x="3397" y="62"/>
                </a:lnTo>
                <a:lnTo>
                  <a:pt x="3023" y="101"/>
                </a:lnTo>
                <a:lnTo>
                  <a:pt x="2648" y="147"/>
                </a:lnTo>
                <a:lnTo>
                  <a:pt x="2274" y="201"/>
                </a:lnTo>
                <a:lnTo>
                  <a:pt x="1926" y="270"/>
                </a:lnTo>
                <a:lnTo>
                  <a:pt x="1605" y="340"/>
                </a:lnTo>
                <a:lnTo>
                  <a:pt x="1311" y="425"/>
                </a:lnTo>
                <a:lnTo>
                  <a:pt x="1043" y="517"/>
                </a:lnTo>
                <a:lnTo>
                  <a:pt x="776" y="610"/>
                </a:lnTo>
                <a:lnTo>
                  <a:pt x="562" y="718"/>
                </a:lnTo>
                <a:lnTo>
                  <a:pt x="375" y="834"/>
                </a:lnTo>
                <a:lnTo>
                  <a:pt x="214" y="957"/>
                </a:lnTo>
                <a:lnTo>
                  <a:pt x="107" y="1089"/>
                </a:lnTo>
                <a:lnTo>
                  <a:pt x="27" y="1220"/>
                </a:lnTo>
                <a:lnTo>
                  <a:pt x="0" y="1367"/>
                </a:lnTo>
                <a:lnTo>
                  <a:pt x="27" y="1668"/>
                </a:lnTo>
                <a:lnTo>
                  <a:pt x="54" y="1961"/>
                </a:lnTo>
                <a:lnTo>
                  <a:pt x="107" y="2254"/>
                </a:lnTo>
                <a:lnTo>
                  <a:pt x="214" y="2555"/>
                </a:lnTo>
                <a:lnTo>
                  <a:pt x="321" y="2849"/>
                </a:lnTo>
                <a:lnTo>
                  <a:pt x="482" y="3150"/>
                </a:lnTo>
                <a:lnTo>
                  <a:pt x="642" y="3443"/>
                </a:lnTo>
                <a:lnTo>
                  <a:pt x="829" y="3737"/>
                </a:lnTo>
                <a:lnTo>
                  <a:pt x="1070" y="4030"/>
                </a:lnTo>
                <a:lnTo>
                  <a:pt x="1311" y="4323"/>
                </a:lnTo>
                <a:lnTo>
                  <a:pt x="1578" y="4617"/>
                </a:lnTo>
                <a:lnTo>
                  <a:pt x="1873" y="4902"/>
                </a:lnTo>
                <a:lnTo>
                  <a:pt x="2194" y="5196"/>
                </a:lnTo>
                <a:lnTo>
                  <a:pt x="2541" y="5481"/>
                </a:lnTo>
                <a:lnTo>
                  <a:pt x="2889" y="5767"/>
                </a:lnTo>
                <a:lnTo>
                  <a:pt x="3264" y="6053"/>
                </a:lnTo>
                <a:lnTo>
                  <a:pt x="3665" y="6330"/>
                </a:lnTo>
                <a:lnTo>
                  <a:pt x="4093" y="6608"/>
                </a:lnTo>
                <a:lnTo>
                  <a:pt x="4548" y="6886"/>
                </a:lnTo>
                <a:lnTo>
                  <a:pt x="5002" y="7157"/>
                </a:lnTo>
                <a:lnTo>
                  <a:pt x="5484" y="7427"/>
                </a:lnTo>
                <a:lnTo>
                  <a:pt x="5966" y="7697"/>
                </a:lnTo>
                <a:lnTo>
                  <a:pt x="6474" y="7959"/>
                </a:lnTo>
                <a:lnTo>
                  <a:pt x="7009" y="8222"/>
                </a:lnTo>
                <a:lnTo>
                  <a:pt x="7544" y="8477"/>
                </a:lnTo>
                <a:lnTo>
                  <a:pt x="8106" y="8731"/>
                </a:lnTo>
                <a:lnTo>
                  <a:pt x="8694" y="8978"/>
                </a:lnTo>
                <a:lnTo>
                  <a:pt x="9283" y="9225"/>
                </a:lnTo>
                <a:lnTo>
                  <a:pt x="9871" y="9465"/>
                </a:lnTo>
                <a:lnTo>
                  <a:pt x="10486" y="9704"/>
                </a:lnTo>
                <a:lnTo>
                  <a:pt x="11128" y="9936"/>
                </a:lnTo>
                <a:lnTo>
                  <a:pt x="11770" y="10160"/>
                </a:lnTo>
                <a:lnTo>
                  <a:pt x="12065" y="10252"/>
                </a:lnTo>
                <a:lnTo>
                  <a:pt x="12359" y="10329"/>
                </a:lnTo>
                <a:lnTo>
                  <a:pt x="12653" y="10391"/>
                </a:lnTo>
                <a:lnTo>
                  <a:pt x="12974" y="10445"/>
                </a:lnTo>
                <a:lnTo>
                  <a:pt x="13322" y="10492"/>
                </a:lnTo>
                <a:lnTo>
                  <a:pt x="13643" y="10522"/>
                </a:lnTo>
                <a:lnTo>
                  <a:pt x="13964" y="10546"/>
                </a:lnTo>
                <a:lnTo>
                  <a:pt x="14312" y="10561"/>
                </a:lnTo>
                <a:lnTo>
                  <a:pt x="14659" y="10561"/>
                </a:lnTo>
                <a:lnTo>
                  <a:pt x="14980" y="10553"/>
                </a:lnTo>
                <a:lnTo>
                  <a:pt x="15301" y="10538"/>
                </a:lnTo>
                <a:lnTo>
                  <a:pt x="15622" y="10515"/>
                </a:lnTo>
                <a:lnTo>
                  <a:pt x="15943" y="10484"/>
                </a:lnTo>
                <a:lnTo>
                  <a:pt x="16238" y="10445"/>
                </a:lnTo>
                <a:lnTo>
                  <a:pt x="16532" y="10399"/>
                </a:lnTo>
                <a:lnTo>
                  <a:pt x="16826" y="10345"/>
                </a:lnTo>
                <a:lnTo>
                  <a:pt x="17067" y="10291"/>
                </a:lnTo>
                <a:lnTo>
                  <a:pt x="17308" y="10221"/>
                </a:lnTo>
                <a:lnTo>
                  <a:pt x="17549" y="10152"/>
                </a:lnTo>
                <a:lnTo>
                  <a:pt x="17736" y="10082"/>
                </a:lnTo>
                <a:lnTo>
                  <a:pt x="17896" y="9997"/>
                </a:lnTo>
                <a:lnTo>
                  <a:pt x="18057" y="9913"/>
                </a:lnTo>
                <a:lnTo>
                  <a:pt x="18164" y="9828"/>
                </a:lnTo>
                <a:lnTo>
                  <a:pt x="18271" y="9735"/>
                </a:lnTo>
                <a:lnTo>
                  <a:pt x="18324" y="9642"/>
                </a:lnTo>
                <a:lnTo>
                  <a:pt x="18324" y="9542"/>
                </a:lnTo>
                <a:lnTo>
                  <a:pt x="18324" y="9442"/>
                </a:lnTo>
                <a:lnTo>
                  <a:pt x="18271" y="9341"/>
                </a:lnTo>
                <a:lnTo>
                  <a:pt x="18164" y="9241"/>
                </a:lnTo>
                <a:lnTo>
                  <a:pt x="18030" y="9133"/>
                </a:lnTo>
                <a:lnTo>
                  <a:pt x="17870" y="9032"/>
                </a:lnTo>
                <a:lnTo>
                  <a:pt x="17629" y="8924"/>
                </a:lnTo>
                <a:lnTo>
                  <a:pt x="17094" y="8693"/>
                </a:lnTo>
                <a:lnTo>
                  <a:pt x="16586" y="8469"/>
                </a:lnTo>
                <a:lnTo>
                  <a:pt x="16077" y="8237"/>
                </a:lnTo>
                <a:lnTo>
                  <a:pt x="15596" y="8006"/>
                </a:lnTo>
                <a:lnTo>
                  <a:pt x="15141" y="7774"/>
                </a:lnTo>
                <a:lnTo>
                  <a:pt x="14713" y="7542"/>
                </a:lnTo>
                <a:lnTo>
                  <a:pt x="14285" y="7311"/>
                </a:lnTo>
                <a:lnTo>
                  <a:pt x="13884" y="7079"/>
                </a:lnTo>
                <a:lnTo>
                  <a:pt x="13509" y="6848"/>
                </a:lnTo>
                <a:lnTo>
                  <a:pt x="13161" y="6608"/>
                </a:lnTo>
                <a:lnTo>
                  <a:pt x="12814" y="6377"/>
                </a:lnTo>
                <a:lnTo>
                  <a:pt x="12466" y="6137"/>
                </a:lnTo>
                <a:lnTo>
                  <a:pt x="12145" y="5898"/>
                </a:lnTo>
                <a:lnTo>
                  <a:pt x="11851" y="5659"/>
                </a:lnTo>
                <a:lnTo>
                  <a:pt x="11316" y="5180"/>
                </a:lnTo>
                <a:lnTo>
                  <a:pt x="10807" y="4694"/>
                </a:lnTo>
                <a:lnTo>
                  <a:pt x="10379" y="4200"/>
                </a:lnTo>
                <a:lnTo>
                  <a:pt x="9978" y="3698"/>
                </a:lnTo>
                <a:lnTo>
                  <a:pt x="9657" y="3188"/>
                </a:lnTo>
                <a:lnTo>
                  <a:pt x="9336" y="2679"/>
                </a:lnTo>
                <a:lnTo>
                  <a:pt x="9095" y="2154"/>
                </a:lnTo>
                <a:lnTo>
                  <a:pt x="8881" y="1621"/>
                </a:lnTo>
                <a:lnTo>
                  <a:pt x="8694" y="1081"/>
                </a:lnTo>
                <a:lnTo>
                  <a:pt x="8614" y="934"/>
                </a:lnTo>
                <a:lnTo>
                  <a:pt x="8507" y="795"/>
                </a:lnTo>
                <a:lnTo>
                  <a:pt x="8346" y="664"/>
                </a:lnTo>
                <a:lnTo>
                  <a:pt x="8159" y="556"/>
                </a:lnTo>
                <a:lnTo>
                  <a:pt x="7945" y="448"/>
                </a:lnTo>
                <a:lnTo>
                  <a:pt x="7704" y="355"/>
                </a:lnTo>
                <a:lnTo>
                  <a:pt x="7437" y="278"/>
                </a:lnTo>
                <a:lnTo>
                  <a:pt x="7116" y="209"/>
                </a:lnTo>
                <a:lnTo>
                  <a:pt x="6795" y="147"/>
                </a:lnTo>
                <a:lnTo>
                  <a:pt x="6447" y="93"/>
                </a:lnTo>
                <a:lnTo>
                  <a:pt x="6099" y="54"/>
                </a:lnTo>
                <a:lnTo>
                  <a:pt x="5725" y="31"/>
                </a:lnTo>
                <a:lnTo>
                  <a:pt x="5350" y="8"/>
                </a:lnTo>
                <a:lnTo>
                  <a:pt x="4949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20;p2">
            <a:extLst>
              <a:ext uri="{FF2B5EF4-FFF2-40B4-BE49-F238E27FC236}">
                <a16:creationId xmlns:a16="http://schemas.microsoft.com/office/drawing/2014/main" id="{811C9831-04F7-764B-BF7D-F484423AAB99}"/>
              </a:ext>
            </a:extLst>
          </p:cNvPr>
          <p:cNvSpPr/>
          <p:nvPr userDrawn="1"/>
        </p:nvSpPr>
        <p:spPr>
          <a:xfrm rot="10800000">
            <a:off x="1762001" y="560467"/>
            <a:ext cx="42928" cy="125732"/>
          </a:xfrm>
          <a:custGeom>
            <a:avLst/>
            <a:gdLst/>
            <a:ahLst/>
            <a:cxnLst/>
            <a:rect l="l" t="t" r="r" b="b"/>
            <a:pathLst>
              <a:path w="9846" h="9404" extrusionOk="0">
                <a:moveTo>
                  <a:pt x="6154" y="1"/>
                </a:moveTo>
                <a:lnTo>
                  <a:pt x="5886" y="9"/>
                </a:lnTo>
                <a:lnTo>
                  <a:pt x="5645" y="16"/>
                </a:lnTo>
                <a:lnTo>
                  <a:pt x="5404" y="40"/>
                </a:lnTo>
                <a:lnTo>
                  <a:pt x="5190" y="55"/>
                </a:lnTo>
                <a:lnTo>
                  <a:pt x="4950" y="86"/>
                </a:lnTo>
                <a:lnTo>
                  <a:pt x="4736" y="117"/>
                </a:lnTo>
                <a:lnTo>
                  <a:pt x="4522" y="155"/>
                </a:lnTo>
                <a:lnTo>
                  <a:pt x="4334" y="194"/>
                </a:lnTo>
                <a:lnTo>
                  <a:pt x="4120" y="248"/>
                </a:lnTo>
                <a:lnTo>
                  <a:pt x="3960" y="302"/>
                </a:lnTo>
                <a:lnTo>
                  <a:pt x="3799" y="364"/>
                </a:lnTo>
                <a:lnTo>
                  <a:pt x="3318" y="572"/>
                </a:lnTo>
                <a:lnTo>
                  <a:pt x="2863" y="788"/>
                </a:lnTo>
                <a:lnTo>
                  <a:pt x="2462" y="1012"/>
                </a:lnTo>
                <a:lnTo>
                  <a:pt x="2087" y="1244"/>
                </a:lnTo>
                <a:lnTo>
                  <a:pt x="1740" y="1483"/>
                </a:lnTo>
                <a:lnTo>
                  <a:pt x="1445" y="1730"/>
                </a:lnTo>
                <a:lnTo>
                  <a:pt x="1178" y="1977"/>
                </a:lnTo>
                <a:lnTo>
                  <a:pt x="937" y="2232"/>
                </a:lnTo>
                <a:lnTo>
                  <a:pt x="723" y="2494"/>
                </a:lnTo>
                <a:lnTo>
                  <a:pt x="536" y="2757"/>
                </a:lnTo>
                <a:lnTo>
                  <a:pt x="402" y="3019"/>
                </a:lnTo>
                <a:lnTo>
                  <a:pt x="268" y="3290"/>
                </a:lnTo>
                <a:lnTo>
                  <a:pt x="161" y="3568"/>
                </a:lnTo>
                <a:lnTo>
                  <a:pt x="81" y="3838"/>
                </a:lnTo>
                <a:lnTo>
                  <a:pt x="28" y="4116"/>
                </a:lnTo>
                <a:lnTo>
                  <a:pt x="1" y="4394"/>
                </a:lnTo>
                <a:lnTo>
                  <a:pt x="1" y="4671"/>
                </a:lnTo>
                <a:lnTo>
                  <a:pt x="1" y="4949"/>
                </a:lnTo>
                <a:lnTo>
                  <a:pt x="28" y="5235"/>
                </a:lnTo>
                <a:lnTo>
                  <a:pt x="81" y="5513"/>
                </a:lnTo>
                <a:lnTo>
                  <a:pt x="135" y="5791"/>
                </a:lnTo>
                <a:lnTo>
                  <a:pt x="215" y="6061"/>
                </a:lnTo>
                <a:lnTo>
                  <a:pt x="429" y="6609"/>
                </a:lnTo>
                <a:lnTo>
                  <a:pt x="670" y="7142"/>
                </a:lnTo>
                <a:lnTo>
                  <a:pt x="964" y="7667"/>
                </a:lnTo>
                <a:lnTo>
                  <a:pt x="1285" y="8169"/>
                </a:lnTo>
                <a:lnTo>
                  <a:pt x="1633" y="8647"/>
                </a:lnTo>
                <a:lnTo>
                  <a:pt x="1740" y="8748"/>
                </a:lnTo>
                <a:lnTo>
                  <a:pt x="1847" y="8840"/>
                </a:lnTo>
                <a:lnTo>
                  <a:pt x="1980" y="8925"/>
                </a:lnTo>
                <a:lnTo>
                  <a:pt x="2168" y="9002"/>
                </a:lnTo>
                <a:lnTo>
                  <a:pt x="2328" y="9072"/>
                </a:lnTo>
                <a:lnTo>
                  <a:pt x="2542" y="9141"/>
                </a:lnTo>
                <a:lnTo>
                  <a:pt x="2756" y="9195"/>
                </a:lnTo>
                <a:lnTo>
                  <a:pt x="2997" y="9242"/>
                </a:lnTo>
                <a:lnTo>
                  <a:pt x="3238" y="9288"/>
                </a:lnTo>
                <a:lnTo>
                  <a:pt x="3505" y="9327"/>
                </a:lnTo>
                <a:lnTo>
                  <a:pt x="3773" y="9357"/>
                </a:lnTo>
                <a:lnTo>
                  <a:pt x="4040" y="9373"/>
                </a:lnTo>
                <a:lnTo>
                  <a:pt x="4308" y="9388"/>
                </a:lnTo>
                <a:lnTo>
                  <a:pt x="4602" y="9404"/>
                </a:lnTo>
                <a:lnTo>
                  <a:pt x="4869" y="9404"/>
                </a:lnTo>
                <a:lnTo>
                  <a:pt x="5137" y="9396"/>
                </a:lnTo>
                <a:lnTo>
                  <a:pt x="5431" y="9388"/>
                </a:lnTo>
                <a:lnTo>
                  <a:pt x="5699" y="9365"/>
                </a:lnTo>
                <a:lnTo>
                  <a:pt x="5940" y="9342"/>
                </a:lnTo>
                <a:lnTo>
                  <a:pt x="6207" y="9311"/>
                </a:lnTo>
                <a:lnTo>
                  <a:pt x="6448" y="9273"/>
                </a:lnTo>
                <a:lnTo>
                  <a:pt x="6662" y="9234"/>
                </a:lnTo>
                <a:lnTo>
                  <a:pt x="6876" y="9180"/>
                </a:lnTo>
                <a:lnTo>
                  <a:pt x="7090" y="9126"/>
                </a:lnTo>
                <a:lnTo>
                  <a:pt x="7250" y="9064"/>
                </a:lnTo>
                <a:lnTo>
                  <a:pt x="7411" y="8995"/>
                </a:lnTo>
                <a:lnTo>
                  <a:pt x="7545" y="8917"/>
                </a:lnTo>
                <a:lnTo>
                  <a:pt x="7652" y="8833"/>
                </a:lnTo>
                <a:lnTo>
                  <a:pt x="7732" y="8748"/>
                </a:lnTo>
                <a:lnTo>
                  <a:pt x="7785" y="8647"/>
                </a:lnTo>
                <a:lnTo>
                  <a:pt x="7812" y="8547"/>
                </a:lnTo>
                <a:lnTo>
                  <a:pt x="7812" y="8439"/>
                </a:lnTo>
                <a:lnTo>
                  <a:pt x="7678" y="7929"/>
                </a:lnTo>
                <a:lnTo>
                  <a:pt x="7598" y="7420"/>
                </a:lnTo>
                <a:lnTo>
                  <a:pt x="7571" y="6910"/>
                </a:lnTo>
                <a:lnTo>
                  <a:pt x="7571" y="6401"/>
                </a:lnTo>
                <a:lnTo>
                  <a:pt x="7625" y="5891"/>
                </a:lnTo>
                <a:lnTo>
                  <a:pt x="7732" y="5382"/>
                </a:lnTo>
                <a:lnTo>
                  <a:pt x="7892" y="4872"/>
                </a:lnTo>
                <a:lnTo>
                  <a:pt x="8106" y="4363"/>
                </a:lnTo>
                <a:lnTo>
                  <a:pt x="8240" y="4147"/>
                </a:lnTo>
                <a:lnTo>
                  <a:pt x="8374" y="3930"/>
                </a:lnTo>
                <a:lnTo>
                  <a:pt x="8668" y="3490"/>
                </a:lnTo>
                <a:lnTo>
                  <a:pt x="8962" y="3058"/>
                </a:lnTo>
                <a:lnTo>
                  <a:pt x="9283" y="2626"/>
                </a:lnTo>
                <a:lnTo>
                  <a:pt x="9551" y="2193"/>
                </a:lnTo>
                <a:lnTo>
                  <a:pt x="9658" y="1977"/>
                </a:lnTo>
                <a:lnTo>
                  <a:pt x="9738" y="1753"/>
                </a:lnTo>
                <a:lnTo>
                  <a:pt x="9818" y="1537"/>
                </a:lnTo>
                <a:lnTo>
                  <a:pt x="9845" y="1313"/>
                </a:lnTo>
                <a:lnTo>
                  <a:pt x="9845" y="1097"/>
                </a:lnTo>
                <a:lnTo>
                  <a:pt x="9818" y="873"/>
                </a:lnTo>
                <a:lnTo>
                  <a:pt x="9792" y="796"/>
                </a:lnTo>
                <a:lnTo>
                  <a:pt x="9765" y="727"/>
                </a:lnTo>
                <a:lnTo>
                  <a:pt x="9685" y="649"/>
                </a:lnTo>
                <a:lnTo>
                  <a:pt x="9578" y="588"/>
                </a:lnTo>
                <a:lnTo>
                  <a:pt x="9471" y="518"/>
                </a:lnTo>
                <a:lnTo>
                  <a:pt x="9364" y="464"/>
                </a:lnTo>
                <a:lnTo>
                  <a:pt x="9203" y="402"/>
                </a:lnTo>
                <a:lnTo>
                  <a:pt x="9043" y="348"/>
                </a:lnTo>
                <a:lnTo>
                  <a:pt x="8882" y="302"/>
                </a:lnTo>
                <a:lnTo>
                  <a:pt x="8695" y="248"/>
                </a:lnTo>
                <a:lnTo>
                  <a:pt x="8481" y="209"/>
                </a:lnTo>
                <a:lnTo>
                  <a:pt x="8294" y="171"/>
                </a:lnTo>
                <a:lnTo>
                  <a:pt x="8080" y="132"/>
                </a:lnTo>
                <a:lnTo>
                  <a:pt x="7839" y="101"/>
                </a:lnTo>
                <a:lnTo>
                  <a:pt x="7384" y="55"/>
                </a:lnTo>
                <a:lnTo>
                  <a:pt x="7143" y="32"/>
                </a:lnTo>
                <a:lnTo>
                  <a:pt x="6876" y="16"/>
                </a:lnTo>
                <a:lnTo>
                  <a:pt x="6635" y="9"/>
                </a:lnTo>
                <a:lnTo>
                  <a:pt x="6394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21;p2">
            <a:extLst>
              <a:ext uri="{FF2B5EF4-FFF2-40B4-BE49-F238E27FC236}">
                <a16:creationId xmlns:a16="http://schemas.microsoft.com/office/drawing/2014/main" id="{6503515C-8CA1-324D-B3EE-166E68BE0192}"/>
              </a:ext>
            </a:extLst>
          </p:cNvPr>
          <p:cNvSpPr/>
          <p:nvPr userDrawn="1"/>
        </p:nvSpPr>
        <p:spPr>
          <a:xfrm rot="10800000">
            <a:off x="1649008" y="749861"/>
            <a:ext cx="101592" cy="113231"/>
          </a:xfrm>
          <a:custGeom>
            <a:avLst/>
            <a:gdLst/>
            <a:ahLst/>
            <a:cxnLst/>
            <a:rect l="l" t="t" r="r" b="b"/>
            <a:pathLst>
              <a:path w="23301" h="8469" extrusionOk="0">
                <a:moveTo>
                  <a:pt x="18298" y="0"/>
                </a:moveTo>
                <a:lnTo>
                  <a:pt x="17763" y="8"/>
                </a:lnTo>
                <a:lnTo>
                  <a:pt x="17228" y="15"/>
                </a:lnTo>
                <a:lnTo>
                  <a:pt x="16666" y="39"/>
                </a:lnTo>
                <a:lnTo>
                  <a:pt x="16131" y="70"/>
                </a:lnTo>
                <a:lnTo>
                  <a:pt x="15596" y="108"/>
                </a:lnTo>
                <a:lnTo>
                  <a:pt x="15061" y="162"/>
                </a:lnTo>
                <a:lnTo>
                  <a:pt x="14526" y="216"/>
                </a:lnTo>
                <a:lnTo>
                  <a:pt x="14018" y="278"/>
                </a:lnTo>
                <a:lnTo>
                  <a:pt x="13483" y="347"/>
                </a:lnTo>
                <a:lnTo>
                  <a:pt x="12975" y="425"/>
                </a:lnTo>
                <a:lnTo>
                  <a:pt x="12466" y="510"/>
                </a:lnTo>
                <a:lnTo>
                  <a:pt x="11985" y="594"/>
                </a:lnTo>
                <a:lnTo>
                  <a:pt x="11477" y="687"/>
                </a:lnTo>
                <a:lnTo>
                  <a:pt x="10995" y="787"/>
                </a:lnTo>
                <a:lnTo>
                  <a:pt x="10514" y="896"/>
                </a:lnTo>
                <a:lnTo>
                  <a:pt x="10059" y="1004"/>
                </a:lnTo>
                <a:lnTo>
                  <a:pt x="9149" y="1227"/>
                </a:lnTo>
                <a:lnTo>
                  <a:pt x="8267" y="1467"/>
                </a:lnTo>
                <a:lnTo>
                  <a:pt x="7437" y="1714"/>
                </a:lnTo>
                <a:lnTo>
                  <a:pt x="6635" y="1976"/>
                </a:lnTo>
                <a:lnTo>
                  <a:pt x="5886" y="2231"/>
                </a:lnTo>
                <a:lnTo>
                  <a:pt x="5190" y="2494"/>
                </a:lnTo>
                <a:lnTo>
                  <a:pt x="4575" y="2748"/>
                </a:lnTo>
                <a:lnTo>
                  <a:pt x="3986" y="3003"/>
                </a:lnTo>
                <a:lnTo>
                  <a:pt x="3398" y="3273"/>
                </a:lnTo>
                <a:lnTo>
                  <a:pt x="2863" y="3551"/>
                </a:lnTo>
                <a:lnTo>
                  <a:pt x="2381" y="3837"/>
                </a:lnTo>
                <a:lnTo>
                  <a:pt x="1927" y="4122"/>
                </a:lnTo>
                <a:lnTo>
                  <a:pt x="1525" y="4416"/>
                </a:lnTo>
                <a:lnTo>
                  <a:pt x="1178" y="4709"/>
                </a:lnTo>
                <a:lnTo>
                  <a:pt x="857" y="5010"/>
                </a:lnTo>
                <a:lnTo>
                  <a:pt x="589" y="5319"/>
                </a:lnTo>
                <a:lnTo>
                  <a:pt x="375" y="5620"/>
                </a:lnTo>
                <a:lnTo>
                  <a:pt x="215" y="5929"/>
                </a:lnTo>
                <a:lnTo>
                  <a:pt x="81" y="6245"/>
                </a:lnTo>
                <a:lnTo>
                  <a:pt x="27" y="6554"/>
                </a:lnTo>
                <a:lnTo>
                  <a:pt x="1" y="6871"/>
                </a:lnTo>
                <a:lnTo>
                  <a:pt x="27" y="7187"/>
                </a:lnTo>
                <a:lnTo>
                  <a:pt x="134" y="7504"/>
                </a:lnTo>
                <a:lnTo>
                  <a:pt x="268" y="7820"/>
                </a:lnTo>
                <a:lnTo>
                  <a:pt x="322" y="7897"/>
                </a:lnTo>
                <a:lnTo>
                  <a:pt x="402" y="7967"/>
                </a:lnTo>
                <a:lnTo>
                  <a:pt x="509" y="8036"/>
                </a:lnTo>
                <a:lnTo>
                  <a:pt x="616" y="8098"/>
                </a:lnTo>
                <a:lnTo>
                  <a:pt x="750" y="8152"/>
                </a:lnTo>
                <a:lnTo>
                  <a:pt x="883" y="8206"/>
                </a:lnTo>
                <a:lnTo>
                  <a:pt x="1044" y="8253"/>
                </a:lnTo>
                <a:lnTo>
                  <a:pt x="1204" y="8299"/>
                </a:lnTo>
                <a:lnTo>
                  <a:pt x="1392" y="8338"/>
                </a:lnTo>
                <a:lnTo>
                  <a:pt x="1606" y="8368"/>
                </a:lnTo>
                <a:lnTo>
                  <a:pt x="1793" y="8399"/>
                </a:lnTo>
                <a:lnTo>
                  <a:pt x="2007" y="8422"/>
                </a:lnTo>
                <a:lnTo>
                  <a:pt x="2221" y="8446"/>
                </a:lnTo>
                <a:lnTo>
                  <a:pt x="2435" y="8453"/>
                </a:lnTo>
                <a:lnTo>
                  <a:pt x="2649" y="8469"/>
                </a:lnTo>
                <a:lnTo>
                  <a:pt x="3318" y="8469"/>
                </a:lnTo>
                <a:lnTo>
                  <a:pt x="3532" y="8453"/>
                </a:lnTo>
                <a:lnTo>
                  <a:pt x="3746" y="8438"/>
                </a:lnTo>
                <a:lnTo>
                  <a:pt x="3960" y="8422"/>
                </a:lnTo>
                <a:lnTo>
                  <a:pt x="4174" y="8399"/>
                </a:lnTo>
                <a:lnTo>
                  <a:pt x="4361" y="8368"/>
                </a:lnTo>
                <a:lnTo>
                  <a:pt x="4548" y="8330"/>
                </a:lnTo>
                <a:lnTo>
                  <a:pt x="4709" y="8291"/>
                </a:lnTo>
                <a:lnTo>
                  <a:pt x="4869" y="8245"/>
                </a:lnTo>
                <a:lnTo>
                  <a:pt x="5003" y="8191"/>
                </a:lnTo>
                <a:lnTo>
                  <a:pt x="5137" y="8137"/>
                </a:lnTo>
                <a:lnTo>
                  <a:pt x="5244" y="8067"/>
                </a:lnTo>
                <a:lnTo>
                  <a:pt x="5351" y="8006"/>
                </a:lnTo>
                <a:lnTo>
                  <a:pt x="5431" y="7928"/>
                </a:lnTo>
                <a:lnTo>
                  <a:pt x="5485" y="7851"/>
                </a:lnTo>
                <a:lnTo>
                  <a:pt x="5618" y="7604"/>
                </a:lnTo>
                <a:lnTo>
                  <a:pt x="5779" y="7365"/>
                </a:lnTo>
                <a:lnTo>
                  <a:pt x="5966" y="7133"/>
                </a:lnTo>
                <a:lnTo>
                  <a:pt x="6180" y="6894"/>
                </a:lnTo>
                <a:lnTo>
                  <a:pt x="6421" y="6662"/>
                </a:lnTo>
                <a:lnTo>
                  <a:pt x="6688" y="6438"/>
                </a:lnTo>
                <a:lnTo>
                  <a:pt x="6956" y="6215"/>
                </a:lnTo>
                <a:lnTo>
                  <a:pt x="7277" y="5991"/>
                </a:lnTo>
                <a:lnTo>
                  <a:pt x="7625" y="5775"/>
                </a:lnTo>
                <a:lnTo>
                  <a:pt x="7999" y="5566"/>
                </a:lnTo>
                <a:lnTo>
                  <a:pt x="8374" y="5358"/>
                </a:lnTo>
                <a:lnTo>
                  <a:pt x="8802" y="5149"/>
                </a:lnTo>
                <a:lnTo>
                  <a:pt x="9283" y="4948"/>
                </a:lnTo>
                <a:lnTo>
                  <a:pt x="9765" y="4748"/>
                </a:lnTo>
                <a:lnTo>
                  <a:pt x="10273" y="4555"/>
                </a:lnTo>
                <a:lnTo>
                  <a:pt x="10835" y="4369"/>
                </a:lnTo>
                <a:lnTo>
                  <a:pt x="11423" y="4184"/>
                </a:lnTo>
                <a:lnTo>
                  <a:pt x="12038" y="4022"/>
                </a:lnTo>
                <a:lnTo>
                  <a:pt x="12654" y="3875"/>
                </a:lnTo>
                <a:lnTo>
                  <a:pt x="13296" y="3736"/>
                </a:lnTo>
                <a:lnTo>
                  <a:pt x="13964" y="3605"/>
                </a:lnTo>
                <a:lnTo>
                  <a:pt x="14633" y="3489"/>
                </a:lnTo>
                <a:lnTo>
                  <a:pt x="15329" y="3374"/>
                </a:lnTo>
                <a:lnTo>
                  <a:pt x="15998" y="3266"/>
                </a:lnTo>
                <a:lnTo>
                  <a:pt x="17389" y="3057"/>
                </a:lnTo>
                <a:lnTo>
                  <a:pt x="18780" y="2841"/>
                </a:lnTo>
                <a:lnTo>
                  <a:pt x="19475" y="2725"/>
                </a:lnTo>
                <a:lnTo>
                  <a:pt x="20144" y="2609"/>
                </a:lnTo>
                <a:lnTo>
                  <a:pt x="20813" y="2478"/>
                </a:lnTo>
                <a:lnTo>
                  <a:pt x="21481" y="2331"/>
                </a:lnTo>
                <a:lnTo>
                  <a:pt x="21802" y="2254"/>
                </a:lnTo>
                <a:lnTo>
                  <a:pt x="22097" y="2169"/>
                </a:lnTo>
                <a:lnTo>
                  <a:pt x="22364" y="2077"/>
                </a:lnTo>
                <a:lnTo>
                  <a:pt x="22605" y="1984"/>
                </a:lnTo>
                <a:lnTo>
                  <a:pt x="22792" y="1891"/>
                </a:lnTo>
                <a:lnTo>
                  <a:pt x="22953" y="1799"/>
                </a:lnTo>
                <a:lnTo>
                  <a:pt x="23086" y="1706"/>
                </a:lnTo>
                <a:lnTo>
                  <a:pt x="23167" y="1606"/>
                </a:lnTo>
                <a:lnTo>
                  <a:pt x="23247" y="1513"/>
                </a:lnTo>
                <a:lnTo>
                  <a:pt x="23274" y="1413"/>
                </a:lnTo>
                <a:lnTo>
                  <a:pt x="23300" y="1320"/>
                </a:lnTo>
                <a:lnTo>
                  <a:pt x="23274" y="1220"/>
                </a:lnTo>
                <a:lnTo>
                  <a:pt x="23220" y="1127"/>
                </a:lnTo>
                <a:lnTo>
                  <a:pt x="23140" y="1035"/>
                </a:lnTo>
                <a:lnTo>
                  <a:pt x="23060" y="942"/>
                </a:lnTo>
                <a:lnTo>
                  <a:pt x="22926" y="849"/>
                </a:lnTo>
                <a:lnTo>
                  <a:pt x="22792" y="764"/>
                </a:lnTo>
                <a:lnTo>
                  <a:pt x="22605" y="679"/>
                </a:lnTo>
                <a:lnTo>
                  <a:pt x="22418" y="594"/>
                </a:lnTo>
                <a:lnTo>
                  <a:pt x="22204" y="517"/>
                </a:lnTo>
                <a:lnTo>
                  <a:pt x="21963" y="440"/>
                </a:lnTo>
                <a:lnTo>
                  <a:pt x="21722" y="371"/>
                </a:lnTo>
                <a:lnTo>
                  <a:pt x="21455" y="309"/>
                </a:lnTo>
                <a:lnTo>
                  <a:pt x="21160" y="247"/>
                </a:lnTo>
                <a:lnTo>
                  <a:pt x="20866" y="193"/>
                </a:lnTo>
                <a:lnTo>
                  <a:pt x="20545" y="147"/>
                </a:lnTo>
                <a:lnTo>
                  <a:pt x="20197" y="108"/>
                </a:lnTo>
                <a:lnTo>
                  <a:pt x="19850" y="70"/>
                </a:lnTo>
                <a:lnTo>
                  <a:pt x="19475" y="39"/>
                </a:lnTo>
                <a:lnTo>
                  <a:pt x="19101" y="23"/>
                </a:lnTo>
                <a:lnTo>
                  <a:pt x="18699" y="8"/>
                </a:lnTo>
                <a:lnTo>
                  <a:pt x="18298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2;p2">
            <a:extLst>
              <a:ext uri="{FF2B5EF4-FFF2-40B4-BE49-F238E27FC236}">
                <a16:creationId xmlns:a16="http://schemas.microsoft.com/office/drawing/2014/main" id="{2D029F7A-4987-A749-86FB-AC53B99C1CEB}"/>
              </a:ext>
            </a:extLst>
          </p:cNvPr>
          <p:cNvSpPr/>
          <p:nvPr userDrawn="1"/>
        </p:nvSpPr>
        <p:spPr>
          <a:xfrm rot="10800000">
            <a:off x="928738" y="1387908"/>
            <a:ext cx="111969" cy="109112"/>
          </a:xfrm>
          <a:custGeom>
            <a:avLst/>
            <a:gdLst/>
            <a:ahLst/>
            <a:cxnLst/>
            <a:rect l="l" t="t" r="r" b="b"/>
            <a:pathLst>
              <a:path w="25681" h="8161" extrusionOk="0">
                <a:moveTo>
                  <a:pt x="20839" y="0"/>
                </a:moveTo>
                <a:lnTo>
                  <a:pt x="20438" y="16"/>
                </a:lnTo>
                <a:lnTo>
                  <a:pt x="20036" y="47"/>
                </a:lnTo>
                <a:lnTo>
                  <a:pt x="19635" y="78"/>
                </a:lnTo>
                <a:lnTo>
                  <a:pt x="19234" y="132"/>
                </a:lnTo>
                <a:lnTo>
                  <a:pt x="18859" y="193"/>
                </a:lnTo>
                <a:lnTo>
                  <a:pt x="18485" y="271"/>
                </a:lnTo>
                <a:lnTo>
                  <a:pt x="18137" y="363"/>
                </a:lnTo>
                <a:lnTo>
                  <a:pt x="16880" y="718"/>
                </a:lnTo>
                <a:lnTo>
                  <a:pt x="15649" y="1081"/>
                </a:lnTo>
                <a:lnTo>
                  <a:pt x="14445" y="1452"/>
                </a:lnTo>
                <a:lnTo>
                  <a:pt x="13242" y="1830"/>
                </a:lnTo>
                <a:lnTo>
                  <a:pt x="12091" y="2216"/>
                </a:lnTo>
                <a:lnTo>
                  <a:pt x="10941" y="2602"/>
                </a:lnTo>
                <a:lnTo>
                  <a:pt x="9818" y="2996"/>
                </a:lnTo>
                <a:lnTo>
                  <a:pt x="8721" y="3397"/>
                </a:lnTo>
                <a:lnTo>
                  <a:pt x="7651" y="3799"/>
                </a:lnTo>
                <a:lnTo>
                  <a:pt x="6581" y="4208"/>
                </a:lnTo>
                <a:lnTo>
                  <a:pt x="5537" y="4617"/>
                </a:lnTo>
                <a:lnTo>
                  <a:pt x="4521" y="5034"/>
                </a:lnTo>
                <a:lnTo>
                  <a:pt x="3504" y="5451"/>
                </a:lnTo>
                <a:lnTo>
                  <a:pt x="2515" y="5868"/>
                </a:lnTo>
                <a:lnTo>
                  <a:pt x="1525" y="6292"/>
                </a:lnTo>
                <a:lnTo>
                  <a:pt x="562" y="6717"/>
                </a:lnTo>
                <a:lnTo>
                  <a:pt x="401" y="6802"/>
                </a:lnTo>
                <a:lnTo>
                  <a:pt x="241" y="6894"/>
                </a:lnTo>
                <a:lnTo>
                  <a:pt x="134" y="6979"/>
                </a:lnTo>
                <a:lnTo>
                  <a:pt x="54" y="7072"/>
                </a:lnTo>
                <a:lnTo>
                  <a:pt x="27" y="7157"/>
                </a:lnTo>
                <a:lnTo>
                  <a:pt x="0" y="7242"/>
                </a:lnTo>
                <a:lnTo>
                  <a:pt x="27" y="7327"/>
                </a:lnTo>
                <a:lnTo>
                  <a:pt x="54" y="7412"/>
                </a:lnTo>
                <a:lnTo>
                  <a:pt x="107" y="7489"/>
                </a:lnTo>
                <a:lnTo>
                  <a:pt x="214" y="7566"/>
                </a:lnTo>
                <a:lnTo>
                  <a:pt x="321" y="7643"/>
                </a:lnTo>
                <a:lnTo>
                  <a:pt x="455" y="7713"/>
                </a:lnTo>
                <a:lnTo>
                  <a:pt x="615" y="7774"/>
                </a:lnTo>
                <a:lnTo>
                  <a:pt x="776" y="7844"/>
                </a:lnTo>
                <a:lnTo>
                  <a:pt x="963" y="7898"/>
                </a:lnTo>
                <a:lnTo>
                  <a:pt x="1150" y="7952"/>
                </a:lnTo>
                <a:lnTo>
                  <a:pt x="1391" y="7998"/>
                </a:lnTo>
                <a:lnTo>
                  <a:pt x="1605" y="8045"/>
                </a:lnTo>
                <a:lnTo>
                  <a:pt x="1846" y="8075"/>
                </a:lnTo>
                <a:lnTo>
                  <a:pt x="2087" y="8106"/>
                </a:lnTo>
                <a:lnTo>
                  <a:pt x="2354" y="8129"/>
                </a:lnTo>
                <a:lnTo>
                  <a:pt x="2622" y="8145"/>
                </a:lnTo>
                <a:lnTo>
                  <a:pt x="2889" y="8153"/>
                </a:lnTo>
                <a:lnTo>
                  <a:pt x="3157" y="8160"/>
                </a:lnTo>
                <a:lnTo>
                  <a:pt x="3424" y="8153"/>
                </a:lnTo>
                <a:lnTo>
                  <a:pt x="3718" y="8129"/>
                </a:lnTo>
                <a:lnTo>
                  <a:pt x="3986" y="8106"/>
                </a:lnTo>
                <a:lnTo>
                  <a:pt x="4253" y="8075"/>
                </a:lnTo>
                <a:lnTo>
                  <a:pt x="4521" y="8029"/>
                </a:lnTo>
                <a:lnTo>
                  <a:pt x="4788" y="7975"/>
                </a:lnTo>
                <a:lnTo>
                  <a:pt x="5056" y="7906"/>
                </a:lnTo>
                <a:lnTo>
                  <a:pt x="5323" y="7828"/>
                </a:lnTo>
                <a:lnTo>
                  <a:pt x="7651" y="7072"/>
                </a:lnTo>
                <a:lnTo>
                  <a:pt x="10032" y="6315"/>
                </a:lnTo>
                <a:lnTo>
                  <a:pt x="12439" y="5574"/>
                </a:lnTo>
                <a:lnTo>
                  <a:pt x="14847" y="4833"/>
                </a:lnTo>
                <a:lnTo>
                  <a:pt x="19715" y="3359"/>
                </a:lnTo>
                <a:lnTo>
                  <a:pt x="22150" y="2617"/>
                </a:lnTo>
                <a:lnTo>
                  <a:pt x="24557" y="1876"/>
                </a:lnTo>
                <a:lnTo>
                  <a:pt x="24878" y="1768"/>
                </a:lnTo>
                <a:lnTo>
                  <a:pt x="25146" y="1660"/>
                </a:lnTo>
                <a:lnTo>
                  <a:pt x="25360" y="1552"/>
                </a:lnTo>
                <a:lnTo>
                  <a:pt x="25520" y="1436"/>
                </a:lnTo>
                <a:lnTo>
                  <a:pt x="25627" y="1328"/>
                </a:lnTo>
                <a:lnTo>
                  <a:pt x="25681" y="1220"/>
                </a:lnTo>
                <a:lnTo>
                  <a:pt x="25681" y="1112"/>
                </a:lnTo>
                <a:lnTo>
                  <a:pt x="25654" y="1012"/>
                </a:lnTo>
                <a:lnTo>
                  <a:pt x="25600" y="904"/>
                </a:lnTo>
                <a:lnTo>
                  <a:pt x="25467" y="803"/>
                </a:lnTo>
                <a:lnTo>
                  <a:pt x="25333" y="711"/>
                </a:lnTo>
                <a:lnTo>
                  <a:pt x="25146" y="618"/>
                </a:lnTo>
                <a:lnTo>
                  <a:pt x="24932" y="533"/>
                </a:lnTo>
                <a:lnTo>
                  <a:pt x="24718" y="448"/>
                </a:lnTo>
                <a:lnTo>
                  <a:pt x="24450" y="371"/>
                </a:lnTo>
                <a:lnTo>
                  <a:pt x="24156" y="301"/>
                </a:lnTo>
                <a:lnTo>
                  <a:pt x="23835" y="232"/>
                </a:lnTo>
                <a:lnTo>
                  <a:pt x="23514" y="178"/>
                </a:lnTo>
                <a:lnTo>
                  <a:pt x="23166" y="124"/>
                </a:lnTo>
                <a:lnTo>
                  <a:pt x="22792" y="78"/>
                </a:lnTo>
                <a:lnTo>
                  <a:pt x="22417" y="47"/>
                </a:lnTo>
                <a:lnTo>
                  <a:pt x="22043" y="24"/>
                </a:lnTo>
                <a:lnTo>
                  <a:pt x="21641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3;p2">
            <a:extLst>
              <a:ext uri="{FF2B5EF4-FFF2-40B4-BE49-F238E27FC236}">
                <a16:creationId xmlns:a16="http://schemas.microsoft.com/office/drawing/2014/main" id="{C66F7861-E02E-CA48-87F3-28C7EDDA2456}"/>
              </a:ext>
            </a:extLst>
          </p:cNvPr>
          <p:cNvSpPr/>
          <p:nvPr userDrawn="1"/>
        </p:nvSpPr>
        <p:spPr>
          <a:xfrm rot="10800000">
            <a:off x="676439" y="1622303"/>
            <a:ext cx="133312" cy="136253"/>
          </a:xfrm>
          <a:custGeom>
            <a:avLst/>
            <a:gdLst/>
            <a:ahLst/>
            <a:cxnLst/>
            <a:rect l="l" t="t" r="r" b="b"/>
            <a:pathLst>
              <a:path w="30576" h="10191" extrusionOk="0">
                <a:moveTo>
                  <a:pt x="26189" y="0"/>
                </a:moveTo>
                <a:lnTo>
                  <a:pt x="25841" y="8"/>
                </a:lnTo>
                <a:lnTo>
                  <a:pt x="25493" y="23"/>
                </a:lnTo>
                <a:lnTo>
                  <a:pt x="25146" y="46"/>
                </a:lnTo>
                <a:lnTo>
                  <a:pt x="24825" y="85"/>
                </a:lnTo>
                <a:lnTo>
                  <a:pt x="24504" y="131"/>
                </a:lnTo>
                <a:lnTo>
                  <a:pt x="24209" y="193"/>
                </a:lnTo>
                <a:lnTo>
                  <a:pt x="23915" y="270"/>
                </a:lnTo>
                <a:lnTo>
                  <a:pt x="23621" y="348"/>
                </a:lnTo>
                <a:lnTo>
                  <a:pt x="23353" y="448"/>
                </a:lnTo>
                <a:lnTo>
                  <a:pt x="20732" y="1536"/>
                </a:lnTo>
                <a:lnTo>
                  <a:pt x="18110" y="2609"/>
                </a:lnTo>
                <a:lnTo>
                  <a:pt x="16799" y="3142"/>
                </a:lnTo>
                <a:lnTo>
                  <a:pt x="15489" y="3667"/>
                </a:lnTo>
                <a:lnTo>
                  <a:pt x="14178" y="4192"/>
                </a:lnTo>
                <a:lnTo>
                  <a:pt x="12814" y="4709"/>
                </a:lnTo>
                <a:lnTo>
                  <a:pt x="11449" y="5219"/>
                </a:lnTo>
                <a:lnTo>
                  <a:pt x="10058" y="5728"/>
                </a:lnTo>
                <a:lnTo>
                  <a:pt x="8641" y="6230"/>
                </a:lnTo>
                <a:lnTo>
                  <a:pt x="7169" y="6724"/>
                </a:lnTo>
                <a:lnTo>
                  <a:pt x="5671" y="7211"/>
                </a:lnTo>
                <a:lnTo>
                  <a:pt x="4120" y="7697"/>
                </a:lnTo>
                <a:lnTo>
                  <a:pt x="2515" y="8176"/>
                </a:lnTo>
                <a:lnTo>
                  <a:pt x="856" y="8646"/>
                </a:lnTo>
                <a:lnTo>
                  <a:pt x="615" y="8716"/>
                </a:lnTo>
                <a:lnTo>
                  <a:pt x="428" y="8793"/>
                </a:lnTo>
                <a:lnTo>
                  <a:pt x="268" y="8870"/>
                </a:lnTo>
                <a:lnTo>
                  <a:pt x="161" y="8948"/>
                </a:lnTo>
                <a:lnTo>
                  <a:pt x="54" y="9025"/>
                </a:lnTo>
                <a:lnTo>
                  <a:pt x="27" y="9110"/>
                </a:lnTo>
                <a:lnTo>
                  <a:pt x="0" y="9187"/>
                </a:lnTo>
                <a:lnTo>
                  <a:pt x="0" y="9272"/>
                </a:lnTo>
                <a:lnTo>
                  <a:pt x="54" y="9349"/>
                </a:lnTo>
                <a:lnTo>
                  <a:pt x="107" y="9426"/>
                </a:lnTo>
                <a:lnTo>
                  <a:pt x="214" y="9503"/>
                </a:lnTo>
                <a:lnTo>
                  <a:pt x="321" y="9581"/>
                </a:lnTo>
                <a:lnTo>
                  <a:pt x="455" y="9650"/>
                </a:lnTo>
                <a:lnTo>
                  <a:pt x="615" y="9727"/>
                </a:lnTo>
                <a:lnTo>
                  <a:pt x="803" y="9789"/>
                </a:lnTo>
                <a:lnTo>
                  <a:pt x="990" y="9851"/>
                </a:lnTo>
                <a:lnTo>
                  <a:pt x="1204" y="9913"/>
                </a:lnTo>
                <a:lnTo>
                  <a:pt x="1445" y="9967"/>
                </a:lnTo>
                <a:lnTo>
                  <a:pt x="1685" y="10021"/>
                </a:lnTo>
                <a:lnTo>
                  <a:pt x="1926" y="10067"/>
                </a:lnTo>
                <a:lnTo>
                  <a:pt x="2194" y="10106"/>
                </a:lnTo>
                <a:lnTo>
                  <a:pt x="2461" y="10136"/>
                </a:lnTo>
                <a:lnTo>
                  <a:pt x="2755" y="10160"/>
                </a:lnTo>
                <a:lnTo>
                  <a:pt x="3050" y="10175"/>
                </a:lnTo>
                <a:lnTo>
                  <a:pt x="3317" y="10190"/>
                </a:lnTo>
                <a:lnTo>
                  <a:pt x="3611" y="10190"/>
                </a:lnTo>
                <a:lnTo>
                  <a:pt x="3906" y="10183"/>
                </a:lnTo>
                <a:lnTo>
                  <a:pt x="4200" y="10167"/>
                </a:lnTo>
                <a:lnTo>
                  <a:pt x="4494" y="10144"/>
                </a:lnTo>
                <a:lnTo>
                  <a:pt x="4788" y="10113"/>
                </a:lnTo>
                <a:lnTo>
                  <a:pt x="5083" y="10067"/>
                </a:lnTo>
                <a:lnTo>
                  <a:pt x="5350" y="10013"/>
                </a:lnTo>
                <a:lnTo>
                  <a:pt x="7196" y="9596"/>
                </a:lnTo>
                <a:lnTo>
                  <a:pt x="9042" y="9164"/>
                </a:lnTo>
                <a:lnTo>
                  <a:pt x="10861" y="8716"/>
                </a:lnTo>
                <a:lnTo>
                  <a:pt x="12653" y="8253"/>
                </a:lnTo>
                <a:lnTo>
                  <a:pt x="14419" y="7774"/>
                </a:lnTo>
                <a:lnTo>
                  <a:pt x="16157" y="7280"/>
                </a:lnTo>
                <a:lnTo>
                  <a:pt x="17013" y="7033"/>
                </a:lnTo>
                <a:lnTo>
                  <a:pt x="17843" y="6778"/>
                </a:lnTo>
                <a:lnTo>
                  <a:pt x="18672" y="6516"/>
                </a:lnTo>
                <a:lnTo>
                  <a:pt x="19501" y="6253"/>
                </a:lnTo>
                <a:lnTo>
                  <a:pt x="20304" y="5991"/>
                </a:lnTo>
                <a:lnTo>
                  <a:pt x="21106" y="5721"/>
                </a:lnTo>
                <a:lnTo>
                  <a:pt x="21882" y="5450"/>
                </a:lnTo>
                <a:lnTo>
                  <a:pt x="22631" y="5180"/>
                </a:lnTo>
                <a:lnTo>
                  <a:pt x="23380" y="4902"/>
                </a:lnTo>
                <a:lnTo>
                  <a:pt x="24102" y="4617"/>
                </a:lnTo>
                <a:lnTo>
                  <a:pt x="24798" y="4339"/>
                </a:lnTo>
                <a:lnTo>
                  <a:pt x="25493" y="4053"/>
                </a:lnTo>
                <a:lnTo>
                  <a:pt x="26162" y="3760"/>
                </a:lnTo>
                <a:lnTo>
                  <a:pt x="26804" y="3474"/>
                </a:lnTo>
                <a:lnTo>
                  <a:pt x="27446" y="3181"/>
                </a:lnTo>
                <a:lnTo>
                  <a:pt x="28035" y="2880"/>
                </a:lnTo>
                <a:lnTo>
                  <a:pt x="28623" y="2579"/>
                </a:lnTo>
                <a:lnTo>
                  <a:pt x="29185" y="2278"/>
                </a:lnTo>
                <a:lnTo>
                  <a:pt x="29693" y="1976"/>
                </a:lnTo>
                <a:lnTo>
                  <a:pt x="30201" y="1668"/>
                </a:lnTo>
                <a:lnTo>
                  <a:pt x="30362" y="1560"/>
                </a:lnTo>
                <a:lnTo>
                  <a:pt x="30469" y="1452"/>
                </a:lnTo>
                <a:lnTo>
                  <a:pt x="30549" y="1343"/>
                </a:lnTo>
                <a:lnTo>
                  <a:pt x="30576" y="1235"/>
                </a:lnTo>
                <a:lnTo>
                  <a:pt x="30549" y="1127"/>
                </a:lnTo>
                <a:lnTo>
                  <a:pt x="30522" y="1027"/>
                </a:lnTo>
                <a:lnTo>
                  <a:pt x="30442" y="927"/>
                </a:lnTo>
                <a:lnTo>
                  <a:pt x="30308" y="826"/>
                </a:lnTo>
                <a:lnTo>
                  <a:pt x="30175" y="734"/>
                </a:lnTo>
                <a:lnTo>
                  <a:pt x="30014" y="641"/>
                </a:lnTo>
                <a:lnTo>
                  <a:pt x="29800" y="556"/>
                </a:lnTo>
                <a:lnTo>
                  <a:pt x="29586" y="471"/>
                </a:lnTo>
                <a:lnTo>
                  <a:pt x="29345" y="402"/>
                </a:lnTo>
                <a:lnTo>
                  <a:pt x="29078" y="324"/>
                </a:lnTo>
                <a:lnTo>
                  <a:pt x="28810" y="263"/>
                </a:lnTo>
                <a:lnTo>
                  <a:pt x="28516" y="201"/>
                </a:lnTo>
                <a:lnTo>
                  <a:pt x="28195" y="147"/>
                </a:lnTo>
                <a:lnTo>
                  <a:pt x="27874" y="108"/>
                </a:lnTo>
                <a:lnTo>
                  <a:pt x="27553" y="70"/>
                </a:lnTo>
                <a:lnTo>
                  <a:pt x="27205" y="39"/>
                </a:lnTo>
                <a:lnTo>
                  <a:pt x="26858" y="16"/>
                </a:lnTo>
                <a:lnTo>
                  <a:pt x="26537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4;p2">
            <a:extLst>
              <a:ext uri="{FF2B5EF4-FFF2-40B4-BE49-F238E27FC236}">
                <a16:creationId xmlns:a16="http://schemas.microsoft.com/office/drawing/2014/main" id="{BBA2FD6B-B2C0-3E4D-B70A-39D05439D897}"/>
              </a:ext>
            </a:extLst>
          </p:cNvPr>
          <p:cNvSpPr/>
          <p:nvPr userDrawn="1"/>
        </p:nvSpPr>
        <p:spPr>
          <a:xfrm rot="10800000">
            <a:off x="532354" y="1851738"/>
            <a:ext cx="97276" cy="139463"/>
          </a:xfrm>
          <a:custGeom>
            <a:avLst/>
            <a:gdLst/>
            <a:ahLst/>
            <a:cxnLst/>
            <a:rect l="l" t="t" r="r" b="b"/>
            <a:pathLst>
              <a:path w="22311" h="10431" extrusionOk="0">
                <a:moveTo>
                  <a:pt x="18753" y="1"/>
                </a:moveTo>
                <a:lnTo>
                  <a:pt x="18459" y="8"/>
                </a:lnTo>
                <a:lnTo>
                  <a:pt x="18164" y="16"/>
                </a:lnTo>
                <a:lnTo>
                  <a:pt x="17870" y="31"/>
                </a:lnTo>
                <a:lnTo>
                  <a:pt x="17576" y="55"/>
                </a:lnTo>
                <a:lnTo>
                  <a:pt x="17282" y="85"/>
                </a:lnTo>
                <a:lnTo>
                  <a:pt x="17014" y="116"/>
                </a:lnTo>
                <a:lnTo>
                  <a:pt x="16747" y="155"/>
                </a:lnTo>
                <a:lnTo>
                  <a:pt x="16506" y="201"/>
                </a:lnTo>
                <a:lnTo>
                  <a:pt x="16265" y="248"/>
                </a:lnTo>
                <a:lnTo>
                  <a:pt x="16051" y="309"/>
                </a:lnTo>
                <a:lnTo>
                  <a:pt x="15837" y="371"/>
                </a:lnTo>
                <a:lnTo>
                  <a:pt x="15650" y="441"/>
                </a:lnTo>
                <a:lnTo>
                  <a:pt x="15489" y="518"/>
                </a:lnTo>
                <a:lnTo>
                  <a:pt x="15356" y="595"/>
                </a:lnTo>
                <a:lnTo>
                  <a:pt x="14553" y="1151"/>
                </a:lnTo>
                <a:lnTo>
                  <a:pt x="13751" y="1707"/>
                </a:lnTo>
                <a:lnTo>
                  <a:pt x="12226" y="2787"/>
                </a:lnTo>
                <a:lnTo>
                  <a:pt x="11450" y="3320"/>
                </a:lnTo>
                <a:lnTo>
                  <a:pt x="10674" y="3845"/>
                </a:lnTo>
                <a:lnTo>
                  <a:pt x="9898" y="4370"/>
                </a:lnTo>
                <a:lnTo>
                  <a:pt x="9069" y="4887"/>
                </a:lnTo>
                <a:lnTo>
                  <a:pt x="8240" y="5397"/>
                </a:lnTo>
                <a:lnTo>
                  <a:pt x="7357" y="5899"/>
                </a:lnTo>
                <a:lnTo>
                  <a:pt x="6421" y="6408"/>
                </a:lnTo>
                <a:lnTo>
                  <a:pt x="5431" y="6902"/>
                </a:lnTo>
                <a:lnTo>
                  <a:pt x="4896" y="7149"/>
                </a:lnTo>
                <a:lnTo>
                  <a:pt x="4361" y="7396"/>
                </a:lnTo>
                <a:lnTo>
                  <a:pt x="3799" y="7643"/>
                </a:lnTo>
                <a:lnTo>
                  <a:pt x="3211" y="7890"/>
                </a:lnTo>
                <a:lnTo>
                  <a:pt x="2622" y="8137"/>
                </a:lnTo>
                <a:lnTo>
                  <a:pt x="2007" y="8384"/>
                </a:lnTo>
                <a:lnTo>
                  <a:pt x="1338" y="8624"/>
                </a:lnTo>
                <a:lnTo>
                  <a:pt x="670" y="8871"/>
                </a:lnTo>
                <a:lnTo>
                  <a:pt x="482" y="8948"/>
                </a:lnTo>
                <a:lnTo>
                  <a:pt x="322" y="9025"/>
                </a:lnTo>
                <a:lnTo>
                  <a:pt x="215" y="9110"/>
                </a:lnTo>
                <a:lnTo>
                  <a:pt x="108" y="9187"/>
                </a:lnTo>
                <a:lnTo>
                  <a:pt x="54" y="9272"/>
                </a:lnTo>
                <a:lnTo>
                  <a:pt x="1" y="9357"/>
                </a:lnTo>
                <a:lnTo>
                  <a:pt x="1" y="9434"/>
                </a:lnTo>
                <a:lnTo>
                  <a:pt x="27" y="9519"/>
                </a:lnTo>
                <a:lnTo>
                  <a:pt x="54" y="9604"/>
                </a:lnTo>
                <a:lnTo>
                  <a:pt x="134" y="9681"/>
                </a:lnTo>
                <a:lnTo>
                  <a:pt x="215" y="9758"/>
                </a:lnTo>
                <a:lnTo>
                  <a:pt x="349" y="9836"/>
                </a:lnTo>
                <a:lnTo>
                  <a:pt x="482" y="9913"/>
                </a:lnTo>
                <a:lnTo>
                  <a:pt x="616" y="9982"/>
                </a:lnTo>
                <a:lnTo>
                  <a:pt x="803" y="10052"/>
                </a:lnTo>
                <a:lnTo>
                  <a:pt x="964" y="10114"/>
                </a:lnTo>
                <a:lnTo>
                  <a:pt x="1178" y="10168"/>
                </a:lnTo>
                <a:lnTo>
                  <a:pt x="1392" y="10222"/>
                </a:lnTo>
                <a:lnTo>
                  <a:pt x="1606" y="10276"/>
                </a:lnTo>
                <a:lnTo>
                  <a:pt x="1847" y="10314"/>
                </a:lnTo>
                <a:lnTo>
                  <a:pt x="2114" y="10353"/>
                </a:lnTo>
                <a:lnTo>
                  <a:pt x="2355" y="10384"/>
                </a:lnTo>
                <a:lnTo>
                  <a:pt x="2622" y="10407"/>
                </a:lnTo>
                <a:lnTo>
                  <a:pt x="2890" y="10422"/>
                </a:lnTo>
                <a:lnTo>
                  <a:pt x="3157" y="10430"/>
                </a:lnTo>
                <a:lnTo>
                  <a:pt x="3452" y="10430"/>
                </a:lnTo>
                <a:lnTo>
                  <a:pt x="3719" y="10415"/>
                </a:lnTo>
                <a:lnTo>
                  <a:pt x="4013" y="10399"/>
                </a:lnTo>
                <a:lnTo>
                  <a:pt x="4281" y="10368"/>
                </a:lnTo>
                <a:lnTo>
                  <a:pt x="4575" y="10330"/>
                </a:lnTo>
                <a:lnTo>
                  <a:pt x="4843" y="10283"/>
                </a:lnTo>
                <a:lnTo>
                  <a:pt x="5110" y="10222"/>
                </a:lnTo>
                <a:lnTo>
                  <a:pt x="5966" y="9998"/>
                </a:lnTo>
                <a:lnTo>
                  <a:pt x="6822" y="9774"/>
                </a:lnTo>
                <a:lnTo>
                  <a:pt x="7678" y="9550"/>
                </a:lnTo>
                <a:lnTo>
                  <a:pt x="8507" y="9311"/>
                </a:lnTo>
                <a:lnTo>
                  <a:pt x="9310" y="9071"/>
                </a:lnTo>
                <a:lnTo>
                  <a:pt x="10139" y="8824"/>
                </a:lnTo>
                <a:lnTo>
                  <a:pt x="10915" y="8570"/>
                </a:lnTo>
                <a:lnTo>
                  <a:pt x="11691" y="8307"/>
                </a:lnTo>
                <a:lnTo>
                  <a:pt x="12440" y="8045"/>
                </a:lnTo>
                <a:lnTo>
                  <a:pt x="13189" y="7774"/>
                </a:lnTo>
                <a:lnTo>
                  <a:pt x="13911" y="7504"/>
                </a:lnTo>
                <a:lnTo>
                  <a:pt x="14607" y="7226"/>
                </a:lnTo>
                <a:lnTo>
                  <a:pt x="15275" y="6941"/>
                </a:lnTo>
                <a:lnTo>
                  <a:pt x="15944" y="6655"/>
                </a:lnTo>
                <a:lnTo>
                  <a:pt x="16559" y="6362"/>
                </a:lnTo>
                <a:lnTo>
                  <a:pt x="17175" y="6061"/>
                </a:lnTo>
                <a:lnTo>
                  <a:pt x="17736" y="5760"/>
                </a:lnTo>
                <a:lnTo>
                  <a:pt x="18298" y="5458"/>
                </a:lnTo>
                <a:lnTo>
                  <a:pt x="18806" y="5150"/>
                </a:lnTo>
                <a:lnTo>
                  <a:pt x="19288" y="4841"/>
                </a:lnTo>
                <a:lnTo>
                  <a:pt x="19743" y="4524"/>
                </a:lnTo>
                <a:lnTo>
                  <a:pt x="20171" y="4208"/>
                </a:lnTo>
                <a:lnTo>
                  <a:pt x="20545" y="3891"/>
                </a:lnTo>
                <a:lnTo>
                  <a:pt x="20920" y="3567"/>
                </a:lnTo>
                <a:lnTo>
                  <a:pt x="21241" y="3243"/>
                </a:lnTo>
                <a:lnTo>
                  <a:pt x="21508" y="2919"/>
                </a:lnTo>
                <a:lnTo>
                  <a:pt x="21749" y="2587"/>
                </a:lnTo>
                <a:lnTo>
                  <a:pt x="21936" y="2255"/>
                </a:lnTo>
                <a:lnTo>
                  <a:pt x="22097" y="1923"/>
                </a:lnTo>
                <a:lnTo>
                  <a:pt x="22230" y="1583"/>
                </a:lnTo>
                <a:lnTo>
                  <a:pt x="22284" y="1243"/>
                </a:lnTo>
                <a:lnTo>
                  <a:pt x="22311" y="911"/>
                </a:lnTo>
                <a:lnTo>
                  <a:pt x="22311" y="811"/>
                </a:lnTo>
                <a:lnTo>
                  <a:pt x="22257" y="718"/>
                </a:lnTo>
                <a:lnTo>
                  <a:pt x="22177" y="634"/>
                </a:lnTo>
                <a:lnTo>
                  <a:pt x="22097" y="549"/>
                </a:lnTo>
                <a:lnTo>
                  <a:pt x="21963" y="471"/>
                </a:lnTo>
                <a:lnTo>
                  <a:pt x="21802" y="402"/>
                </a:lnTo>
                <a:lnTo>
                  <a:pt x="21615" y="340"/>
                </a:lnTo>
                <a:lnTo>
                  <a:pt x="21428" y="278"/>
                </a:lnTo>
                <a:lnTo>
                  <a:pt x="21214" y="224"/>
                </a:lnTo>
                <a:lnTo>
                  <a:pt x="20973" y="178"/>
                </a:lnTo>
                <a:lnTo>
                  <a:pt x="20732" y="139"/>
                </a:lnTo>
                <a:lnTo>
                  <a:pt x="20492" y="101"/>
                </a:lnTo>
                <a:lnTo>
                  <a:pt x="20197" y="70"/>
                </a:lnTo>
                <a:lnTo>
                  <a:pt x="19930" y="47"/>
                </a:lnTo>
                <a:lnTo>
                  <a:pt x="19636" y="24"/>
                </a:lnTo>
                <a:lnTo>
                  <a:pt x="19341" y="16"/>
                </a:lnTo>
                <a:lnTo>
                  <a:pt x="19047" y="8"/>
                </a:lnTo>
                <a:lnTo>
                  <a:pt x="18753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5;p2">
            <a:extLst>
              <a:ext uri="{FF2B5EF4-FFF2-40B4-BE49-F238E27FC236}">
                <a16:creationId xmlns:a16="http://schemas.microsoft.com/office/drawing/2014/main" id="{79DB180C-B1DF-5647-954F-576D1BA1DB6A}"/>
              </a:ext>
            </a:extLst>
          </p:cNvPr>
          <p:cNvSpPr/>
          <p:nvPr userDrawn="1"/>
        </p:nvSpPr>
        <p:spPr>
          <a:xfrm rot="10800000">
            <a:off x="520714" y="2047750"/>
            <a:ext cx="48989" cy="107455"/>
          </a:xfrm>
          <a:custGeom>
            <a:avLst/>
            <a:gdLst/>
            <a:ahLst/>
            <a:cxnLst/>
            <a:rect l="l" t="t" r="r" b="b"/>
            <a:pathLst>
              <a:path w="11236" h="8037" extrusionOk="0">
                <a:moveTo>
                  <a:pt x="3318" y="1"/>
                </a:moveTo>
                <a:lnTo>
                  <a:pt x="3023" y="16"/>
                </a:lnTo>
                <a:lnTo>
                  <a:pt x="2756" y="31"/>
                </a:lnTo>
                <a:lnTo>
                  <a:pt x="2462" y="55"/>
                </a:lnTo>
                <a:lnTo>
                  <a:pt x="2194" y="86"/>
                </a:lnTo>
                <a:lnTo>
                  <a:pt x="1953" y="124"/>
                </a:lnTo>
                <a:lnTo>
                  <a:pt x="1686" y="170"/>
                </a:lnTo>
                <a:lnTo>
                  <a:pt x="1472" y="217"/>
                </a:lnTo>
                <a:lnTo>
                  <a:pt x="1231" y="271"/>
                </a:lnTo>
                <a:lnTo>
                  <a:pt x="1017" y="333"/>
                </a:lnTo>
                <a:lnTo>
                  <a:pt x="830" y="402"/>
                </a:lnTo>
                <a:lnTo>
                  <a:pt x="643" y="472"/>
                </a:lnTo>
                <a:lnTo>
                  <a:pt x="482" y="549"/>
                </a:lnTo>
                <a:lnTo>
                  <a:pt x="348" y="634"/>
                </a:lnTo>
                <a:lnTo>
                  <a:pt x="241" y="726"/>
                </a:lnTo>
                <a:lnTo>
                  <a:pt x="134" y="819"/>
                </a:lnTo>
                <a:lnTo>
                  <a:pt x="54" y="912"/>
                </a:lnTo>
                <a:lnTo>
                  <a:pt x="1" y="1020"/>
                </a:lnTo>
                <a:lnTo>
                  <a:pt x="1" y="1128"/>
                </a:lnTo>
                <a:lnTo>
                  <a:pt x="1" y="1328"/>
                </a:lnTo>
                <a:lnTo>
                  <a:pt x="54" y="1529"/>
                </a:lnTo>
                <a:lnTo>
                  <a:pt x="108" y="1730"/>
                </a:lnTo>
                <a:lnTo>
                  <a:pt x="215" y="1931"/>
                </a:lnTo>
                <a:lnTo>
                  <a:pt x="348" y="2131"/>
                </a:lnTo>
                <a:lnTo>
                  <a:pt x="509" y="2332"/>
                </a:lnTo>
                <a:lnTo>
                  <a:pt x="669" y="2533"/>
                </a:lnTo>
                <a:lnTo>
                  <a:pt x="857" y="2733"/>
                </a:lnTo>
                <a:lnTo>
                  <a:pt x="1258" y="3127"/>
                </a:lnTo>
                <a:lnTo>
                  <a:pt x="1686" y="3529"/>
                </a:lnTo>
                <a:lnTo>
                  <a:pt x="2114" y="3915"/>
                </a:lnTo>
                <a:lnTo>
                  <a:pt x="2488" y="4301"/>
                </a:lnTo>
                <a:lnTo>
                  <a:pt x="3291" y="5127"/>
                </a:lnTo>
                <a:lnTo>
                  <a:pt x="3692" y="5536"/>
                </a:lnTo>
                <a:lnTo>
                  <a:pt x="4120" y="5953"/>
                </a:lnTo>
                <a:lnTo>
                  <a:pt x="4548" y="6362"/>
                </a:lnTo>
                <a:lnTo>
                  <a:pt x="5030" y="6763"/>
                </a:lnTo>
                <a:lnTo>
                  <a:pt x="5538" y="7165"/>
                </a:lnTo>
                <a:lnTo>
                  <a:pt x="6100" y="7558"/>
                </a:lnTo>
                <a:lnTo>
                  <a:pt x="6207" y="7636"/>
                </a:lnTo>
                <a:lnTo>
                  <a:pt x="6340" y="7705"/>
                </a:lnTo>
                <a:lnTo>
                  <a:pt x="6501" y="7759"/>
                </a:lnTo>
                <a:lnTo>
                  <a:pt x="6661" y="7813"/>
                </a:lnTo>
                <a:lnTo>
                  <a:pt x="6849" y="7867"/>
                </a:lnTo>
                <a:lnTo>
                  <a:pt x="7036" y="7906"/>
                </a:lnTo>
                <a:lnTo>
                  <a:pt x="7223" y="7944"/>
                </a:lnTo>
                <a:lnTo>
                  <a:pt x="7437" y="7968"/>
                </a:lnTo>
                <a:lnTo>
                  <a:pt x="7651" y="7998"/>
                </a:lnTo>
                <a:lnTo>
                  <a:pt x="7865" y="8014"/>
                </a:lnTo>
                <a:lnTo>
                  <a:pt x="8079" y="8029"/>
                </a:lnTo>
                <a:lnTo>
                  <a:pt x="8293" y="8037"/>
                </a:lnTo>
                <a:lnTo>
                  <a:pt x="8507" y="8037"/>
                </a:lnTo>
                <a:lnTo>
                  <a:pt x="8748" y="8029"/>
                </a:lnTo>
                <a:lnTo>
                  <a:pt x="8962" y="8022"/>
                </a:lnTo>
                <a:lnTo>
                  <a:pt x="9176" y="8006"/>
                </a:lnTo>
                <a:lnTo>
                  <a:pt x="9390" y="7991"/>
                </a:lnTo>
                <a:lnTo>
                  <a:pt x="9604" y="7968"/>
                </a:lnTo>
                <a:lnTo>
                  <a:pt x="9818" y="7937"/>
                </a:lnTo>
                <a:lnTo>
                  <a:pt x="10005" y="7906"/>
                </a:lnTo>
                <a:lnTo>
                  <a:pt x="10193" y="7867"/>
                </a:lnTo>
                <a:lnTo>
                  <a:pt x="10353" y="7829"/>
                </a:lnTo>
                <a:lnTo>
                  <a:pt x="10514" y="7782"/>
                </a:lnTo>
                <a:lnTo>
                  <a:pt x="10674" y="7728"/>
                </a:lnTo>
                <a:lnTo>
                  <a:pt x="10808" y="7674"/>
                </a:lnTo>
                <a:lnTo>
                  <a:pt x="10915" y="7620"/>
                </a:lnTo>
                <a:lnTo>
                  <a:pt x="11022" y="7558"/>
                </a:lnTo>
                <a:lnTo>
                  <a:pt x="11102" y="7489"/>
                </a:lnTo>
                <a:lnTo>
                  <a:pt x="11182" y="7419"/>
                </a:lnTo>
                <a:lnTo>
                  <a:pt x="11209" y="7350"/>
                </a:lnTo>
                <a:lnTo>
                  <a:pt x="11236" y="7273"/>
                </a:lnTo>
                <a:lnTo>
                  <a:pt x="11236" y="7188"/>
                </a:lnTo>
                <a:lnTo>
                  <a:pt x="11129" y="6763"/>
                </a:lnTo>
                <a:lnTo>
                  <a:pt x="10968" y="6339"/>
                </a:lnTo>
                <a:lnTo>
                  <a:pt x="10781" y="5914"/>
                </a:lnTo>
                <a:lnTo>
                  <a:pt x="10567" y="5489"/>
                </a:lnTo>
                <a:lnTo>
                  <a:pt x="10300" y="5065"/>
                </a:lnTo>
                <a:lnTo>
                  <a:pt x="10032" y="4640"/>
                </a:lnTo>
                <a:lnTo>
                  <a:pt x="9497" y="3799"/>
                </a:lnTo>
                <a:lnTo>
                  <a:pt x="9256" y="3405"/>
                </a:lnTo>
                <a:lnTo>
                  <a:pt x="9042" y="2996"/>
                </a:lnTo>
                <a:lnTo>
                  <a:pt x="8828" y="2587"/>
                </a:lnTo>
                <a:lnTo>
                  <a:pt x="8588" y="2178"/>
                </a:lnTo>
                <a:lnTo>
                  <a:pt x="8427" y="1977"/>
                </a:lnTo>
                <a:lnTo>
                  <a:pt x="8266" y="1776"/>
                </a:lnTo>
                <a:lnTo>
                  <a:pt x="8106" y="1575"/>
                </a:lnTo>
                <a:lnTo>
                  <a:pt x="7919" y="1382"/>
                </a:lnTo>
                <a:lnTo>
                  <a:pt x="7705" y="1189"/>
                </a:lnTo>
                <a:lnTo>
                  <a:pt x="7464" y="996"/>
                </a:lnTo>
                <a:lnTo>
                  <a:pt x="7196" y="811"/>
                </a:lnTo>
                <a:lnTo>
                  <a:pt x="6875" y="634"/>
                </a:lnTo>
                <a:lnTo>
                  <a:pt x="6688" y="533"/>
                </a:lnTo>
                <a:lnTo>
                  <a:pt x="6501" y="448"/>
                </a:lnTo>
                <a:lnTo>
                  <a:pt x="6287" y="363"/>
                </a:lnTo>
                <a:lnTo>
                  <a:pt x="6046" y="294"/>
                </a:lnTo>
                <a:lnTo>
                  <a:pt x="5805" y="232"/>
                </a:lnTo>
                <a:lnTo>
                  <a:pt x="5538" y="178"/>
                </a:lnTo>
                <a:lnTo>
                  <a:pt x="5270" y="124"/>
                </a:lnTo>
                <a:lnTo>
                  <a:pt x="5003" y="86"/>
                </a:lnTo>
                <a:lnTo>
                  <a:pt x="4735" y="55"/>
                </a:lnTo>
                <a:lnTo>
                  <a:pt x="4441" y="31"/>
                </a:lnTo>
                <a:lnTo>
                  <a:pt x="4174" y="16"/>
                </a:lnTo>
                <a:lnTo>
                  <a:pt x="3879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30;p2">
            <a:extLst>
              <a:ext uri="{FF2B5EF4-FFF2-40B4-BE49-F238E27FC236}">
                <a16:creationId xmlns:a16="http://schemas.microsoft.com/office/drawing/2014/main" id="{8A1F30C8-01E3-3645-B49D-6B0DEA4805E3}"/>
              </a:ext>
            </a:extLst>
          </p:cNvPr>
          <p:cNvSpPr/>
          <p:nvPr userDrawn="1"/>
        </p:nvSpPr>
        <p:spPr>
          <a:xfrm rot="10800000">
            <a:off x="-177340" y="6365640"/>
            <a:ext cx="806971" cy="600427"/>
          </a:xfrm>
          <a:custGeom>
            <a:avLst/>
            <a:gdLst/>
            <a:ahLst/>
            <a:cxnLst/>
            <a:rect l="l" t="t" r="r" b="b"/>
            <a:pathLst>
              <a:path w="206035" h="49980" extrusionOk="0">
                <a:moveTo>
                  <a:pt x="13269" y="1"/>
                </a:moveTo>
                <a:lnTo>
                  <a:pt x="12574" y="16"/>
                </a:lnTo>
                <a:lnTo>
                  <a:pt x="11878" y="39"/>
                </a:lnTo>
                <a:lnTo>
                  <a:pt x="11209" y="86"/>
                </a:lnTo>
                <a:lnTo>
                  <a:pt x="10514" y="147"/>
                </a:lnTo>
                <a:lnTo>
                  <a:pt x="9872" y="225"/>
                </a:lnTo>
                <a:lnTo>
                  <a:pt x="9257" y="317"/>
                </a:lnTo>
                <a:lnTo>
                  <a:pt x="8641" y="425"/>
                </a:lnTo>
                <a:lnTo>
                  <a:pt x="8347" y="487"/>
                </a:lnTo>
                <a:lnTo>
                  <a:pt x="8080" y="549"/>
                </a:lnTo>
                <a:lnTo>
                  <a:pt x="7812" y="618"/>
                </a:lnTo>
                <a:lnTo>
                  <a:pt x="7545" y="695"/>
                </a:lnTo>
                <a:lnTo>
                  <a:pt x="7304" y="773"/>
                </a:lnTo>
                <a:lnTo>
                  <a:pt x="7063" y="850"/>
                </a:lnTo>
                <a:lnTo>
                  <a:pt x="6822" y="935"/>
                </a:lnTo>
                <a:lnTo>
                  <a:pt x="6608" y="1027"/>
                </a:lnTo>
                <a:lnTo>
                  <a:pt x="6421" y="1120"/>
                </a:lnTo>
                <a:lnTo>
                  <a:pt x="6207" y="1213"/>
                </a:lnTo>
                <a:lnTo>
                  <a:pt x="6046" y="1313"/>
                </a:lnTo>
                <a:lnTo>
                  <a:pt x="5886" y="1421"/>
                </a:lnTo>
                <a:lnTo>
                  <a:pt x="5725" y="1529"/>
                </a:lnTo>
                <a:lnTo>
                  <a:pt x="5592" y="1645"/>
                </a:lnTo>
                <a:lnTo>
                  <a:pt x="4816" y="2394"/>
                </a:lnTo>
                <a:lnTo>
                  <a:pt x="4094" y="3135"/>
                </a:lnTo>
                <a:lnTo>
                  <a:pt x="3452" y="3868"/>
                </a:lnTo>
                <a:lnTo>
                  <a:pt x="2863" y="4602"/>
                </a:lnTo>
                <a:lnTo>
                  <a:pt x="2301" y="5335"/>
                </a:lnTo>
                <a:lnTo>
                  <a:pt x="1820" y="6061"/>
                </a:lnTo>
                <a:lnTo>
                  <a:pt x="1419" y="6786"/>
                </a:lnTo>
                <a:lnTo>
                  <a:pt x="1044" y="7504"/>
                </a:lnTo>
                <a:lnTo>
                  <a:pt x="723" y="8222"/>
                </a:lnTo>
                <a:lnTo>
                  <a:pt x="482" y="8933"/>
                </a:lnTo>
                <a:lnTo>
                  <a:pt x="268" y="9635"/>
                </a:lnTo>
                <a:lnTo>
                  <a:pt x="135" y="10338"/>
                </a:lnTo>
                <a:lnTo>
                  <a:pt x="28" y="11040"/>
                </a:lnTo>
                <a:lnTo>
                  <a:pt x="1" y="11735"/>
                </a:lnTo>
                <a:lnTo>
                  <a:pt x="28" y="12422"/>
                </a:lnTo>
                <a:lnTo>
                  <a:pt x="81" y="13109"/>
                </a:lnTo>
                <a:lnTo>
                  <a:pt x="188" y="13788"/>
                </a:lnTo>
                <a:lnTo>
                  <a:pt x="375" y="14468"/>
                </a:lnTo>
                <a:lnTo>
                  <a:pt x="589" y="15139"/>
                </a:lnTo>
                <a:lnTo>
                  <a:pt x="857" y="15803"/>
                </a:lnTo>
                <a:lnTo>
                  <a:pt x="1178" y="16467"/>
                </a:lnTo>
                <a:lnTo>
                  <a:pt x="1552" y="17123"/>
                </a:lnTo>
                <a:lnTo>
                  <a:pt x="1954" y="17780"/>
                </a:lnTo>
                <a:lnTo>
                  <a:pt x="2408" y="18420"/>
                </a:lnTo>
                <a:lnTo>
                  <a:pt x="2917" y="19069"/>
                </a:lnTo>
                <a:lnTo>
                  <a:pt x="3478" y="19702"/>
                </a:lnTo>
                <a:lnTo>
                  <a:pt x="4094" y="20335"/>
                </a:lnTo>
                <a:lnTo>
                  <a:pt x="4736" y="20968"/>
                </a:lnTo>
                <a:lnTo>
                  <a:pt x="5431" y="21593"/>
                </a:lnTo>
                <a:lnTo>
                  <a:pt x="6153" y="22211"/>
                </a:lnTo>
                <a:lnTo>
                  <a:pt x="6929" y="22821"/>
                </a:lnTo>
                <a:lnTo>
                  <a:pt x="7759" y="23431"/>
                </a:lnTo>
                <a:lnTo>
                  <a:pt x="8615" y="24033"/>
                </a:lnTo>
                <a:lnTo>
                  <a:pt x="9524" y="24627"/>
                </a:lnTo>
                <a:lnTo>
                  <a:pt x="10460" y="25214"/>
                </a:lnTo>
                <a:lnTo>
                  <a:pt x="11450" y="25801"/>
                </a:lnTo>
                <a:lnTo>
                  <a:pt x="12493" y="26380"/>
                </a:lnTo>
                <a:lnTo>
                  <a:pt x="13537" y="26959"/>
                </a:lnTo>
                <a:lnTo>
                  <a:pt x="14660" y="27522"/>
                </a:lnTo>
                <a:lnTo>
                  <a:pt x="15784" y="28086"/>
                </a:lnTo>
                <a:lnTo>
                  <a:pt x="16987" y="28649"/>
                </a:lnTo>
                <a:lnTo>
                  <a:pt x="18191" y="29197"/>
                </a:lnTo>
                <a:lnTo>
                  <a:pt x="19449" y="29745"/>
                </a:lnTo>
                <a:lnTo>
                  <a:pt x="20733" y="30286"/>
                </a:lnTo>
                <a:lnTo>
                  <a:pt x="22070" y="30819"/>
                </a:lnTo>
                <a:lnTo>
                  <a:pt x="23408" y="31343"/>
                </a:lnTo>
                <a:lnTo>
                  <a:pt x="24799" y="31868"/>
                </a:lnTo>
                <a:lnTo>
                  <a:pt x="26243" y="32378"/>
                </a:lnTo>
                <a:lnTo>
                  <a:pt x="27688" y="32887"/>
                </a:lnTo>
                <a:lnTo>
                  <a:pt x="29186" y="33389"/>
                </a:lnTo>
                <a:lnTo>
                  <a:pt x="30711" y="33891"/>
                </a:lnTo>
                <a:lnTo>
                  <a:pt x="32262" y="34377"/>
                </a:lnTo>
                <a:lnTo>
                  <a:pt x="33840" y="34864"/>
                </a:lnTo>
                <a:lnTo>
                  <a:pt x="35472" y="35335"/>
                </a:lnTo>
                <a:lnTo>
                  <a:pt x="37104" y="35806"/>
                </a:lnTo>
                <a:lnTo>
                  <a:pt x="38789" y="36276"/>
                </a:lnTo>
                <a:lnTo>
                  <a:pt x="40475" y="36732"/>
                </a:lnTo>
                <a:lnTo>
                  <a:pt x="42213" y="37180"/>
                </a:lnTo>
                <a:lnTo>
                  <a:pt x="43979" y="37627"/>
                </a:lnTo>
                <a:lnTo>
                  <a:pt x="45744" y="38060"/>
                </a:lnTo>
                <a:lnTo>
                  <a:pt x="47563" y="38492"/>
                </a:lnTo>
                <a:lnTo>
                  <a:pt x="49382" y="38917"/>
                </a:lnTo>
                <a:lnTo>
                  <a:pt x="51255" y="39326"/>
                </a:lnTo>
                <a:lnTo>
                  <a:pt x="53128" y="39735"/>
                </a:lnTo>
                <a:lnTo>
                  <a:pt x="55054" y="40136"/>
                </a:lnTo>
                <a:lnTo>
                  <a:pt x="56980" y="40538"/>
                </a:lnTo>
                <a:lnTo>
                  <a:pt x="58932" y="40924"/>
                </a:lnTo>
                <a:lnTo>
                  <a:pt x="60885" y="41302"/>
                </a:lnTo>
                <a:lnTo>
                  <a:pt x="62892" y="41673"/>
                </a:lnTo>
                <a:lnTo>
                  <a:pt x="64898" y="42043"/>
                </a:lnTo>
                <a:lnTo>
                  <a:pt x="66931" y="42398"/>
                </a:lnTo>
                <a:lnTo>
                  <a:pt x="68991" y="42746"/>
                </a:lnTo>
                <a:lnTo>
                  <a:pt x="71077" y="43093"/>
                </a:lnTo>
                <a:lnTo>
                  <a:pt x="73164" y="43425"/>
                </a:lnTo>
                <a:lnTo>
                  <a:pt x="75277" y="43757"/>
                </a:lnTo>
                <a:lnTo>
                  <a:pt x="77390" y="44074"/>
                </a:lnTo>
                <a:lnTo>
                  <a:pt x="79557" y="44390"/>
                </a:lnTo>
                <a:lnTo>
                  <a:pt x="81697" y="44691"/>
                </a:lnTo>
                <a:lnTo>
                  <a:pt x="83891" y="44985"/>
                </a:lnTo>
                <a:lnTo>
                  <a:pt x="86084" y="45278"/>
                </a:lnTo>
                <a:lnTo>
                  <a:pt x="88278" y="45556"/>
                </a:lnTo>
                <a:lnTo>
                  <a:pt x="90498" y="45826"/>
                </a:lnTo>
                <a:lnTo>
                  <a:pt x="92718" y="46096"/>
                </a:lnTo>
                <a:lnTo>
                  <a:pt x="94966" y="46351"/>
                </a:lnTo>
                <a:lnTo>
                  <a:pt x="97213" y="46598"/>
                </a:lnTo>
                <a:lnTo>
                  <a:pt x="99486" y="46837"/>
                </a:lnTo>
                <a:lnTo>
                  <a:pt x="101760" y="47069"/>
                </a:lnTo>
                <a:lnTo>
                  <a:pt x="104061" y="47293"/>
                </a:lnTo>
                <a:lnTo>
                  <a:pt x="106361" y="47509"/>
                </a:lnTo>
                <a:lnTo>
                  <a:pt x="108662" y="47710"/>
                </a:lnTo>
                <a:lnTo>
                  <a:pt x="110989" y="47910"/>
                </a:lnTo>
                <a:lnTo>
                  <a:pt x="113290" y="48096"/>
                </a:lnTo>
                <a:lnTo>
                  <a:pt x="115644" y="48281"/>
                </a:lnTo>
                <a:lnTo>
                  <a:pt x="117971" y="48451"/>
                </a:lnTo>
                <a:lnTo>
                  <a:pt x="120298" y="48613"/>
                </a:lnTo>
                <a:lnTo>
                  <a:pt x="122652" y="48767"/>
                </a:lnTo>
                <a:lnTo>
                  <a:pt x="125006" y="48914"/>
                </a:lnTo>
                <a:lnTo>
                  <a:pt x="127360" y="49045"/>
                </a:lnTo>
                <a:lnTo>
                  <a:pt x="129741" y="49176"/>
                </a:lnTo>
                <a:lnTo>
                  <a:pt x="132095" y="49292"/>
                </a:lnTo>
                <a:lnTo>
                  <a:pt x="134476" y="49400"/>
                </a:lnTo>
                <a:lnTo>
                  <a:pt x="136830" y="49501"/>
                </a:lnTo>
                <a:lnTo>
                  <a:pt x="139211" y="49593"/>
                </a:lnTo>
                <a:lnTo>
                  <a:pt x="141592" y="49671"/>
                </a:lnTo>
                <a:lnTo>
                  <a:pt x="143946" y="49740"/>
                </a:lnTo>
                <a:lnTo>
                  <a:pt x="146327" y="49809"/>
                </a:lnTo>
                <a:lnTo>
                  <a:pt x="148707" y="49856"/>
                </a:lnTo>
                <a:lnTo>
                  <a:pt x="151062" y="49902"/>
                </a:lnTo>
                <a:lnTo>
                  <a:pt x="153442" y="49933"/>
                </a:lnTo>
                <a:lnTo>
                  <a:pt x="155796" y="49964"/>
                </a:lnTo>
                <a:lnTo>
                  <a:pt x="158150" y="49979"/>
                </a:lnTo>
                <a:lnTo>
                  <a:pt x="162859" y="49979"/>
                </a:lnTo>
                <a:lnTo>
                  <a:pt x="165213" y="49964"/>
                </a:lnTo>
                <a:lnTo>
                  <a:pt x="167567" y="49941"/>
                </a:lnTo>
                <a:lnTo>
                  <a:pt x="169894" y="49902"/>
                </a:lnTo>
                <a:lnTo>
                  <a:pt x="172221" y="49856"/>
                </a:lnTo>
                <a:lnTo>
                  <a:pt x="174549" y="49802"/>
                </a:lnTo>
                <a:lnTo>
                  <a:pt x="176876" y="49740"/>
                </a:lnTo>
                <a:lnTo>
                  <a:pt x="179176" y="49663"/>
                </a:lnTo>
                <a:lnTo>
                  <a:pt x="181477" y="49578"/>
                </a:lnTo>
                <a:lnTo>
                  <a:pt x="183751" y="49485"/>
                </a:lnTo>
                <a:lnTo>
                  <a:pt x="186051" y="49377"/>
                </a:lnTo>
                <a:lnTo>
                  <a:pt x="188298" y="49261"/>
                </a:lnTo>
                <a:lnTo>
                  <a:pt x="190572" y="49138"/>
                </a:lnTo>
                <a:lnTo>
                  <a:pt x="192819" y="48999"/>
                </a:lnTo>
                <a:lnTo>
                  <a:pt x="195040" y="48852"/>
                </a:lnTo>
                <a:lnTo>
                  <a:pt x="197260" y="48698"/>
                </a:lnTo>
                <a:lnTo>
                  <a:pt x="197982" y="48636"/>
                </a:lnTo>
                <a:lnTo>
                  <a:pt x="198651" y="48574"/>
                </a:lnTo>
                <a:lnTo>
                  <a:pt x="199293" y="48497"/>
                </a:lnTo>
                <a:lnTo>
                  <a:pt x="199908" y="48420"/>
                </a:lnTo>
                <a:lnTo>
                  <a:pt x="200497" y="48335"/>
                </a:lnTo>
                <a:lnTo>
                  <a:pt x="201058" y="48250"/>
                </a:lnTo>
                <a:lnTo>
                  <a:pt x="201567" y="48150"/>
                </a:lnTo>
                <a:lnTo>
                  <a:pt x="202075" y="48049"/>
                </a:lnTo>
                <a:lnTo>
                  <a:pt x="202530" y="47941"/>
                </a:lnTo>
                <a:lnTo>
                  <a:pt x="202958" y="47825"/>
                </a:lnTo>
                <a:lnTo>
                  <a:pt x="203359" y="47710"/>
                </a:lnTo>
                <a:lnTo>
                  <a:pt x="203733" y="47586"/>
                </a:lnTo>
                <a:lnTo>
                  <a:pt x="204081" y="47463"/>
                </a:lnTo>
                <a:lnTo>
                  <a:pt x="204375" y="47331"/>
                </a:lnTo>
                <a:lnTo>
                  <a:pt x="204670" y="47192"/>
                </a:lnTo>
                <a:lnTo>
                  <a:pt x="204937" y="47061"/>
                </a:lnTo>
                <a:lnTo>
                  <a:pt x="205151" y="46914"/>
                </a:lnTo>
                <a:lnTo>
                  <a:pt x="205365" y="46776"/>
                </a:lnTo>
                <a:lnTo>
                  <a:pt x="205526" y="46629"/>
                </a:lnTo>
                <a:lnTo>
                  <a:pt x="205686" y="46482"/>
                </a:lnTo>
                <a:lnTo>
                  <a:pt x="205820" y="46328"/>
                </a:lnTo>
                <a:lnTo>
                  <a:pt x="205900" y="46181"/>
                </a:lnTo>
                <a:lnTo>
                  <a:pt x="205981" y="46027"/>
                </a:lnTo>
                <a:lnTo>
                  <a:pt x="206034" y="45872"/>
                </a:lnTo>
                <a:lnTo>
                  <a:pt x="206034" y="45718"/>
                </a:lnTo>
                <a:lnTo>
                  <a:pt x="206034" y="45564"/>
                </a:lnTo>
                <a:lnTo>
                  <a:pt x="206007" y="45401"/>
                </a:lnTo>
                <a:lnTo>
                  <a:pt x="205954" y="45247"/>
                </a:lnTo>
                <a:lnTo>
                  <a:pt x="205874" y="45093"/>
                </a:lnTo>
                <a:lnTo>
                  <a:pt x="205767" y="44938"/>
                </a:lnTo>
                <a:lnTo>
                  <a:pt x="205660" y="44784"/>
                </a:lnTo>
                <a:lnTo>
                  <a:pt x="205499" y="44629"/>
                </a:lnTo>
                <a:lnTo>
                  <a:pt x="205339" y="44475"/>
                </a:lnTo>
                <a:lnTo>
                  <a:pt x="205151" y="44321"/>
                </a:lnTo>
                <a:lnTo>
                  <a:pt x="204937" y="44174"/>
                </a:lnTo>
                <a:lnTo>
                  <a:pt x="204697" y="44027"/>
                </a:lnTo>
                <a:lnTo>
                  <a:pt x="204456" y="43881"/>
                </a:lnTo>
                <a:lnTo>
                  <a:pt x="204188" y="43742"/>
                </a:lnTo>
                <a:lnTo>
                  <a:pt x="203894" y="43603"/>
                </a:lnTo>
                <a:lnTo>
                  <a:pt x="203573" y="43471"/>
                </a:lnTo>
                <a:lnTo>
                  <a:pt x="203225" y="43340"/>
                </a:lnTo>
                <a:lnTo>
                  <a:pt x="202877" y="43209"/>
                </a:lnTo>
                <a:lnTo>
                  <a:pt x="202503" y="43085"/>
                </a:lnTo>
                <a:lnTo>
                  <a:pt x="202102" y="42962"/>
                </a:lnTo>
                <a:lnTo>
                  <a:pt x="201700" y="42854"/>
                </a:lnTo>
                <a:lnTo>
                  <a:pt x="201272" y="42738"/>
                </a:lnTo>
                <a:lnTo>
                  <a:pt x="200818" y="42638"/>
                </a:lnTo>
                <a:lnTo>
                  <a:pt x="200363" y="42537"/>
                </a:lnTo>
                <a:lnTo>
                  <a:pt x="199855" y="42445"/>
                </a:lnTo>
                <a:lnTo>
                  <a:pt x="199373" y="42352"/>
                </a:lnTo>
                <a:lnTo>
                  <a:pt x="198838" y="42275"/>
                </a:lnTo>
                <a:lnTo>
                  <a:pt x="198330" y="42198"/>
                </a:lnTo>
                <a:lnTo>
                  <a:pt x="197768" y="42128"/>
                </a:lnTo>
                <a:lnTo>
                  <a:pt x="197206" y="42074"/>
                </a:lnTo>
                <a:lnTo>
                  <a:pt x="196618" y="42020"/>
                </a:lnTo>
                <a:lnTo>
                  <a:pt x="196029" y="41974"/>
                </a:lnTo>
                <a:lnTo>
                  <a:pt x="195414" y="41935"/>
                </a:lnTo>
                <a:lnTo>
                  <a:pt x="194799" y="41904"/>
                </a:lnTo>
                <a:lnTo>
                  <a:pt x="194157" y="41881"/>
                </a:lnTo>
                <a:lnTo>
                  <a:pt x="193515" y="41873"/>
                </a:lnTo>
                <a:lnTo>
                  <a:pt x="192846" y="41866"/>
                </a:lnTo>
                <a:lnTo>
                  <a:pt x="192177" y="41873"/>
                </a:lnTo>
                <a:lnTo>
                  <a:pt x="191482" y="41889"/>
                </a:lnTo>
                <a:lnTo>
                  <a:pt x="190786" y="41920"/>
                </a:lnTo>
                <a:lnTo>
                  <a:pt x="188940" y="41989"/>
                </a:lnTo>
                <a:lnTo>
                  <a:pt x="187095" y="42059"/>
                </a:lnTo>
                <a:lnTo>
                  <a:pt x="187790" y="39951"/>
                </a:lnTo>
                <a:lnTo>
                  <a:pt x="188432" y="37851"/>
                </a:lnTo>
                <a:lnTo>
                  <a:pt x="189021" y="35744"/>
                </a:lnTo>
                <a:lnTo>
                  <a:pt x="189529" y="33644"/>
                </a:lnTo>
                <a:lnTo>
                  <a:pt x="189984" y="31536"/>
                </a:lnTo>
                <a:lnTo>
                  <a:pt x="190385" y="29437"/>
                </a:lnTo>
                <a:lnTo>
                  <a:pt x="190733" y="27329"/>
                </a:lnTo>
                <a:lnTo>
                  <a:pt x="191027" y="25222"/>
                </a:lnTo>
                <a:lnTo>
                  <a:pt x="191241" y="23122"/>
                </a:lnTo>
                <a:lnTo>
                  <a:pt x="191401" y="21014"/>
                </a:lnTo>
                <a:lnTo>
                  <a:pt x="191508" y="18907"/>
                </a:lnTo>
                <a:lnTo>
                  <a:pt x="191535" y="16799"/>
                </a:lnTo>
                <a:lnTo>
                  <a:pt x="191535" y="14684"/>
                </a:lnTo>
                <a:lnTo>
                  <a:pt x="191455" y="12576"/>
                </a:lnTo>
                <a:lnTo>
                  <a:pt x="191294" y="10461"/>
                </a:lnTo>
                <a:lnTo>
                  <a:pt x="191107" y="8346"/>
                </a:lnTo>
                <a:lnTo>
                  <a:pt x="191080" y="8215"/>
                </a:lnTo>
                <a:lnTo>
                  <a:pt x="191054" y="8083"/>
                </a:lnTo>
                <a:lnTo>
                  <a:pt x="190973" y="7952"/>
                </a:lnTo>
                <a:lnTo>
                  <a:pt x="190920" y="7821"/>
                </a:lnTo>
                <a:lnTo>
                  <a:pt x="190813" y="7697"/>
                </a:lnTo>
                <a:lnTo>
                  <a:pt x="190706" y="7574"/>
                </a:lnTo>
                <a:lnTo>
                  <a:pt x="190599" y="7450"/>
                </a:lnTo>
                <a:lnTo>
                  <a:pt x="190465" y="7335"/>
                </a:lnTo>
                <a:lnTo>
                  <a:pt x="190305" y="7219"/>
                </a:lnTo>
                <a:lnTo>
                  <a:pt x="190144" y="7103"/>
                </a:lnTo>
                <a:lnTo>
                  <a:pt x="189770" y="6879"/>
                </a:lnTo>
                <a:lnTo>
                  <a:pt x="189342" y="6671"/>
                </a:lnTo>
                <a:lnTo>
                  <a:pt x="188887" y="6470"/>
                </a:lnTo>
                <a:lnTo>
                  <a:pt x="188352" y="6277"/>
                </a:lnTo>
                <a:lnTo>
                  <a:pt x="187817" y="6092"/>
                </a:lnTo>
                <a:lnTo>
                  <a:pt x="187202" y="5922"/>
                </a:lnTo>
                <a:lnTo>
                  <a:pt x="186586" y="5760"/>
                </a:lnTo>
                <a:lnTo>
                  <a:pt x="185918" y="5613"/>
                </a:lnTo>
                <a:lnTo>
                  <a:pt x="185222" y="5474"/>
                </a:lnTo>
                <a:lnTo>
                  <a:pt x="184500" y="5351"/>
                </a:lnTo>
                <a:lnTo>
                  <a:pt x="183751" y="5235"/>
                </a:lnTo>
                <a:lnTo>
                  <a:pt x="182975" y="5134"/>
                </a:lnTo>
                <a:lnTo>
                  <a:pt x="182199" y="5042"/>
                </a:lnTo>
                <a:lnTo>
                  <a:pt x="181397" y="4965"/>
                </a:lnTo>
                <a:lnTo>
                  <a:pt x="180594" y="4895"/>
                </a:lnTo>
                <a:lnTo>
                  <a:pt x="179792" y="4841"/>
                </a:lnTo>
                <a:lnTo>
                  <a:pt x="178962" y="4802"/>
                </a:lnTo>
                <a:lnTo>
                  <a:pt x="178160" y="4779"/>
                </a:lnTo>
                <a:lnTo>
                  <a:pt x="177331" y="4764"/>
                </a:lnTo>
                <a:lnTo>
                  <a:pt x="176528" y="4764"/>
                </a:lnTo>
                <a:lnTo>
                  <a:pt x="175699" y="4779"/>
                </a:lnTo>
                <a:lnTo>
                  <a:pt x="174923" y="4810"/>
                </a:lnTo>
                <a:lnTo>
                  <a:pt x="174147" y="4849"/>
                </a:lnTo>
                <a:lnTo>
                  <a:pt x="173372" y="4911"/>
                </a:lnTo>
                <a:lnTo>
                  <a:pt x="172649" y="4980"/>
                </a:lnTo>
                <a:lnTo>
                  <a:pt x="171927" y="5065"/>
                </a:lnTo>
                <a:lnTo>
                  <a:pt x="171231" y="5165"/>
                </a:lnTo>
                <a:lnTo>
                  <a:pt x="170750" y="5003"/>
                </a:lnTo>
                <a:lnTo>
                  <a:pt x="170215" y="4833"/>
                </a:lnTo>
                <a:lnTo>
                  <a:pt x="169653" y="4679"/>
                </a:lnTo>
                <a:lnTo>
                  <a:pt x="169038" y="4525"/>
                </a:lnTo>
                <a:lnTo>
                  <a:pt x="168583" y="4324"/>
                </a:lnTo>
                <a:lnTo>
                  <a:pt x="168102" y="4139"/>
                </a:lnTo>
                <a:lnTo>
                  <a:pt x="167593" y="3953"/>
                </a:lnTo>
                <a:lnTo>
                  <a:pt x="167032" y="3791"/>
                </a:lnTo>
                <a:lnTo>
                  <a:pt x="166443" y="3637"/>
                </a:lnTo>
                <a:lnTo>
                  <a:pt x="165828" y="3490"/>
                </a:lnTo>
                <a:lnTo>
                  <a:pt x="165186" y="3359"/>
                </a:lnTo>
                <a:lnTo>
                  <a:pt x="164517" y="3243"/>
                </a:lnTo>
                <a:lnTo>
                  <a:pt x="163822" y="3135"/>
                </a:lnTo>
                <a:lnTo>
                  <a:pt x="163099" y="3035"/>
                </a:lnTo>
                <a:lnTo>
                  <a:pt x="162377" y="2957"/>
                </a:lnTo>
                <a:lnTo>
                  <a:pt x="161628" y="2888"/>
                </a:lnTo>
                <a:lnTo>
                  <a:pt x="160879" y="2834"/>
                </a:lnTo>
                <a:lnTo>
                  <a:pt x="160130" y="2788"/>
                </a:lnTo>
                <a:lnTo>
                  <a:pt x="159354" y="2764"/>
                </a:lnTo>
                <a:lnTo>
                  <a:pt x="158578" y="2749"/>
                </a:lnTo>
                <a:lnTo>
                  <a:pt x="157749" y="2649"/>
                </a:lnTo>
                <a:lnTo>
                  <a:pt x="156947" y="2556"/>
                </a:lnTo>
                <a:lnTo>
                  <a:pt x="156117" y="2471"/>
                </a:lnTo>
                <a:lnTo>
                  <a:pt x="155288" y="2394"/>
                </a:lnTo>
                <a:lnTo>
                  <a:pt x="154486" y="2317"/>
                </a:lnTo>
                <a:lnTo>
                  <a:pt x="153656" y="2255"/>
                </a:lnTo>
                <a:lnTo>
                  <a:pt x="152827" y="2185"/>
                </a:lnTo>
                <a:lnTo>
                  <a:pt x="151998" y="2131"/>
                </a:lnTo>
                <a:lnTo>
                  <a:pt x="151169" y="2077"/>
                </a:lnTo>
                <a:lnTo>
                  <a:pt x="150339" y="2031"/>
                </a:lnTo>
                <a:lnTo>
                  <a:pt x="149483" y="1992"/>
                </a:lnTo>
                <a:lnTo>
                  <a:pt x="148654" y="1954"/>
                </a:lnTo>
                <a:lnTo>
                  <a:pt x="147798" y="1923"/>
                </a:lnTo>
                <a:lnTo>
                  <a:pt x="146942" y="1900"/>
                </a:lnTo>
                <a:lnTo>
                  <a:pt x="146086" y="1877"/>
                </a:lnTo>
                <a:lnTo>
                  <a:pt x="145230" y="1861"/>
                </a:lnTo>
                <a:lnTo>
                  <a:pt x="144347" y="1853"/>
                </a:lnTo>
                <a:lnTo>
                  <a:pt x="143491" y="1846"/>
                </a:lnTo>
                <a:lnTo>
                  <a:pt x="142608" y="1846"/>
                </a:lnTo>
                <a:lnTo>
                  <a:pt x="141699" y="1853"/>
                </a:lnTo>
                <a:lnTo>
                  <a:pt x="140816" y="1861"/>
                </a:lnTo>
                <a:lnTo>
                  <a:pt x="139907" y="1877"/>
                </a:lnTo>
                <a:lnTo>
                  <a:pt x="138087" y="1923"/>
                </a:lnTo>
                <a:lnTo>
                  <a:pt x="136215" y="1977"/>
                </a:lnTo>
                <a:lnTo>
                  <a:pt x="134289" y="2062"/>
                </a:lnTo>
                <a:lnTo>
                  <a:pt x="132363" y="2155"/>
                </a:lnTo>
                <a:lnTo>
                  <a:pt x="130357" y="2270"/>
                </a:lnTo>
                <a:lnTo>
                  <a:pt x="129715" y="2317"/>
                </a:lnTo>
                <a:lnTo>
                  <a:pt x="129099" y="2363"/>
                </a:lnTo>
                <a:lnTo>
                  <a:pt x="128511" y="2425"/>
                </a:lnTo>
                <a:lnTo>
                  <a:pt x="127949" y="2494"/>
                </a:lnTo>
                <a:lnTo>
                  <a:pt x="127414" y="2564"/>
                </a:lnTo>
                <a:lnTo>
                  <a:pt x="126879" y="2649"/>
                </a:lnTo>
                <a:lnTo>
                  <a:pt x="126397" y="2734"/>
                </a:lnTo>
                <a:lnTo>
                  <a:pt x="125916" y="2826"/>
                </a:lnTo>
                <a:lnTo>
                  <a:pt x="85068" y="680"/>
                </a:lnTo>
                <a:lnTo>
                  <a:pt x="84399" y="649"/>
                </a:lnTo>
                <a:lnTo>
                  <a:pt x="83730" y="626"/>
                </a:lnTo>
                <a:lnTo>
                  <a:pt x="83088" y="611"/>
                </a:lnTo>
                <a:lnTo>
                  <a:pt x="82446" y="603"/>
                </a:lnTo>
                <a:lnTo>
                  <a:pt x="81831" y="603"/>
                </a:lnTo>
                <a:lnTo>
                  <a:pt x="81216" y="611"/>
                </a:lnTo>
                <a:lnTo>
                  <a:pt x="80627" y="626"/>
                </a:lnTo>
                <a:lnTo>
                  <a:pt x="80039" y="649"/>
                </a:lnTo>
                <a:lnTo>
                  <a:pt x="79477" y="680"/>
                </a:lnTo>
                <a:lnTo>
                  <a:pt x="78915" y="711"/>
                </a:lnTo>
                <a:lnTo>
                  <a:pt x="78380" y="757"/>
                </a:lnTo>
                <a:lnTo>
                  <a:pt x="77845" y="804"/>
                </a:lnTo>
                <a:lnTo>
                  <a:pt x="77337" y="858"/>
                </a:lnTo>
                <a:lnTo>
                  <a:pt x="76829" y="919"/>
                </a:lnTo>
                <a:lnTo>
                  <a:pt x="76347" y="989"/>
                </a:lnTo>
                <a:lnTo>
                  <a:pt x="75892" y="1058"/>
                </a:lnTo>
                <a:lnTo>
                  <a:pt x="75438" y="1135"/>
                </a:lnTo>
                <a:lnTo>
                  <a:pt x="74983" y="1220"/>
                </a:lnTo>
                <a:lnTo>
                  <a:pt x="74582" y="1305"/>
                </a:lnTo>
                <a:lnTo>
                  <a:pt x="74154" y="1398"/>
                </a:lnTo>
                <a:lnTo>
                  <a:pt x="73779" y="1491"/>
                </a:lnTo>
                <a:lnTo>
                  <a:pt x="73405" y="1591"/>
                </a:lnTo>
                <a:lnTo>
                  <a:pt x="73030" y="1699"/>
                </a:lnTo>
                <a:lnTo>
                  <a:pt x="72709" y="1807"/>
                </a:lnTo>
                <a:lnTo>
                  <a:pt x="72361" y="1923"/>
                </a:lnTo>
                <a:lnTo>
                  <a:pt x="72067" y="2039"/>
                </a:lnTo>
                <a:lnTo>
                  <a:pt x="71773" y="2155"/>
                </a:lnTo>
                <a:lnTo>
                  <a:pt x="71505" y="2278"/>
                </a:lnTo>
                <a:lnTo>
                  <a:pt x="71238" y="2402"/>
                </a:lnTo>
                <a:lnTo>
                  <a:pt x="70997" y="2533"/>
                </a:lnTo>
                <a:lnTo>
                  <a:pt x="70783" y="2664"/>
                </a:lnTo>
                <a:lnTo>
                  <a:pt x="70569" y="2795"/>
                </a:lnTo>
                <a:lnTo>
                  <a:pt x="52887" y="1514"/>
                </a:lnTo>
                <a:lnTo>
                  <a:pt x="52191" y="1467"/>
                </a:lnTo>
                <a:lnTo>
                  <a:pt x="51523" y="1437"/>
                </a:lnTo>
                <a:lnTo>
                  <a:pt x="50854" y="1406"/>
                </a:lnTo>
                <a:lnTo>
                  <a:pt x="50185" y="1390"/>
                </a:lnTo>
                <a:lnTo>
                  <a:pt x="49570" y="1383"/>
                </a:lnTo>
                <a:lnTo>
                  <a:pt x="48928" y="1383"/>
                </a:lnTo>
                <a:lnTo>
                  <a:pt x="48312" y="1390"/>
                </a:lnTo>
                <a:lnTo>
                  <a:pt x="47724" y="1406"/>
                </a:lnTo>
                <a:lnTo>
                  <a:pt x="47135" y="1429"/>
                </a:lnTo>
                <a:lnTo>
                  <a:pt x="46574" y="1460"/>
                </a:lnTo>
                <a:lnTo>
                  <a:pt x="46039" y="1498"/>
                </a:lnTo>
                <a:lnTo>
                  <a:pt x="45504" y="1537"/>
                </a:lnTo>
                <a:lnTo>
                  <a:pt x="44969" y="1591"/>
                </a:lnTo>
                <a:lnTo>
                  <a:pt x="44460" y="1653"/>
                </a:lnTo>
                <a:lnTo>
                  <a:pt x="43979" y="1722"/>
                </a:lnTo>
                <a:lnTo>
                  <a:pt x="43524" y="1792"/>
                </a:lnTo>
                <a:lnTo>
                  <a:pt x="43069" y="1869"/>
                </a:lnTo>
                <a:lnTo>
                  <a:pt x="42615" y="1954"/>
                </a:lnTo>
                <a:lnTo>
                  <a:pt x="42187" y="2046"/>
                </a:lnTo>
                <a:lnTo>
                  <a:pt x="41785" y="2139"/>
                </a:lnTo>
                <a:lnTo>
                  <a:pt x="41411" y="2239"/>
                </a:lnTo>
                <a:lnTo>
                  <a:pt x="41036" y="2348"/>
                </a:lnTo>
                <a:lnTo>
                  <a:pt x="40689" y="2456"/>
                </a:lnTo>
                <a:lnTo>
                  <a:pt x="40341" y="2571"/>
                </a:lnTo>
                <a:lnTo>
                  <a:pt x="40020" y="2687"/>
                </a:lnTo>
                <a:lnTo>
                  <a:pt x="39725" y="2811"/>
                </a:lnTo>
                <a:lnTo>
                  <a:pt x="39458" y="2934"/>
                </a:lnTo>
                <a:lnTo>
                  <a:pt x="39190" y="3065"/>
                </a:lnTo>
                <a:lnTo>
                  <a:pt x="38950" y="3204"/>
                </a:lnTo>
                <a:lnTo>
                  <a:pt x="38709" y="3336"/>
                </a:lnTo>
                <a:lnTo>
                  <a:pt x="38522" y="3482"/>
                </a:lnTo>
                <a:lnTo>
                  <a:pt x="38334" y="3621"/>
                </a:lnTo>
                <a:lnTo>
                  <a:pt x="37880" y="3490"/>
                </a:lnTo>
                <a:lnTo>
                  <a:pt x="37398" y="3374"/>
                </a:lnTo>
                <a:lnTo>
                  <a:pt x="36917" y="3258"/>
                </a:lnTo>
                <a:lnTo>
                  <a:pt x="36408" y="3166"/>
                </a:lnTo>
                <a:lnTo>
                  <a:pt x="35900" y="3073"/>
                </a:lnTo>
                <a:lnTo>
                  <a:pt x="35365" y="3004"/>
                </a:lnTo>
                <a:lnTo>
                  <a:pt x="34830" y="2934"/>
                </a:lnTo>
                <a:lnTo>
                  <a:pt x="34268" y="2880"/>
                </a:lnTo>
                <a:lnTo>
                  <a:pt x="33707" y="2834"/>
                </a:lnTo>
                <a:lnTo>
                  <a:pt x="33145" y="2795"/>
                </a:lnTo>
                <a:lnTo>
                  <a:pt x="32583" y="2764"/>
                </a:lnTo>
                <a:lnTo>
                  <a:pt x="31995" y="2749"/>
                </a:lnTo>
                <a:lnTo>
                  <a:pt x="31433" y="2741"/>
                </a:lnTo>
                <a:lnTo>
                  <a:pt x="30844" y="2741"/>
                </a:lnTo>
                <a:lnTo>
                  <a:pt x="30256" y="2757"/>
                </a:lnTo>
                <a:lnTo>
                  <a:pt x="29667" y="2772"/>
                </a:lnTo>
                <a:lnTo>
                  <a:pt x="29106" y="2803"/>
                </a:lnTo>
                <a:lnTo>
                  <a:pt x="28517" y="2834"/>
                </a:lnTo>
                <a:lnTo>
                  <a:pt x="27955" y="2880"/>
                </a:lnTo>
                <a:lnTo>
                  <a:pt x="27367" y="2934"/>
                </a:lnTo>
                <a:lnTo>
                  <a:pt x="26832" y="2988"/>
                </a:lnTo>
                <a:lnTo>
                  <a:pt x="26270" y="3058"/>
                </a:lnTo>
                <a:lnTo>
                  <a:pt x="25735" y="3135"/>
                </a:lnTo>
                <a:lnTo>
                  <a:pt x="25200" y="3220"/>
                </a:lnTo>
                <a:lnTo>
                  <a:pt x="24692" y="3305"/>
                </a:lnTo>
                <a:lnTo>
                  <a:pt x="24183" y="3405"/>
                </a:lnTo>
                <a:lnTo>
                  <a:pt x="23702" y="3505"/>
                </a:lnTo>
                <a:lnTo>
                  <a:pt x="23220" y="3621"/>
                </a:lnTo>
                <a:lnTo>
                  <a:pt x="22766" y="3737"/>
                </a:lnTo>
                <a:lnTo>
                  <a:pt x="22338" y="3861"/>
                </a:lnTo>
                <a:lnTo>
                  <a:pt x="21936" y="3984"/>
                </a:lnTo>
                <a:lnTo>
                  <a:pt x="21535" y="4123"/>
                </a:lnTo>
                <a:lnTo>
                  <a:pt x="21508" y="3197"/>
                </a:lnTo>
                <a:lnTo>
                  <a:pt x="21508" y="2734"/>
                </a:lnTo>
                <a:lnTo>
                  <a:pt x="21535" y="2270"/>
                </a:lnTo>
                <a:lnTo>
                  <a:pt x="21535" y="2147"/>
                </a:lnTo>
                <a:lnTo>
                  <a:pt x="21535" y="2023"/>
                </a:lnTo>
                <a:lnTo>
                  <a:pt x="21482" y="1907"/>
                </a:lnTo>
                <a:lnTo>
                  <a:pt x="21428" y="1792"/>
                </a:lnTo>
                <a:lnTo>
                  <a:pt x="21348" y="1676"/>
                </a:lnTo>
                <a:lnTo>
                  <a:pt x="21268" y="1568"/>
                </a:lnTo>
                <a:lnTo>
                  <a:pt x="21161" y="1467"/>
                </a:lnTo>
                <a:lnTo>
                  <a:pt x="21027" y="1367"/>
                </a:lnTo>
                <a:lnTo>
                  <a:pt x="20893" y="1267"/>
                </a:lnTo>
                <a:lnTo>
                  <a:pt x="20733" y="1174"/>
                </a:lnTo>
                <a:lnTo>
                  <a:pt x="20572" y="1081"/>
                </a:lnTo>
                <a:lnTo>
                  <a:pt x="20385" y="997"/>
                </a:lnTo>
                <a:lnTo>
                  <a:pt x="20198" y="912"/>
                </a:lnTo>
                <a:lnTo>
                  <a:pt x="19984" y="834"/>
                </a:lnTo>
                <a:lnTo>
                  <a:pt x="19770" y="757"/>
                </a:lnTo>
                <a:lnTo>
                  <a:pt x="19529" y="680"/>
                </a:lnTo>
                <a:lnTo>
                  <a:pt x="19288" y="611"/>
                </a:lnTo>
                <a:lnTo>
                  <a:pt x="19021" y="549"/>
                </a:lnTo>
                <a:lnTo>
                  <a:pt x="18486" y="425"/>
                </a:lnTo>
                <a:lnTo>
                  <a:pt x="17924" y="325"/>
                </a:lnTo>
                <a:lnTo>
                  <a:pt x="17308" y="232"/>
                </a:lnTo>
                <a:lnTo>
                  <a:pt x="16666" y="155"/>
                </a:lnTo>
                <a:lnTo>
                  <a:pt x="16024" y="93"/>
                </a:lnTo>
                <a:lnTo>
                  <a:pt x="15356" y="47"/>
                </a:lnTo>
                <a:lnTo>
                  <a:pt x="14660" y="16"/>
                </a:lnTo>
                <a:lnTo>
                  <a:pt x="13965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56;p3">
            <a:extLst>
              <a:ext uri="{FF2B5EF4-FFF2-40B4-BE49-F238E27FC236}">
                <a16:creationId xmlns:a16="http://schemas.microsoft.com/office/drawing/2014/main" id="{E5D12717-C3E4-4A49-A3D3-1B40C71D317E}"/>
              </a:ext>
            </a:extLst>
          </p:cNvPr>
          <p:cNvSpPr/>
          <p:nvPr userDrawn="1"/>
        </p:nvSpPr>
        <p:spPr>
          <a:xfrm rot="-1027247">
            <a:off x="1339385" y="5799407"/>
            <a:ext cx="912633" cy="1731111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55;p3">
            <a:extLst>
              <a:ext uri="{FF2B5EF4-FFF2-40B4-BE49-F238E27FC236}">
                <a16:creationId xmlns:a16="http://schemas.microsoft.com/office/drawing/2014/main" id="{4A682A31-28DA-B94A-ABC8-78E008869F2B}"/>
              </a:ext>
            </a:extLst>
          </p:cNvPr>
          <p:cNvSpPr/>
          <p:nvPr userDrawn="1"/>
        </p:nvSpPr>
        <p:spPr>
          <a:xfrm>
            <a:off x="1020850" y="5341306"/>
            <a:ext cx="364500" cy="326508"/>
          </a:xfrm>
          <a:custGeom>
            <a:avLst/>
            <a:gdLst/>
            <a:ahLst/>
            <a:cxnLst/>
            <a:rect l="l" t="t" r="r" b="b"/>
            <a:pathLst>
              <a:path w="16733" h="21156" extrusionOk="0">
                <a:moveTo>
                  <a:pt x="8080" y="2713"/>
                </a:moveTo>
                <a:lnTo>
                  <a:pt x="8381" y="2727"/>
                </a:lnTo>
                <a:lnTo>
                  <a:pt x="8676" y="2749"/>
                </a:lnTo>
                <a:lnTo>
                  <a:pt x="8970" y="2792"/>
                </a:lnTo>
                <a:lnTo>
                  <a:pt x="9265" y="2849"/>
                </a:lnTo>
                <a:lnTo>
                  <a:pt x="9554" y="2928"/>
                </a:lnTo>
                <a:lnTo>
                  <a:pt x="9843" y="3014"/>
                </a:lnTo>
                <a:lnTo>
                  <a:pt x="10126" y="3121"/>
                </a:lnTo>
                <a:lnTo>
                  <a:pt x="10410" y="3235"/>
                </a:lnTo>
                <a:lnTo>
                  <a:pt x="10687" y="3371"/>
                </a:lnTo>
                <a:lnTo>
                  <a:pt x="10959" y="3515"/>
                </a:lnTo>
                <a:lnTo>
                  <a:pt x="11219" y="3679"/>
                </a:lnTo>
                <a:lnTo>
                  <a:pt x="11479" y="3851"/>
                </a:lnTo>
                <a:lnTo>
                  <a:pt x="11733" y="4044"/>
                </a:lnTo>
                <a:lnTo>
                  <a:pt x="11976" y="4245"/>
                </a:lnTo>
                <a:lnTo>
                  <a:pt x="12213" y="4459"/>
                </a:lnTo>
                <a:lnTo>
                  <a:pt x="12438" y="4695"/>
                </a:lnTo>
                <a:lnTo>
                  <a:pt x="12554" y="4810"/>
                </a:lnTo>
                <a:lnTo>
                  <a:pt x="12658" y="4932"/>
                </a:lnTo>
                <a:lnTo>
                  <a:pt x="12768" y="5060"/>
                </a:lnTo>
                <a:lnTo>
                  <a:pt x="12866" y="5189"/>
                </a:lnTo>
                <a:lnTo>
                  <a:pt x="12970" y="5318"/>
                </a:lnTo>
                <a:lnTo>
                  <a:pt x="13068" y="5454"/>
                </a:lnTo>
                <a:lnTo>
                  <a:pt x="13161" y="5597"/>
                </a:lnTo>
                <a:lnTo>
                  <a:pt x="13253" y="5733"/>
                </a:lnTo>
                <a:lnTo>
                  <a:pt x="13346" y="5876"/>
                </a:lnTo>
                <a:lnTo>
                  <a:pt x="13432" y="6027"/>
                </a:lnTo>
                <a:lnTo>
                  <a:pt x="13519" y="6177"/>
                </a:lnTo>
                <a:lnTo>
                  <a:pt x="13600" y="6327"/>
                </a:lnTo>
                <a:lnTo>
                  <a:pt x="13675" y="6485"/>
                </a:lnTo>
                <a:lnTo>
                  <a:pt x="13750" y="6642"/>
                </a:lnTo>
                <a:lnTo>
                  <a:pt x="13820" y="6807"/>
                </a:lnTo>
                <a:lnTo>
                  <a:pt x="13889" y="6971"/>
                </a:lnTo>
                <a:lnTo>
                  <a:pt x="13953" y="7136"/>
                </a:lnTo>
                <a:lnTo>
                  <a:pt x="14016" y="7308"/>
                </a:lnTo>
                <a:lnTo>
                  <a:pt x="14074" y="7479"/>
                </a:lnTo>
                <a:lnTo>
                  <a:pt x="14126" y="7658"/>
                </a:lnTo>
                <a:lnTo>
                  <a:pt x="14178" y="7837"/>
                </a:lnTo>
                <a:lnTo>
                  <a:pt x="14224" y="8016"/>
                </a:lnTo>
                <a:lnTo>
                  <a:pt x="14305" y="8360"/>
                </a:lnTo>
                <a:lnTo>
                  <a:pt x="14369" y="8703"/>
                </a:lnTo>
                <a:lnTo>
                  <a:pt x="14421" y="9054"/>
                </a:lnTo>
                <a:lnTo>
                  <a:pt x="14461" y="9405"/>
                </a:lnTo>
                <a:lnTo>
                  <a:pt x="14496" y="9755"/>
                </a:lnTo>
                <a:lnTo>
                  <a:pt x="14513" y="10113"/>
                </a:lnTo>
                <a:lnTo>
                  <a:pt x="14519" y="10464"/>
                </a:lnTo>
                <a:lnTo>
                  <a:pt x="14513" y="10822"/>
                </a:lnTo>
                <a:lnTo>
                  <a:pt x="14502" y="11172"/>
                </a:lnTo>
                <a:lnTo>
                  <a:pt x="14473" y="11530"/>
                </a:lnTo>
                <a:lnTo>
                  <a:pt x="14438" y="11881"/>
                </a:lnTo>
                <a:lnTo>
                  <a:pt x="14392" y="12232"/>
                </a:lnTo>
                <a:lnTo>
                  <a:pt x="14334" y="12582"/>
                </a:lnTo>
                <a:lnTo>
                  <a:pt x="14265" y="12926"/>
                </a:lnTo>
                <a:lnTo>
                  <a:pt x="14190" y="13262"/>
                </a:lnTo>
                <a:lnTo>
                  <a:pt x="14103" y="13606"/>
                </a:lnTo>
                <a:lnTo>
                  <a:pt x="14028" y="13842"/>
                </a:lnTo>
                <a:lnTo>
                  <a:pt x="13918" y="14157"/>
                </a:lnTo>
                <a:lnTo>
                  <a:pt x="13779" y="14529"/>
                </a:lnTo>
                <a:lnTo>
                  <a:pt x="13606" y="14944"/>
                </a:lnTo>
                <a:lnTo>
                  <a:pt x="13508" y="15166"/>
                </a:lnTo>
                <a:lnTo>
                  <a:pt x="13403" y="15395"/>
                </a:lnTo>
                <a:lnTo>
                  <a:pt x="13294" y="15624"/>
                </a:lnTo>
                <a:lnTo>
                  <a:pt x="13178" y="15853"/>
                </a:lnTo>
                <a:lnTo>
                  <a:pt x="13057" y="16089"/>
                </a:lnTo>
                <a:lnTo>
                  <a:pt x="12930" y="16318"/>
                </a:lnTo>
                <a:lnTo>
                  <a:pt x="12802" y="16547"/>
                </a:lnTo>
                <a:lnTo>
                  <a:pt x="12664" y="16769"/>
                </a:lnTo>
                <a:lnTo>
                  <a:pt x="12531" y="16984"/>
                </a:lnTo>
                <a:lnTo>
                  <a:pt x="12386" y="17191"/>
                </a:lnTo>
                <a:lnTo>
                  <a:pt x="12242" y="17384"/>
                </a:lnTo>
                <a:lnTo>
                  <a:pt x="12097" y="17563"/>
                </a:lnTo>
                <a:lnTo>
                  <a:pt x="11947" y="17735"/>
                </a:lnTo>
                <a:lnTo>
                  <a:pt x="11797" y="17885"/>
                </a:lnTo>
                <a:lnTo>
                  <a:pt x="11646" y="18021"/>
                </a:lnTo>
                <a:lnTo>
                  <a:pt x="11571" y="18079"/>
                </a:lnTo>
                <a:lnTo>
                  <a:pt x="11490" y="18129"/>
                </a:lnTo>
                <a:lnTo>
                  <a:pt x="11415" y="18179"/>
                </a:lnTo>
                <a:lnTo>
                  <a:pt x="11340" y="18222"/>
                </a:lnTo>
                <a:lnTo>
                  <a:pt x="11259" y="18257"/>
                </a:lnTo>
                <a:lnTo>
                  <a:pt x="11184" y="18293"/>
                </a:lnTo>
                <a:lnTo>
                  <a:pt x="11109" y="18315"/>
                </a:lnTo>
                <a:lnTo>
                  <a:pt x="11034" y="18336"/>
                </a:lnTo>
                <a:lnTo>
                  <a:pt x="10953" y="18343"/>
                </a:lnTo>
                <a:lnTo>
                  <a:pt x="10878" y="18351"/>
                </a:lnTo>
                <a:lnTo>
                  <a:pt x="10803" y="18343"/>
                </a:lnTo>
                <a:lnTo>
                  <a:pt x="10727" y="18336"/>
                </a:lnTo>
                <a:lnTo>
                  <a:pt x="10652" y="18315"/>
                </a:lnTo>
                <a:lnTo>
                  <a:pt x="10577" y="18293"/>
                </a:lnTo>
                <a:lnTo>
                  <a:pt x="10502" y="18257"/>
                </a:lnTo>
                <a:lnTo>
                  <a:pt x="10427" y="18215"/>
                </a:lnTo>
                <a:lnTo>
                  <a:pt x="10352" y="18164"/>
                </a:lnTo>
                <a:lnTo>
                  <a:pt x="10282" y="18100"/>
                </a:lnTo>
                <a:lnTo>
                  <a:pt x="10225" y="18050"/>
                </a:lnTo>
                <a:lnTo>
                  <a:pt x="10161" y="18007"/>
                </a:lnTo>
                <a:lnTo>
                  <a:pt x="10103" y="17971"/>
                </a:lnTo>
                <a:lnTo>
                  <a:pt x="10040" y="17943"/>
                </a:lnTo>
                <a:lnTo>
                  <a:pt x="9982" y="17921"/>
                </a:lnTo>
                <a:lnTo>
                  <a:pt x="9924" y="17907"/>
                </a:lnTo>
                <a:lnTo>
                  <a:pt x="9861" y="17893"/>
                </a:lnTo>
                <a:lnTo>
                  <a:pt x="9745" y="17893"/>
                </a:lnTo>
                <a:lnTo>
                  <a:pt x="9687" y="17900"/>
                </a:lnTo>
                <a:lnTo>
                  <a:pt x="9629" y="17907"/>
                </a:lnTo>
                <a:lnTo>
                  <a:pt x="9572" y="17921"/>
                </a:lnTo>
                <a:lnTo>
                  <a:pt x="9514" y="17943"/>
                </a:lnTo>
                <a:lnTo>
                  <a:pt x="9462" y="17971"/>
                </a:lnTo>
                <a:lnTo>
                  <a:pt x="9404" y="18000"/>
                </a:lnTo>
                <a:lnTo>
                  <a:pt x="9352" y="18036"/>
                </a:lnTo>
                <a:lnTo>
                  <a:pt x="9254" y="18114"/>
                </a:lnTo>
                <a:lnTo>
                  <a:pt x="9161" y="18207"/>
                </a:lnTo>
                <a:lnTo>
                  <a:pt x="9074" y="18315"/>
                </a:lnTo>
                <a:lnTo>
                  <a:pt x="8994" y="18429"/>
                </a:lnTo>
                <a:lnTo>
                  <a:pt x="8924" y="18558"/>
                </a:lnTo>
                <a:lnTo>
                  <a:pt x="8866" y="18687"/>
                </a:lnTo>
                <a:lnTo>
                  <a:pt x="8820" y="18830"/>
                </a:lnTo>
                <a:lnTo>
                  <a:pt x="8785" y="18973"/>
                </a:lnTo>
                <a:lnTo>
                  <a:pt x="8525" y="18916"/>
                </a:lnTo>
                <a:lnTo>
                  <a:pt x="8265" y="18844"/>
                </a:lnTo>
                <a:lnTo>
                  <a:pt x="8011" y="18773"/>
                </a:lnTo>
                <a:lnTo>
                  <a:pt x="7757" y="18687"/>
                </a:lnTo>
                <a:lnTo>
                  <a:pt x="7508" y="18594"/>
                </a:lnTo>
                <a:lnTo>
                  <a:pt x="7260" y="18494"/>
                </a:lnTo>
                <a:lnTo>
                  <a:pt x="7011" y="18386"/>
                </a:lnTo>
                <a:lnTo>
                  <a:pt x="6768" y="18265"/>
                </a:lnTo>
                <a:lnTo>
                  <a:pt x="6531" y="18143"/>
                </a:lnTo>
                <a:lnTo>
                  <a:pt x="6294" y="18007"/>
                </a:lnTo>
                <a:lnTo>
                  <a:pt x="6057" y="17864"/>
                </a:lnTo>
                <a:lnTo>
                  <a:pt x="5832" y="17714"/>
                </a:lnTo>
                <a:lnTo>
                  <a:pt x="5607" y="17556"/>
                </a:lnTo>
                <a:lnTo>
                  <a:pt x="5387" y="17392"/>
                </a:lnTo>
                <a:lnTo>
                  <a:pt x="5167" y="17220"/>
                </a:lnTo>
                <a:lnTo>
                  <a:pt x="4959" y="17034"/>
                </a:lnTo>
                <a:lnTo>
                  <a:pt x="4751" y="16840"/>
                </a:lnTo>
                <a:lnTo>
                  <a:pt x="4555" y="16640"/>
                </a:lnTo>
                <a:lnTo>
                  <a:pt x="4358" y="16433"/>
                </a:lnTo>
                <a:lnTo>
                  <a:pt x="4173" y="16218"/>
                </a:lnTo>
                <a:lnTo>
                  <a:pt x="3994" y="15989"/>
                </a:lnTo>
                <a:lnTo>
                  <a:pt x="3815" y="15753"/>
                </a:lnTo>
                <a:lnTo>
                  <a:pt x="3647" y="15509"/>
                </a:lnTo>
                <a:lnTo>
                  <a:pt x="3491" y="15259"/>
                </a:lnTo>
                <a:lnTo>
                  <a:pt x="3335" y="15001"/>
                </a:lnTo>
                <a:lnTo>
                  <a:pt x="3191" y="14736"/>
                </a:lnTo>
                <a:lnTo>
                  <a:pt x="3058" y="14457"/>
                </a:lnTo>
                <a:lnTo>
                  <a:pt x="2925" y="14171"/>
                </a:lnTo>
                <a:lnTo>
                  <a:pt x="2809" y="13878"/>
                </a:lnTo>
                <a:lnTo>
                  <a:pt x="2699" y="13577"/>
                </a:lnTo>
                <a:lnTo>
                  <a:pt x="2595" y="13269"/>
                </a:lnTo>
                <a:lnTo>
                  <a:pt x="2503" y="12947"/>
                </a:lnTo>
                <a:lnTo>
                  <a:pt x="2451" y="12754"/>
                </a:lnTo>
                <a:lnTo>
                  <a:pt x="2405" y="12561"/>
                </a:lnTo>
                <a:lnTo>
                  <a:pt x="2364" y="12367"/>
                </a:lnTo>
                <a:lnTo>
                  <a:pt x="2330" y="12174"/>
                </a:lnTo>
                <a:lnTo>
                  <a:pt x="2295" y="11974"/>
                </a:lnTo>
                <a:lnTo>
                  <a:pt x="2266" y="11781"/>
                </a:lnTo>
                <a:lnTo>
                  <a:pt x="2237" y="11580"/>
                </a:lnTo>
                <a:lnTo>
                  <a:pt x="2214" y="11387"/>
                </a:lnTo>
                <a:lnTo>
                  <a:pt x="2197" y="11187"/>
                </a:lnTo>
                <a:lnTo>
                  <a:pt x="2185" y="10986"/>
                </a:lnTo>
                <a:lnTo>
                  <a:pt x="2173" y="10786"/>
                </a:lnTo>
                <a:lnTo>
                  <a:pt x="2168" y="10593"/>
                </a:lnTo>
                <a:lnTo>
                  <a:pt x="2162" y="10392"/>
                </a:lnTo>
                <a:lnTo>
                  <a:pt x="2168" y="10192"/>
                </a:lnTo>
                <a:lnTo>
                  <a:pt x="2168" y="9991"/>
                </a:lnTo>
                <a:lnTo>
                  <a:pt x="2179" y="9798"/>
                </a:lnTo>
                <a:lnTo>
                  <a:pt x="2191" y="9598"/>
                </a:lnTo>
                <a:lnTo>
                  <a:pt x="2208" y="9405"/>
                </a:lnTo>
                <a:lnTo>
                  <a:pt x="2226" y="9204"/>
                </a:lnTo>
                <a:lnTo>
                  <a:pt x="2249" y="9011"/>
                </a:lnTo>
                <a:lnTo>
                  <a:pt x="2278" y="8818"/>
                </a:lnTo>
                <a:lnTo>
                  <a:pt x="2306" y="8624"/>
                </a:lnTo>
                <a:lnTo>
                  <a:pt x="2341" y="8431"/>
                </a:lnTo>
                <a:lnTo>
                  <a:pt x="2382" y="8238"/>
                </a:lnTo>
                <a:lnTo>
                  <a:pt x="2422" y="8052"/>
                </a:lnTo>
                <a:lnTo>
                  <a:pt x="2462" y="7859"/>
                </a:lnTo>
                <a:lnTo>
                  <a:pt x="2514" y="7673"/>
                </a:lnTo>
                <a:lnTo>
                  <a:pt x="2567" y="7494"/>
                </a:lnTo>
                <a:lnTo>
                  <a:pt x="2619" y="7308"/>
                </a:lnTo>
                <a:lnTo>
                  <a:pt x="2682" y="7129"/>
                </a:lnTo>
                <a:lnTo>
                  <a:pt x="2740" y="6950"/>
                </a:lnTo>
                <a:lnTo>
                  <a:pt x="2809" y="6771"/>
                </a:lnTo>
                <a:lnTo>
                  <a:pt x="2879" y="6599"/>
                </a:lnTo>
                <a:lnTo>
                  <a:pt x="2948" y="6420"/>
                </a:lnTo>
                <a:lnTo>
                  <a:pt x="3023" y="6256"/>
                </a:lnTo>
                <a:lnTo>
                  <a:pt x="3104" y="6084"/>
                </a:lnTo>
                <a:lnTo>
                  <a:pt x="3185" y="5919"/>
                </a:lnTo>
                <a:lnTo>
                  <a:pt x="3272" y="5762"/>
                </a:lnTo>
                <a:lnTo>
                  <a:pt x="3364" y="5604"/>
                </a:lnTo>
                <a:lnTo>
                  <a:pt x="3457" y="5447"/>
                </a:lnTo>
                <a:lnTo>
                  <a:pt x="3549" y="5297"/>
                </a:lnTo>
                <a:lnTo>
                  <a:pt x="3647" y="5146"/>
                </a:lnTo>
                <a:lnTo>
                  <a:pt x="3751" y="4996"/>
                </a:lnTo>
                <a:lnTo>
                  <a:pt x="3855" y="4853"/>
                </a:lnTo>
                <a:lnTo>
                  <a:pt x="3965" y="4717"/>
                </a:lnTo>
                <a:lnTo>
                  <a:pt x="4075" y="4581"/>
                </a:lnTo>
                <a:lnTo>
                  <a:pt x="4191" y="4452"/>
                </a:lnTo>
                <a:lnTo>
                  <a:pt x="4312" y="4323"/>
                </a:lnTo>
                <a:lnTo>
                  <a:pt x="4433" y="4202"/>
                </a:lnTo>
                <a:lnTo>
                  <a:pt x="4555" y="4080"/>
                </a:lnTo>
                <a:lnTo>
                  <a:pt x="4682" y="3965"/>
                </a:lnTo>
                <a:lnTo>
                  <a:pt x="4815" y="3858"/>
                </a:lnTo>
                <a:lnTo>
                  <a:pt x="4948" y="3751"/>
                </a:lnTo>
                <a:lnTo>
                  <a:pt x="5081" y="3651"/>
                </a:lnTo>
                <a:lnTo>
                  <a:pt x="5219" y="3550"/>
                </a:lnTo>
                <a:lnTo>
                  <a:pt x="5364" y="3457"/>
                </a:lnTo>
                <a:lnTo>
                  <a:pt x="5508" y="3371"/>
                </a:lnTo>
                <a:lnTo>
                  <a:pt x="5653" y="3293"/>
                </a:lnTo>
                <a:lnTo>
                  <a:pt x="5803" y="3214"/>
                </a:lnTo>
                <a:lnTo>
                  <a:pt x="5959" y="3142"/>
                </a:lnTo>
                <a:lnTo>
                  <a:pt x="6115" y="3078"/>
                </a:lnTo>
                <a:lnTo>
                  <a:pt x="6277" y="3014"/>
                </a:lnTo>
                <a:lnTo>
                  <a:pt x="6439" y="2956"/>
                </a:lnTo>
                <a:lnTo>
                  <a:pt x="6601" y="2913"/>
                </a:lnTo>
                <a:lnTo>
                  <a:pt x="6751" y="2870"/>
                </a:lnTo>
                <a:lnTo>
                  <a:pt x="6896" y="2835"/>
                </a:lnTo>
                <a:lnTo>
                  <a:pt x="7040" y="2806"/>
                </a:lnTo>
                <a:lnTo>
                  <a:pt x="7190" y="2785"/>
                </a:lnTo>
                <a:lnTo>
                  <a:pt x="7485" y="2742"/>
                </a:lnTo>
                <a:lnTo>
                  <a:pt x="7786" y="2720"/>
                </a:lnTo>
                <a:lnTo>
                  <a:pt x="8080" y="2713"/>
                </a:lnTo>
                <a:close/>
                <a:moveTo>
                  <a:pt x="7924" y="1"/>
                </a:moveTo>
                <a:lnTo>
                  <a:pt x="7687" y="8"/>
                </a:lnTo>
                <a:lnTo>
                  <a:pt x="7450" y="22"/>
                </a:lnTo>
                <a:lnTo>
                  <a:pt x="7219" y="44"/>
                </a:lnTo>
                <a:lnTo>
                  <a:pt x="6988" y="79"/>
                </a:lnTo>
                <a:lnTo>
                  <a:pt x="6757" y="115"/>
                </a:lnTo>
                <a:lnTo>
                  <a:pt x="6531" y="165"/>
                </a:lnTo>
                <a:lnTo>
                  <a:pt x="6312" y="215"/>
                </a:lnTo>
                <a:lnTo>
                  <a:pt x="6092" y="280"/>
                </a:lnTo>
                <a:lnTo>
                  <a:pt x="5878" y="351"/>
                </a:lnTo>
                <a:lnTo>
                  <a:pt x="5664" y="423"/>
                </a:lnTo>
                <a:lnTo>
                  <a:pt x="5451" y="509"/>
                </a:lnTo>
                <a:lnTo>
                  <a:pt x="5243" y="602"/>
                </a:lnTo>
                <a:lnTo>
                  <a:pt x="5040" y="695"/>
                </a:lnTo>
                <a:lnTo>
                  <a:pt x="4838" y="802"/>
                </a:lnTo>
                <a:lnTo>
                  <a:pt x="4641" y="910"/>
                </a:lnTo>
                <a:lnTo>
                  <a:pt x="4445" y="1031"/>
                </a:lnTo>
                <a:lnTo>
                  <a:pt x="4254" y="1153"/>
                </a:lnTo>
                <a:lnTo>
                  <a:pt x="4063" y="1282"/>
                </a:lnTo>
                <a:lnTo>
                  <a:pt x="3879" y="1418"/>
                </a:lnTo>
                <a:lnTo>
                  <a:pt x="3699" y="1561"/>
                </a:lnTo>
                <a:lnTo>
                  <a:pt x="3520" y="1704"/>
                </a:lnTo>
                <a:lnTo>
                  <a:pt x="3347" y="1861"/>
                </a:lnTo>
                <a:lnTo>
                  <a:pt x="3173" y="2019"/>
                </a:lnTo>
                <a:lnTo>
                  <a:pt x="3012" y="2183"/>
                </a:lnTo>
                <a:lnTo>
                  <a:pt x="2844" y="2355"/>
                </a:lnTo>
                <a:lnTo>
                  <a:pt x="2688" y="2527"/>
                </a:lnTo>
                <a:lnTo>
                  <a:pt x="2532" y="2706"/>
                </a:lnTo>
                <a:lnTo>
                  <a:pt x="2382" y="2892"/>
                </a:lnTo>
                <a:lnTo>
                  <a:pt x="2231" y="3085"/>
                </a:lnTo>
                <a:lnTo>
                  <a:pt x="2093" y="3278"/>
                </a:lnTo>
                <a:lnTo>
                  <a:pt x="1954" y="3479"/>
                </a:lnTo>
                <a:lnTo>
                  <a:pt x="1815" y="3679"/>
                </a:lnTo>
                <a:lnTo>
                  <a:pt x="1688" y="3894"/>
                </a:lnTo>
                <a:lnTo>
                  <a:pt x="1561" y="4101"/>
                </a:lnTo>
                <a:lnTo>
                  <a:pt x="1439" y="4323"/>
                </a:lnTo>
                <a:lnTo>
                  <a:pt x="1324" y="4545"/>
                </a:lnTo>
                <a:lnTo>
                  <a:pt x="1208" y="4767"/>
                </a:lnTo>
                <a:lnTo>
                  <a:pt x="1104" y="4996"/>
                </a:lnTo>
                <a:lnTo>
                  <a:pt x="1000" y="5225"/>
                </a:lnTo>
                <a:lnTo>
                  <a:pt x="902" y="5461"/>
                </a:lnTo>
                <a:lnTo>
                  <a:pt x="809" y="5705"/>
                </a:lnTo>
                <a:lnTo>
                  <a:pt x="717" y="5948"/>
                </a:lnTo>
                <a:lnTo>
                  <a:pt x="636" y="6191"/>
                </a:lnTo>
                <a:lnTo>
                  <a:pt x="555" y="6442"/>
                </a:lnTo>
                <a:lnTo>
                  <a:pt x="480" y="6692"/>
                </a:lnTo>
                <a:lnTo>
                  <a:pt x="411" y="6950"/>
                </a:lnTo>
                <a:lnTo>
                  <a:pt x="347" y="7207"/>
                </a:lnTo>
                <a:lnTo>
                  <a:pt x="289" y="7472"/>
                </a:lnTo>
                <a:lnTo>
                  <a:pt x="237" y="7730"/>
                </a:lnTo>
                <a:lnTo>
                  <a:pt x="185" y="8002"/>
                </a:lnTo>
                <a:lnTo>
                  <a:pt x="145" y="8267"/>
                </a:lnTo>
                <a:lnTo>
                  <a:pt x="104" y="8539"/>
                </a:lnTo>
                <a:lnTo>
                  <a:pt x="75" y="8811"/>
                </a:lnTo>
                <a:lnTo>
                  <a:pt x="47" y="9083"/>
                </a:lnTo>
                <a:lnTo>
                  <a:pt x="23" y="9362"/>
                </a:lnTo>
                <a:lnTo>
                  <a:pt x="12" y="9634"/>
                </a:lnTo>
                <a:lnTo>
                  <a:pt x="0" y="9913"/>
                </a:lnTo>
                <a:lnTo>
                  <a:pt x="0" y="10192"/>
                </a:lnTo>
                <a:lnTo>
                  <a:pt x="0" y="10478"/>
                </a:lnTo>
                <a:lnTo>
                  <a:pt x="6" y="10757"/>
                </a:lnTo>
                <a:lnTo>
                  <a:pt x="23" y="11043"/>
                </a:lnTo>
                <a:lnTo>
                  <a:pt x="41" y="11330"/>
                </a:lnTo>
                <a:lnTo>
                  <a:pt x="70" y="11616"/>
                </a:lnTo>
                <a:lnTo>
                  <a:pt x="99" y="11902"/>
                </a:lnTo>
                <a:lnTo>
                  <a:pt x="133" y="12174"/>
                </a:lnTo>
                <a:lnTo>
                  <a:pt x="179" y="12439"/>
                </a:lnTo>
                <a:lnTo>
                  <a:pt x="226" y="12711"/>
                </a:lnTo>
                <a:lnTo>
                  <a:pt x="278" y="12969"/>
                </a:lnTo>
                <a:lnTo>
                  <a:pt x="336" y="13226"/>
                </a:lnTo>
                <a:lnTo>
                  <a:pt x="399" y="13484"/>
                </a:lnTo>
                <a:lnTo>
                  <a:pt x="463" y="13734"/>
                </a:lnTo>
                <a:lnTo>
                  <a:pt x="538" y="13978"/>
                </a:lnTo>
                <a:lnTo>
                  <a:pt x="613" y="14221"/>
                </a:lnTo>
                <a:lnTo>
                  <a:pt x="694" y="14464"/>
                </a:lnTo>
                <a:lnTo>
                  <a:pt x="781" y="14701"/>
                </a:lnTo>
                <a:lnTo>
                  <a:pt x="873" y="14930"/>
                </a:lnTo>
                <a:lnTo>
                  <a:pt x="966" y="15159"/>
                </a:lnTo>
                <a:lnTo>
                  <a:pt x="1070" y="15380"/>
                </a:lnTo>
                <a:lnTo>
                  <a:pt x="1174" y="15602"/>
                </a:lnTo>
                <a:lnTo>
                  <a:pt x="1278" y="15817"/>
                </a:lnTo>
                <a:lnTo>
                  <a:pt x="1393" y="16032"/>
                </a:lnTo>
                <a:lnTo>
                  <a:pt x="1509" y="16239"/>
                </a:lnTo>
                <a:lnTo>
                  <a:pt x="1630" y="16447"/>
                </a:lnTo>
                <a:lnTo>
                  <a:pt x="1752" y="16640"/>
                </a:lnTo>
                <a:lnTo>
                  <a:pt x="1885" y="16840"/>
                </a:lnTo>
                <a:lnTo>
                  <a:pt x="2012" y="17027"/>
                </a:lnTo>
                <a:lnTo>
                  <a:pt x="2150" y="17220"/>
                </a:lnTo>
                <a:lnTo>
                  <a:pt x="2289" y="17399"/>
                </a:lnTo>
                <a:lnTo>
                  <a:pt x="2434" y="17578"/>
                </a:lnTo>
                <a:lnTo>
                  <a:pt x="2578" y="17749"/>
                </a:lnTo>
                <a:lnTo>
                  <a:pt x="2728" y="17921"/>
                </a:lnTo>
                <a:lnTo>
                  <a:pt x="2879" y="18086"/>
                </a:lnTo>
                <a:lnTo>
                  <a:pt x="3035" y="18250"/>
                </a:lnTo>
                <a:lnTo>
                  <a:pt x="3191" y="18401"/>
                </a:lnTo>
                <a:lnTo>
                  <a:pt x="3353" y="18551"/>
                </a:lnTo>
                <a:lnTo>
                  <a:pt x="3514" y="18701"/>
                </a:lnTo>
                <a:lnTo>
                  <a:pt x="3682" y="18844"/>
                </a:lnTo>
                <a:lnTo>
                  <a:pt x="3855" y="18980"/>
                </a:lnTo>
                <a:lnTo>
                  <a:pt x="4023" y="19116"/>
                </a:lnTo>
                <a:lnTo>
                  <a:pt x="4202" y="19238"/>
                </a:lnTo>
                <a:lnTo>
                  <a:pt x="4376" y="19367"/>
                </a:lnTo>
                <a:lnTo>
                  <a:pt x="4555" y="19481"/>
                </a:lnTo>
                <a:lnTo>
                  <a:pt x="4740" y="19596"/>
                </a:lnTo>
                <a:lnTo>
                  <a:pt x="4925" y="19703"/>
                </a:lnTo>
                <a:lnTo>
                  <a:pt x="5110" y="19811"/>
                </a:lnTo>
                <a:lnTo>
                  <a:pt x="5295" y="19904"/>
                </a:lnTo>
                <a:lnTo>
                  <a:pt x="5485" y="19997"/>
                </a:lnTo>
                <a:lnTo>
                  <a:pt x="5676" y="20090"/>
                </a:lnTo>
                <a:lnTo>
                  <a:pt x="5873" y="20168"/>
                </a:lnTo>
                <a:lnTo>
                  <a:pt x="6069" y="20247"/>
                </a:lnTo>
                <a:lnTo>
                  <a:pt x="6266" y="20319"/>
                </a:lnTo>
                <a:lnTo>
                  <a:pt x="6462" y="20390"/>
                </a:lnTo>
                <a:lnTo>
                  <a:pt x="6664" y="20455"/>
                </a:lnTo>
                <a:lnTo>
                  <a:pt x="6861" y="20512"/>
                </a:lnTo>
                <a:lnTo>
                  <a:pt x="7063" y="20562"/>
                </a:lnTo>
                <a:lnTo>
                  <a:pt x="7271" y="20605"/>
                </a:lnTo>
                <a:lnTo>
                  <a:pt x="7473" y="20648"/>
                </a:lnTo>
                <a:lnTo>
                  <a:pt x="7682" y="20684"/>
                </a:lnTo>
                <a:lnTo>
                  <a:pt x="7884" y="20712"/>
                </a:lnTo>
                <a:lnTo>
                  <a:pt x="8092" y="20741"/>
                </a:lnTo>
                <a:lnTo>
                  <a:pt x="8300" y="20755"/>
                </a:lnTo>
                <a:lnTo>
                  <a:pt x="8508" y="20770"/>
                </a:lnTo>
                <a:lnTo>
                  <a:pt x="8716" y="20777"/>
                </a:lnTo>
                <a:lnTo>
                  <a:pt x="9138" y="20777"/>
                </a:lnTo>
                <a:lnTo>
                  <a:pt x="9346" y="20770"/>
                </a:lnTo>
                <a:lnTo>
                  <a:pt x="9560" y="20748"/>
                </a:lnTo>
                <a:lnTo>
                  <a:pt x="9768" y="20727"/>
                </a:lnTo>
                <a:lnTo>
                  <a:pt x="9941" y="20841"/>
                </a:lnTo>
                <a:lnTo>
                  <a:pt x="10115" y="20934"/>
                </a:lnTo>
                <a:lnTo>
                  <a:pt x="10288" y="21006"/>
                </a:lnTo>
                <a:lnTo>
                  <a:pt x="10462" y="21070"/>
                </a:lnTo>
                <a:lnTo>
                  <a:pt x="10629" y="21113"/>
                </a:lnTo>
                <a:lnTo>
                  <a:pt x="10803" y="21142"/>
                </a:lnTo>
                <a:lnTo>
                  <a:pt x="10970" y="21156"/>
                </a:lnTo>
                <a:lnTo>
                  <a:pt x="11138" y="21156"/>
                </a:lnTo>
                <a:lnTo>
                  <a:pt x="11300" y="21149"/>
                </a:lnTo>
                <a:lnTo>
                  <a:pt x="11467" y="21120"/>
                </a:lnTo>
                <a:lnTo>
                  <a:pt x="11629" y="21084"/>
                </a:lnTo>
                <a:lnTo>
                  <a:pt x="11791" y="21027"/>
                </a:lnTo>
                <a:lnTo>
                  <a:pt x="11953" y="20963"/>
                </a:lnTo>
                <a:lnTo>
                  <a:pt x="12109" y="20891"/>
                </a:lnTo>
                <a:lnTo>
                  <a:pt x="12271" y="20798"/>
                </a:lnTo>
                <a:lnTo>
                  <a:pt x="12427" y="20698"/>
                </a:lnTo>
                <a:lnTo>
                  <a:pt x="12577" y="20591"/>
                </a:lnTo>
                <a:lnTo>
                  <a:pt x="12733" y="20469"/>
                </a:lnTo>
                <a:lnTo>
                  <a:pt x="12883" y="20340"/>
                </a:lnTo>
                <a:lnTo>
                  <a:pt x="13028" y="20204"/>
                </a:lnTo>
                <a:lnTo>
                  <a:pt x="13178" y="20054"/>
                </a:lnTo>
                <a:lnTo>
                  <a:pt x="13323" y="19896"/>
                </a:lnTo>
                <a:lnTo>
                  <a:pt x="13461" y="19732"/>
                </a:lnTo>
                <a:lnTo>
                  <a:pt x="13606" y="19560"/>
                </a:lnTo>
                <a:lnTo>
                  <a:pt x="13739" y="19374"/>
                </a:lnTo>
                <a:lnTo>
                  <a:pt x="13877" y="19188"/>
                </a:lnTo>
                <a:lnTo>
                  <a:pt x="14010" y="18995"/>
                </a:lnTo>
                <a:lnTo>
                  <a:pt x="14143" y="18787"/>
                </a:lnTo>
                <a:lnTo>
                  <a:pt x="14270" y="18580"/>
                </a:lnTo>
                <a:lnTo>
                  <a:pt x="14398" y="18372"/>
                </a:lnTo>
                <a:lnTo>
                  <a:pt x="14519" y="18150"/>
                </a:lnTo>
                <a:lnTo>
                  <a:pt x="14640" y="17928"/>
                </a:lnTo>
                <a:lnTo>
                  <a:pt x="14756" y="17699"/>
                </a:lnTo>
                <a:lnTo>
                  <a:pt x="14872" y="17470"/>
                </a:lnTo>
                <a:lnTo>
                  <a:pt x="14987" y="17234"/>
                </a:lnTo>
                <a:lnTo>
                  <a:pt x="15097" y="16991"/>
                </a:lnTo>
                <a:lnTo>
                  <a:pt x="15201" y="16755"/>
                </a:lnTo>
                <a:lnTo>
                  <a:pt x="15305" y="16511"/>
                </a:lnTo>
                <a:lnTo>
                  <a:pt x="15502" y="16017"/>
                </a:lnTo>
                <a:lnTo>
                  <a:pt x="15686" y="15516"/>
                </a:lnTo>
                <a:lnTo>
                  <a:pt x="15860" y="15015"/>
                </a:lnTo>
                <a:lnTo>
                  <a:pt x="16016" y="14515"/>
                </a:lnTo>
                <a:lnTo>
                  <a:pt x="16160" y="14021"/>
                </a:lnTo>
                <a:lnTo>
                  <a:pt x="16288" y="13534"/>
                </a:lnTo>
                <a:lnTo>
                  <a:pt x="16403" y="13055"/>
                </a:lnTo>
                <a:lnTo>
                  <a:pt x="16501" y="12589"/>
                </a:lnTo>
                <a:lnTo>
                  <a:pt x="16582" y="12146"/>
                </a:lnTo>
                <a:lnTo>
                  <a:pt x="16646" y="11716"/>
                </a:lnTo>
                <a:lnTo>
                  <a:pt x="16669" y="11516"/>
                </a:lnTo>
                <a:lnTo>
                  <a:pt x="16692" y="11315"/>
                </a:lnTo>
                <a:lnTo>
                  <a:pt x="16709" y="11122"/>
                </a:lnTo>
                <a:lnTo>
                  <a:pt x="16721" y="10936"/>
                </a:lnTo>
                <a:lnTo>
                  <a:pt x="16727" y="10764"/>
                </a:lnTo>
                <a:lnTo>
                  <a:pt x="16733" y="10593"/>
                </a:lnTo>
                <a:lnTo>
                  <a:pt x="16727" y="10306"/>
                </a:lnTo>
                <a:lnTo>
                  <a:pt x="16721" y="10027"/>
                </a:lnTo>
                <a:lnTo>
                  <a:pt x="16709" y="9748"/>
                </a:lnTo>
                <a:lnTo>
                  <a:pt x="16686" y="9476"/>
                </a:lnTo>
                <a:lnTo>
                  <a:pt x="16663" y="9197"/>
                </a:lnTo>
                <a:lnTo>
                  <a:pt x="16634" y="8925"/>
                </a:lnTo>
                <a:lnTo>
                  <a:pt x="16600" y="8660"/>
                </a:lnTo>
                <a:lnTo>
                  <a:pt x="16553" y="8395"/>
                </a:lnTo>
                <a:lnTo>
                  <a:pt x="16507" y="8131"/>
                </a:lnTo>
                <a:lnTo>
                  <a:pt x="16461" y="7873"/>
                </a:lnTo>
                <a:lnTo>
                  <a:pt x="16403" y="7615"/>
                </a:lnTo>
                <a:lnTo>
                  <a:pt x="16340" y="7358"/>
                </a:lnTo>
                <a:lnTo>
                  <a:pt x="16276" y="7107"/>
                </a:lnTo>
                <a:lnTo>
                  <a:pt x="16201" y="6857"/>
                </a:lnTo>
                <a:lnTo>
                  <a:pt x="16126" y="6613"/>
                </a:lnTo>
                <a:lnTo>
                  <a:pt x="16045" y="6370"/>
                </a:lnTo>
                <a:lnTo>
                  <a:pt x="15958" y="6134"/>
                </a:lnTo>
                <a:lnTo>
                  <a:pt x="15866" y="5898"/>
                </a:lnTo>
                <a:lnTo>
                  <a:pt x="15773" y="5662"/>
                </a:lnTo>
                <a:lnTo>
                  <a:pt x="15675" y="5433"/>
                </a:lnTo>
                <a:lnTo>
                  <a:pt x="15571" y="5211"/>
                </a:lnTo>
                <a:lnTo>
                  <a:pt x="15461" y="4989"/>
                </a:lnTo>
                <a:lnTo>
                  <a:pt x="15345" y="4774"/>
                </a:lnTo>
                <a:lnTo>
                  <a:pt x="15230" y="4559"/>
                </a:lnTo>
                <a:lnTo>
                  <a:pt x="15108" y="4345"/>
                </a:lnTo>
                <a:lnTo>
                  <a:pt x="14987" y="4144"/>
                </a:lnTo>
                <a:lnTo>
                  <a:pt x="14854" y="3937"/>
                </a:lnTo>
                <a:lnTo>
                  <a:pt x="14721" y="3744"/>
                </a:lnTo>
                <a:lnTo>
                  <a:pt x="14588" y="3550"/>
                </a:lnTo>
                <a:lnTo>
                  <a:pt x="14444" y="3357"/>
                </a:lnTo>
                <a:lnTo>
                  <a:pt x="14299" y="3178"/>
                </a:lnTo>
                <a:lnTo>
                  <a:pt x="14155" y="2992"/>
                </a:lnTo>
                <a:lnTo>
                  <a:pt x="14005" y="2820"/>
                </a:lnTo>
                <a:lnTo>
                  <a:pt x="13849" y="2649"/>
                </a:lnTo>
                <a:lnTo>
                  <a:pt x="13687" y="2484"/>
                </a:lnTo>
                <a:lnTo>
                  <a:pt x="13525" y="2319"/>
                </a:lnTo>
                <a:lnTo>
                  <a:pt x="13363" y="2162"/>
                </a:lnTo>
                <a:lnTo>
                  <a:pt x="13195" y="2012"/>
                </a:lnTo>
                <a:lnTo>
                  <a:pt x="13022" y="1861"/>
                </a:lnTo>
                <a:lnTo>
                  <a:pt x="12849" y="1718"/>
                </a:lnTo>
                <a:lnTo>
                  <a:pt x="12669" y="1582"/>
                </a:lnTo>
                <a:lnTo>
                  <a:pt x="12490" y="1453"/>
                </a:lnTo>
                <a:lnTo>
                  <a:pt x="12305" y="1325"/>
                </a:lnTo>
                <a:lnTo>
                  <a:pt x="12120" y="1203"/>
                </a:lnTo>
                <a:lnTo>
                  <a:pt x="11930" y="1088"/>
                </a:lnTo>
                <a:lnTo>
                  <a:pt x="11739" y="974"/>
                </a:lnTo>
                <a:lnTo>
                  <a:pt x="11548" y="874"/>
                </a:lnTo>
                <a:lnTo>
                  <a:pt x="11352" y="774"/>
                </a:lnTo>
                <a:lnTo>
                  <a:pt x="11149" y="680"/>
                </a:lnTo>
                <a:lnTo>
                  <a:pt x="10947" y="587"/>
                </a:lnTo>
                <a:lnTo>
                  <a:pt x="10745" y="509"/>
                </a:lnTo>
                <a:lnTo>
                  <a:pt x="10543" y="430"/>
                </a:lnTo>
                <a:lnTo>
                  <a:pt x="10334" y="358"/>
                </a:lnTo>
                <a:lnTo>
                  <a:pt x="10121" y="294"/>
                </a:lnTo>
                <a:lnTo>
                  <a:pt x="9913" y="237"/>
                </a:lnTo>
                <a:lnTo>
                  <a:pt x="9699" y="187"/>
                </a:lnTo>
                <a:lnTo>
                  <a:pt x="9479" y="137"/>
                </a:lnTo>
                <a:lnTo>
                  <a:pt x="9265" y="101"/>
                </a:lnTo>
                <a:lnTo>
                  <a:pt x="9046" y="65"/>
                </a:lnTo>
                <a:lnTo>
                  <a:pt x="8820" y="36"/>
                </a:lnTo>
                <a:lnTo>
                  <a:pt x="8601" y="15"/>
                </a:lnTo>
                <a:lnTo>
                  <a:pt x="8375" y="8"/>
                </a:lnTo>
                <a:lnTo>
                  <a:pt x="8150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117;p7">
            <a:extLst>
              <a:ext uri="{FF2B5EF4-FFF2-40B4-BE49-F238E27FC236}">
                <a16:creationId xmlns:a16="http://schemas.microsoft.com/office/drawing/2014/main" id="{6C552A64-9A27-0D42-B0F3-82BE61694030}"/>
              </a:ext>
            </a:extLst>
          </p:cNvPr>
          <p:cNvSpPr/>
          <p:nvPr userDrawn="1"/>
        </p:nvSpPr>
        <p:spPr>
          <a:xfrm rot="10951357">
            <a:off x="-163580" y="3487882"/>
            <a:ext cx="508677" cy="636503"/>
          </a:xfrm>
          <a:custGeom>
            <a:avLst/>
            <a:gdLst/>
            <a:ahLst/>
            <a:cxnLst/>
            <a:rect l="l" t="t" r="r" b="b"/>
            <a:pathLst>
              <a:path w="129875" h="52983" extrusionOk="0">
                <a:moveTo>
                  <a:pt x="102910" y="1"/>
                </a:moveTo>
                <a:lnTo>
                  <a:pt x="100262" y="16"/>
                </a:lnTo>
                <a:lnTo>
                  <a:pt x="97587" y="40"/>
                </a:lnTo>
                <a:lnTo>
                  <a:pt x="94939" y="70"/>
                </a:lnTo>
                <a:lnTo>
                  <a:pt x="92290" y="117"/>
                </a:lnTo>
                <a:lnTo>
                  <a:pt x="89669" y="179"/>
                </a:lnTo>
                <a:lnTo>
                  <a:pt x="87047" y="248"/>
                </a:lnTo>
                <a:lnTo>
                  <a:pt x="84426" y="333"/>
                </a:lnTo>
                <a:lnTo>
                  <a:pt x="81831" y="426"/>
                </a:lnTo>
                <a:lnTo>
                  <a:pt x="79236" y="526"/>
                </a:lnTo>
                <a:lnTo>
                  <a:pt x="76668" y="649"/>
                </a:lnTo>
                <a:lnTo>
                  <a:pt x="74100" y="773"/>
                </a:lnTo>
                <a:lnTo>
                  <a:pt x="71585" y="920"/>
                </a:lnTo>
                <a:lnTo>
                  <a:pt x="69044" y="1074"/>
                </a:lnTo>
                <a:lnTo>
                  <a:pt x="66556" y="1244"/>
                </a:lnTo>
                <a:lnTo>
                  <a:pt x="64095" y="1429"/>
                </a:lnTo>
                <a:lnTo>
                  <a:pt x="61634" y="1622"/>
                </a:lnTo>
                <a:lnTo>
                  <a:pt x="59227" y="1831"/>
                </a:lnTo>
                <a:lnTo>
                  <a:pt x="56819" y="2054"/>
                </a:lnTo>
                <a:lnTo>
                  <a:pt x="54465" y="2286"/>
                </a:lnTo>
                <a:lnTo>
                  <a:pt x="52138" y="2541"/>
                </a:lnTo>
                <a:lnTo>
                  <a:pt x="49810" y="2803"/>
                </a:lnTo>
                <a:lnTo>
                  <a:pt x="47563" y="3081"/>
                </a:lnTo>
                <a:lnTo>
                  <a:pt x="45316" y="3375"/>
                </a:lnTo>
                <a:lnTo>
                  <a:pt x="43123" y="3683"/>
                </a:lnTo>
                <a:lnTo>
                  <a:pt x="40956" y="4008"/>
                </a:lnTo>
                <a:lnTo>
                  <a:pt x="39886" y="4170"/>
                </a:lnTo>
                <a:lnTo>
                  <a:pt x="38816" y="4340"/>
                </a:lnTo>
                <a:lnTo>
                  <a:pt x="37773" y="4517"/>
                </a:lnTo>
                <a:lnTo>
                  <a:pt x="36756" y="4695"/>
                </a:lnTo>
                <a:lnTo>
                  <a:pt x="35713" y="4880"/>
                </a:lnTo>
                <a:lnTo>
                  <a:pt x="34696" y="5065"/>
                </a:lnTo>
                <a:lnTo>
                  <a:pt x="33707" y="5250"/>
                </a:lnTo>
                <a:lnTo>
                  <a:pt x="32690" y="5443"/>
                </a:lnTo>
                <a:lnTo>
                  <a:pt x="31727" y="5644"/>
                </a:lnTo>
                <a:lnTo>
                  <a:pt x="30737" y="5845"/>
                </a:lnTo>
                <a:lnTo>
                  <a:pt x="29801" y="6046"/>
                </a:lnTo>
                <a:lnTo>
                  <a:pt x="28838" y="6262"/>
                </a:lnTo>
                <a:lnTo>
                  <a:pt x="27902" y="6470"/>
                </a:lnTo>
                <a:lnTo>
                  <a:pt x="26992" y="6686"/>
                </a:lnTo>
                <a:lnTo>
                  <a:pt x="26056" y="6910"/>
                </a:lnTo>
                <a:lnTo>
                  <a:pt x="25173" y="7134"/>
                </a:lnTo>
                <a:lnTo>
                  <a:pt x="24290" y="7366"/>
                </a:lnTo>
                <a:lnTo>
                  <a:pt x="23408" y="7597"/>
                </a:lnTo>
                <a:lnTo>
                  <a:pt x="22552" y="7837"/>
                </a:lnTo>
                <a:lnTo>
                  <a:pt x="21696" y="8076"/>
                </a:lnTo>
                <a:lnTo>
                  <a:pt x="20866" y="8323"/>
                </a:lnTo>
                <a:lnTo>
                  <a:pt x="20037" y="8570"/>
                </a:lnTo>
                <a:lnTo>
                  <a:pt x="19234" y="8825"/>
                </a:lnTo>
                <a:lnTo>
                  <a:pt x="18432" y="9080"/>
                </a:lnTo>
                <a:lnTo>
                  <a:pt x="17656" y="9342"/>
                </a:lnTo>
                <a:lnTo>
                  <a:pt x="16907" y="9612"/>
                </a:lnTo>
                <a:lnTo>
                  <a:pt x="16158" y="9882"/>
                </a:lnTo>
                <a:lnTo>
                  <a:pt x="15409" y="10160"/>
                </a:lnTo>
                <a:lnTo>
                  <a:pt x="14687" y="10438"/>
                </a:lnTo>
                <a:lnTo>
                  <a:pt x="13991" y="10724"/>
                </a:lnTo>
                <a:lnTo>
                  <a:pt x="13296" y="11010"/>
                </a:lnTo>
                <a:lnTo>
                  <a:pt x="12627" y="11303"/>
                </a:lnTo>
                <a:lnTo>
                  <a:pt x="11958" y="11596"/>
                </a:lnTo>
                <a:lnTo>
                  <a:pt x="11316" y="11897"/>
                </a:lnTo>
                <a:lnTo>
                  <a:pt x="10674" y="12206"/>
                </a:lnTo>
                <a:lnTo>
                  <a:pt x="10059" y="12515"/>
                </a:lnTo>
                <a:lnTo>
                  <a:pt x="9471" y="12831"/>
                </a:lnTo>
                <a:lnTo>
                  <a:pt x="8882" y="13148"/>
                </a:lnTo>
                <a:lnTo>
                  <a:pt x="8320" y="13472"/>
                </a:lnTo>
                <a:lnTo>
                  <a:pt x="7785" y="13796"/>
                </a:lnTo>
                <a:lnTo>
                  <a:pt x="7250" y="14128"/>
                </a:lnTo>
                <a:lnTo>
                  <a:pt x="6742" y="14468"/>
                </a:lnTo>
                <a:lnTo>
                  <a:pt x="6234" y="14808"/>
                </a:lnTo>
                <a:lnTo>
                  <a:pt x="5752" y="15155"/>
                </a:lnTo>
                <a:lnTo>
                  <a:pt x="5297" y="15503"/>
                </a:lnTo>
                <a:lnTo>
                  <a:pt x="4869" y="15865"/>
                </a:lnTo>
                <a:lnTo>
                  <a:pt x="4441" y="16220"/>
                </a:lnTo>
                <a:lnTo>
                  <a:pt x="4040" y="16583"/>
                </a:lnTo>
                <a:lnTo>
                  <a:pt x="3639" y="16954"/>
                </a:lnTo>
                <a:lnTo>
                  <a:pt x="3264" y="17332"/>
                </a:lnTo>
                <a:lnTo>
                  <a:pt x="2917" y="17710"/>
                </a:lnTo>
                <a:lnTo>
                  <a:pt x="2596" y="18089"/>
                </a:lnTo>
                <a:lnTo>
                  <a:pt x="2275" y="18482"/>
                </a:lnTo>
                <a:lnTo>
                  <a:pt x="1980" y="18876"/>
                </a:lnTo>
                <a:lnTo>
                  <a:pt x="1713" y="19270"/>
                </a:lnTo>
                <a:lnTo>
                  <a:pt x="1472" y="19671"/>
                </a:lnTo>
                <a:lnTo>
                  <a:pt x="1231" y="20080"/>
                </a:lnTo>
                <a:lnTo>
                  <a:pt x="1017" y="20497"/>
                </a:lnTo>
                <a:lnTo>
                  <a:pt x="830" y="20914"/>
                </a:lnTo>
                <a:lnTo>
                  <a:pt x="643" y="21339"/>
                </a:lnTo>
                <a:lnTo>
                  <a:pt x="482" y="21763"/>
                </a:lnTo>
                <a:lnTo>
                  <a:pt x="349" y="22196"/>
                </a:lnTo>
                <a:lnTo>
                  <a:pt x="242" y="22636"/>
                </a:lnTo>
                <a:lnTo>
                  <a:pt x="161" y="23076"/>
                </a:lnTo>
                <a:lnTo>
                  <a:pt x="81" y="23562"/>
                </a:lnTo>
                <a:lnTo>
                  <a:pt x="28" y="24048"/>
                </a:lnTo>
                <a:lnTo>
                  <a:pt x="1" y="24535"/>
                </a:lnTo>
                <a:lnTo>
                  <a:pt x="1" y="25006"/>
                </a:lnTo>
                <a:lnTo>
                  <a:pt x="28" y="25477"/>
                </a:lnTo>
                <a:lnTo>
                  <a:pt x="81" y="25940"/>
                </a:lnTo>
                <a:lnTo>
                  <a:pt x="161" y="26403"/>
                </a:lnTo>
                <a:lnTo>
                  <a:pt x="242" y="26858"/>
                </a:lnTo>
                <a:lnTo>
                  <a:pt x="375" y="27306"/>
                </a:lnTo>
                <a:lnTo>
                  <a:pt x="509" y="27754"/>
                </a:lnTo>
                <a:lnTo>
                  <a:pt x="670" y="28194"/>
                </a:lnTo>
                <a:lnTo>
                  <a:pt x="857" y="28626"/>
                </a:lnTo>
                <a:lnTo>
                  <a:pt x="1071" y="29059"/>
                </a:lnTo>
                <a:lnTo>
                  <a:pt x="1312" y="29483"/>
                </a:lnTo>
                <a:lnTo>
                  <a:pt x="1552" y="29900"/>
                </a:lnTo>
                <a:lnTo>
                  <a:pt x="1847" y="30317"/>
                </a:lnTo>
                <a:lnTo>
                  <a:pt x="2141" y="30726"/>
                </a:lnTo>
                <a:lnTo>
                  <a:pt x="2462" y="31128"/>
                </a:lnTo>
                <a:lnTo>
                  <a:pt x="2810" y="31529"/>
                </a:lnTo>
                <a:lnTo>
                  <a:pt x="3157" y="31923"/>
                </a:lnTo>
                <a:lnTo>
                  <a:pt x="3559" y="32316"/>
                </a:lnTo>
                <a:lnTo>
                  <a:pt x="3960" y="32702"/>
                </a:lnTo>
                <a:lnTo>
                  <a:pt x="4388" y="33081"/>
                </a:lnTo>
                <a:lnTo>
                  <a:pt x="4843" y="33459"/>
                </a:lnTo>
                <a:lnTo>
                  <a:pt x="5297" y="33830"/>
                </a:lnTo>
                <a:lnTo>
                  <a:pt x="5779" y="34200"/>
                </a:lnTo>
                <a:lnTo>
                  <a:pt x="6287" y="34563"/>
                </a:lnTo>
                <a:lnTo>
                  <a:pt x="6822" y="34918"/>
                </a:lnTo>
                <a:lnTo>
                  <a:pt x="7357" y="35273"/>
                </a:lnTo>
                <a:lnTo>
                  <a:pt x="7946" y="35621"/>
                </a:lnTo>
                <a:lnTo>
                  <a:pt x="8507" y="35968"/>
                </a:lnTo>
                <a:lnTo>
                  <a:pt x="9123" y="36308"/>
                </a:lnTo>
                <a:lnTo>
                  <a:pt x="9738" y="36640"/>
                </a:lnTo>
                <a:lnTo>
                  <a:pt x="10380" y="36972"/>
                </a:lnTo>
                <a:lnTo>
                  <a:pt x="11049" y="37304"/>
                </a:lnTo>
                <a:lnTo>
                  <a:pt x="11718" y="37620"/>
                </a:lnTo>
                <a:lnTo>
                  <a:pt x="12413" y="37944"/>
                </a:lnTo>
                <a:lnTo>
                  <a:pt x="13109" y="38253"/>
                </a:lnTo>
                <a:lnTo>
                  <a:pt x="13858" y="38570"/>
                </a:lnTo>
                <a:lnTo>
                  <a:pt x="14580" y="38871"/>
                </a:lnTo>
                <a:lnTo>
                  <a:pt x="15356" y="39172"/>
                </a:lnTo>
                <a:lnTo>
                  <a:pt x="16131" y="39473"/>
                </a:lnTo>
                <a:lnTo>
                  <a:pt x="16934" y="39766"/>
                </a:lnTo>
                <a:lnTo>
                  <a:pt x="17736" y="40060"/>
                </a:lnTo>
                <a:lnTo>
                  <a:pt x="18566" y="40337"/>
                </a:lnTo>
                <a:lnTo>
                  <a:pt x="19422" y="40623"/>
                </a:lnTo>
                <a:lnTo>
                  <a:pt x="20278" y="40901"/>
                </a:lnTo>
                <a:lnTo>
                  <a:pt x="21134" y="41171"/>
                </a:lnTo>
                <a:lnTo>
                  <a:pt x="22043" y="41441"/>
                </a:lnTo>
                <a:lnTo>
                  <a:pt x="22926" y="41712"/>
                </a:lnTo>
                <a:lnTo>
                  <a:pt x="23862" y="41974"/>
                </a:lnTo>
                <a:lnTo>
                  <a:pt x="24799" y="42229"/>
                </a:lnTo>
                <a:lnTo>
                  <a:pt x="25735" y="42484"/>
                </a:lnTo>
                <a:lnTo>
                  <a:pt x="26698" y="42738"/>
                </a:lnTo>
                <a:lnTo>
                  <a:pt x="27661" y="42978"/>
                </a:lnTo>
                <a:lnTo>
                  <a:pt x="28651" y="43225"/>
                </a:lnTo>
                <a:lnTo>
                  <a:pt x="29667" y="43464"/>
                </a:lnTo>
                <a:lnTo>
                  <a:pt x="30684" y="43703"/>
                </a:lnTo>
                <a:lnTo>
                  <a:pt x="31700" y="43935"/>
                </a:lnTo>
                <a:lnTo>
                  <a:pt x="32744" y="44159"/>
                </a:lnTo>
                <a:lnTo>
                  <a:pt x="33814" y="44383"/>
                </a:lnTo>
                <a:lnTo>
                  <a:pt x="34884" y="44607"/>
                </a:lnTo>
                <a:lnTo>
                  <a:pt x="35954" y="44823"/>
                </a:lnTo>
                <a:lnTo>
                  <a:pt x="37050" y="45039"/>
                </a:lnTo>
                <a:lnTo>
                  <a:pt x="38147" y="45255"/>
                </a:lnTo>
                <a:lnTo>
                  <a:pt x="39271" y="45456"/>
                </a:lnTo>
                <a:lnTo>
                  <a:pt x="41518" y="45865"/>
                </a:lnTo>
                <a:lnTo>
                  <a:pt x="43818" y="46259"/>
                </a:lnTo>
                <a:lnTo>
                  <a:pt x="46172" y="46637"/>
                </a:lnTo>
                <a:lnTo>
                  <a:pt x="48580" y="47000"/>
                </a:lnTo>
                <a:lnTo>
                  <a:pt x="50987" y="47355"/>
                </a:lnTo>
                <a:lnTo>
                  <a:pt x="53449" y="47702"/>
                </a:lnTo>
                <a:lnTo>
                  <a:pt x="55963" y="48026"/>
                </a:lnTo>
                <a:lnTo>
                  <a:pt x="58504" y="48351"/>
                </a:lnTo>
                <a:lnTo>
                  <a:pt x="61072" y="48652"/>
                </a:lnTo>
                <a:lnTo>
                  <a:pt x="63667" y="48953"/>
                </a:lnTo>
                <a:lnTo>
                  <a:pt x="66289" y="49231"/>
                </a:lnTo>
                <a:lnTo>
                  <a:pt x="68937" y="49509"/>
                </a:lnTo>
                <a:lnTo>
                  <a:pt x="71612" y="49771"/>
                </a:lnTo>
                <a:lnTo>
                  <a:pt x="74314" y="50018"/>
                </a:lnTo>
                <a:lnTo>
                  <a:pt x="77043" y="50265"/>
                </a:lnTo>
                <a:lnTo>
                  <a:pt x="79771" y="50497"/>
                </a:lnTo>
                <a:lnTo>
                  <a:pt x="82553" y="50721"/>
                </a:lnTo>
                <a:lnTo>
                  <a:pt x="85335" y="50929"/>
                </a:lnTo>
                <a:lnTo>
                  <a:pt x="88117" y="51138"/>
                </a:lnTo>
                <a:lnTo>
                  <a:pt x="90926" y="51331"/>
                </a:lnTo>
                <a:lnTo>
                  <a:pt x="93735" y="51516"/>
                </a:lnTo>
                <a:lnTo>
                  <a:pt x="96570" y="51693"/>
                </a:lnTo>
                <a:lnTo>
                  <a:pt x="99406" y="51871"/>
                </a:lnTo>
                <a:lnTo>
                  <a:pt x="102268" y="52033"/>
                </a:lnTo>
                <a:lnTo>
                  <a:pt x="105104" y="52187"/>
                </a:lnTo>
                <a:lnTo>
                  <a:pt x="107966" y="52334"/>
                </a:lnTo>
                <a:lnTo>
                  <a:pt x="110829" y="52473"/>
                </a:lnTo>
                <a:lnTo>
                  <a:pt x="113664" y="52604"/>
                </a:lnTo>
                <a:lnTo>
                  <a:pt x="116526" y="52728"/>
                </a:lnTo>
                <a:lnTo>
                  <a:pt x="119389" y="52851"/>
                </a:lnTo>
                <a:lnTo>
                  <a:pt x="122224" y="52967"/>
                </a:lnTo>
                <a:lnTo>
                  <a:pt x="122572" y="52975"/>
                </a:lnTo>
                <a:lnTo>
                  <a:pt x="122920" y="52983"/>
                </a:lnTo>
                <a:lnTo>
                  <a:pt x="123268" y="52983"/>
                </a:lnTo>
                <a:lnTo>
                  <a:pt x="123615" y="52975"/>
                </a:lnTo>
                <a:lnTo>
                  <a:pt x="123936" y="52967"/>
                </a:lnTo>
                <a:lnTo>
                  <a:pt x="124257" y="52952"/>
                </a:lnTo>
                <a:lnTo>
                  <a:pt x="124578" y="52936"/>
                </a:lnTo>
                <a:lnTo>
                  <a:pt x="124873" y="52913"/>
                </a:lnTo>
                <a:lnTo>
                  <a:pt x="125461" y="52859"/>
                </a:lnTo>
                <a:lnTo>
                  <a:pt x="126023" y="52790"/>
                </a:lnTo>
                <a:lnTo>
                  <a:pt x="126558" y="52705"/>
                </a:lnTo>
                <a:lnTo>
                  <a:pt x="127039" y="52604"/>
                </a:lnTo>
                <a:lnTo>
                  <a:pt x="127494" y="52489"/>
                </a:lnTo>
                <a:lnTo>
                  <a:pt x="127922" y="52373"/>
                </a:lnTo>
                <a:lnTo>
                  <a:pt x="128297" y="52242"/>
                </a:lnTo>
                <a:lnTo>
                  <a:pt x="128644" y="52103"/>
                </a:lnTo>
                <a:lnTo>
                  <a:pt x="128965" y="51956"/>
                </a:lnTo>
                <a:lnTo>
                  <a:pt x="129233" y="51809"/>
                </a:lnTo>
                <a:lnTo>
                  <a:pt x="129447" y="51655"/>
                </a:lnTo>
                <a:lnTo>
                  <a:pt x="129607" y="51493"/>
                </a:lnTo>
                <a:lnTo>
                  <a:pt x="129741" y="51338"/>
                </a:lnTo>
                <a:lnTo>
                  <a:pt x="129822" y="51176"/>
                </a:lnTo>
                <a:lnTo>
                  <a:pt x="129875" y="51014"/>
                </a:lnTo>
                <a:lnTo>
                  <a:pt x="129848" y="50860"/>
                </a:lnTo>
                <a:lnTo>
                  <a:pt x="129795" y="50705"/>
                </a:lnTo>
                <a:lnTo>
                  <a:pt x="129688" y="50559"/>
                </a:lnTo>
                <a:lnTo>
                  <a:pt x="129527" y="50412"/>
                </a:lnTo>
                <a:lnTo>
                  <a:pt x="129286" y="50273"/>
                </a:lnTo>
                <a:lnTo>
                  <a:pt x="129019" y="50142"/>
                </a:lnTo>
                <a:lnTo>
                  <a:pt x="128858" y="50088"/>
                </a:lnTo>
                <a:lnTo>
                  <a:pt x="128698" y="50026"/>
                </a:lnTo>
                <a:lnTo>
                  <a:pt x="128511" y="49972"/>
                </a:lnTo>
                <a:lnTo>
                  <a:pt x="128297" y="49918"/>
                </a:lnTo>
                <a:lnTo>
                  <a:pt x="128083" y="49864"/>
                </a:lnTo>
                <a:lnTo>
                  <a:pt x="127869" y="49817"/>
                </a:lnTo>
                <a:lnTo>
                  <a:pt x="127601" y="49779"/>
                </a:lnTo>
                <a:lnTo>
                  <a:pt x="127360" y="49733"/>
                </a:lnTo>
                <a:lnTo>
                  <a:pt x="127066" y="49702"/>
                </a:lnTo>
                <a:lnTo>
                  <a:pt x="126772" y="49663"/>
                </a:lnTo>
                <a:lnTo>
                  <a:pt x="126478" y="49640"/>
                </a:lnTo>
                <a:lnTo>
                  <a:pt x="126157" y="49617"/>
                </a:lnTo>
                <a:lnTo>
                  <a:pt x="125809" y="49594"/>
                </a:lnTo>
                <a:lnTo>
                  <a:pt x="125461" y="49578"/>
                </a:lnTo>
                <a:lnTo>
                  <a:pt x="120673" y="49385"/>
                </a:lnTo>
                <a:lnTo>
                  <a:pt x="115831" y="49177"/>
                </a:lnTo>
                <a:lnTo>
                  <a:pt x="110962" y="48961"/>
                </a:lnTo>
                <a:lnTo>
                  <a:pt x="108501" y="48845"/>
                </a:lnTo>
                <a:lnTo>
                  <a:pt x="106067" y="48721"/>
                </a:lnTo>
                <a:lnTo>
                  <a:pt x="103633" y="48590"/>
                </a:lnTo>
                <a:lnTo>
                  <a:pt x="101172" y="48459"/>
                </a:lnTo>
                <a:lnTo>
                  <a:pt x="98737" y="48320"/>
                </a:lnTo>
                <a:lnTo>
                  <a:pt x="96276" y="48181"/>
                </a:lnTo>
                <a:lnTo>
                  <a:pt x="93842" y="48026"/>
                </a:lnTo>
                <a:lnTo>
                  <a:pt x="91408" y="47872"/>
                </a:lnTo>
                <a:lnTo>
                  <a:pt x="89000" y="47702"/>
                </a:lnTo>
                <a:lnTo>
                  <a:pt x="86566" y="47532"/>
                </a:lnTo>
                <a:lnTo>
                  <a:pt x="84185" y="47355"/>
                </a:lnTo>
                <a:lnTo>
                  <a:pt x="81777" y="47170"/>
                </a:lnTo>
                <a:lnTo>
                  <a:pt x="79397" y="46977"/>
                </a:lnTo>
                <a:lnTo>
                  <a:pt x="77043" y="46776"/>
                </a:lnTo>
                <a:lnTo>
                  <a:pt x="74689" y="46567"/>
                </a:lnTo>
                <a:lnTo>
                  <a:pt x="72361" y="46344"/>
                </a:lnTo>
                <a:lnTo>
                  <a:pt x="70061" y="46120"/>
                </a:lnTo>
                <a:lnTo>
                  <a:pt x="67787" y="45880"/>
                </a:lnTo>
                <a:lnTo>
                  <a:pt x="65513" y="45633"/>
                </a:lnTo>
                <a:lnTo>
                  <a:pt x="63293" y="45371"/>
                </a:lnTo>
                <a:lnTo>
                  <a:pt x="61072" y="45108"/>
                </a:lnTo>
                <a:lnTo>
                  <a:pt x="58879" y="44830"/>
                </a:lnTo>
                <a:lnTo>
                  <a:pt x="56739" y="44537"/>
                </a:lnTo>
                <a:lnTo>
                  <a:pt x="54626" y="44244"/>
                </a:lnTo>
                <a:lnTo>
                  <a:pt x="52539" y="43927"/>
                </a:lnTo>
                <a:lnTo>
                  <a:pt x="50479" y="43603"/>
                </a:lnTo>
                <a:lnTo>
                  <a:pt x="48446" y="43271"/>
                </a:lnTo>
                <a:lnTo>
                  <a:pt x="46467" y="42924"/>
                </a:lnTo>
                <a:lnTo>
                  <a:pt x="44541" y="42568"/>
                </a:lnTo>
                <a:lnTo>
                  <a:pt x="42615" y="42198"/>
                </a:lnTo>
                <a:lnTo>
                  <a:pt x="40769" y="41812"/>
                </a:lnTo>
                <a:lnTo>
                  <a:pt x="38950" y="41411"/>
                </a:lnTo>
                <a:lnTo>
                  <a:pt x="38067" y="41210"/>
                </a:lnTo>
                <a:lnTo>
                  <a:pt x="37184" y="41001"/>
                </a:lnTo>
                <a:lnTo>
                  <a:pt x="36301" y="40785"/>
                </a:lnTo>
                <a:lnTo>
                  <a:pt x="35445" y="40577"/>
                </a:lnTo>
                <a:lnTo>
                  <a:pt x="34616" y="40353"/>
                </a:lnTo>
                <a:lnTo>
                  <a:pt x="33787" y="40137"/>
                </a:lnTo>
                <a:lnTo>
                  <a:pt x="32958" y="39905"/>
                </a:lnTo>
                <a:lnTo>
                  <a:pt x="32155" y="39681"/>
                </a:lnTo>
                <a:lnTo>
                  <a:pt x="31353" y="39450"/>
                </a:lnTo>
                <a:lnTo>
                  <a:pt x="30577" y="39210"/>
                </a:lnTo>
                <a:lnTo>
                  <a:pt x="29801" y="38971"/>
                </a:lnTo>
                <a:lnTo>
                  <a:pt x="29052" y="38724"/>
                </a:lnTo>
                <a:lnTo>
                  <a:pt x="28303" y="38477"/>
                </a:lnTo>
                <a:lnTo>
                  <a:pt x="27581" y="38230"/>
                </a:lnTo>
                <a:lnTo>
                  <a:pt x="26858" y="37975"/>
                </a:lnTo>
                <a:lnTo>
                  <a:pt x="26163" y="37713"/>
                </a:lnTo>
                <a:lnTo>
                  <a:pt x="25494" y="37450"/>
                </a:lnTo>
                <a:lnTo>
                  <a:pt x="24825" y="37180"/>
                </a:lnTo>
                <a:lnTo>
                  <a:pt x="24157" y="36910"/>
                </a:lnTo>
                <a:lnTo>
                  <a:pt x="23515" y="36632"/>
                </a:lnTo>
                <a:lnTo>
                  <a:pt x="22899" y="36354"/>
                </a:lnTo>
                <a:lnTo>
                  <a:pt x="22284" y="36076"/>
                </a:lnTo>
                <a:lnTo>
                  <a:pt x="21696" y="35783"/>
                </a:lnTo>
                <a:lnTo>
                  <a:pt x="21107" y="35489"/>
                </a:lnTo>
                <a:lnTo>
                  <a:pt x="20545" y="35196"/>
                </a:lnTo>
                <a:lnTo>
                  <a:pt x="20010" y="34895"/>
                </a:lnTo>
                <a:lnTo>
                  <a:pt x="19475" y="34594"/>
                </a:lnTo>
                <a:lnTo>
                  <a:pt x="18967" y="34285"/>
                </a:lnTo>
                <a:lnTo>
                  <a:pt x="18459" y="33969"/>
                </a:lnTo>
                <a:lnTo>
                  <a:pt x="17977" y="33652"/>
                </a:lnTo>
                <a:lnTo>
                  <a:pt x="17522" y="33328"/>
                </a:lnTo>
                <a:lnTo>
                  <a:pt x="17068" y="33004"/>
                </a:lnTo>
                <a:lnTo>
                  <a:pt x="16640" y="32672"/>
                </a:lnTo>
                <a:lnTo>
                  <a:pt x="16238" y="32332"/>
                </a:lnTo>
                <a:lnTo>
                  <a:pt x="15837" y="31992"/>
                </a:lnTo>
                <a:lnTo>
                  <a:pt x="15463" y="31645"/>
                </a:lnTo>
                <a:lnTo>
                  <a:pt x="15115" y="31297"/>
                </a:lnTo>
                <a:lnTo>
                  <a:pt x="14767" y="30942"/>
                </a:lnTo>
                <a:lnTo>
                  <a:pt x="14446" y="30587"/>
                </a:lnTo>
                <a:lnTo>
                  <a:pt x="14152" y="30224"/>
                </a:lnTo>
                <a:lnTo>
                  <a:pt x="13884" y="29854"/>
                </a:lnTo>
                <a:lnTo>
                  <a:pt x="13617" y="29476"/>
                </a:lnTo>
                <a:lnTo>
                  <a:pt x="13376" y="29097"/>
                </a:lnTo>
                <a:lnTo>
                  <a:pt x="13135" y="28719"/>
                </a:lnTo>
                <a:lnTo>
                  <a:pt x="12948" y="28325"/>
                </a:lnTo>
                <a:lnTo>
                  <a:pt x="12761" y="27932"/>
                </a:lnTo>
                <a:lnTo>
                  <a:pt x="12600" y="27538"/>
                </a:lnTo>
                <a:lnTo>
                  <a:pt x="12440" y="27136"/>
                </a:lnTo>
                <a:lnTo>
                  <a:pt x="12333" y="26727"/>
                </a:lnTo>
                <a:lnTo>
                  <a:pt x="12226" y="26310"/>
                </a:lnTo>
                <a:lnTo>
                  <a:pt x="12146" y="25894"/>
                </a:lnTo>
                <a:lnTo>
                  <a:pt x="12092" y="25469"/>
                </a:lnTo>
                <a:lnTo>
                  <a:pt x="12065" y="25029"/>
                </a:lnTo>
                <a:lnTo>
                  <a:pt x="12039" y="24597"/>
                </a:lnTo>
                <a:lnTo>
                  <a:pt x="12039" y="24164"/>
                </a:lnTo>
                <a:lnTo>
                  <a:pt x="12065" y="23747"/>
                </a:lnTo>
                <a:lnTo>
                  <a:pt x="12119" y="23323"/>
                </a:lnTo>
                <a:lnTo>
                  <a:pt x="12199" y="22914"/>
                </a:lnTo>
                <a:lnTo>
                  <a:pt x="12279" y="22504"/>
                </a:lnTo>
                <a:lnTo>
                  <a:pt x="12386" y="22103"/>
                </a:lnTo>
                <a:lnTo>
                  <a:pt x="12520" y="21709"/>
                </a:lnTo>
                <a:lnTo>
                  <a:pt x="12681" y="21316"/>
                </a:lnTo>
                <a:lnTo>
                  <a:pt x="12841" y="20930"/>
                </a:lnTo>
                <a:lnTo>
                  <a:pt x="13055" y="20544"/>
                </a:lnTo>
                <a:lnTo>
                  <a:pt x="13269" y="20165"/>
                </a:lnTo>
                <a:lnTo>
                  <a:pt x="13483" y="19795"/>
                </a:lnTo>
                <a:lnTo>
                  <a:pt x="13751" y="19432"/>
                </a:lnTo>
                <a:lnTo>
                  <a:pt x="14018" y="19069"/>
                </a:lnTo>
                <a:lnTo>
                  <a:pt x="14312" y="18714"/>
                </a:lnTo>
                <a:lnTo>
                  <a:pt x="14607" y="18359"/>
                </a:lnTo>
                <a:lnTo>
                  <a:pt x="14954" y="18011"/>
                </a:lnTo>
                <a:lnTo>
                  <a:pt x="15302" y="17672"/>
                </a:lnTo>
                <a:lnTo>
                  <a:pt x="15677" y="17332"/>
                </a:lnTo>
                <a:lnTo>
                  <a:pt x="16051" y="17000"/>
                </a:lnTo>
                <a:lnTo>
                  <a:pt x="16452" y="16668"/>
                </a:lnTo>
                <a:lnTo>
                  <a:pt x="16880" y="16344"/>
                </a:lnTo>
                <a:lnTo>
                  <a:pt x="17308" y="16027"/>
                </a:lnTo>
                <a:lnTo>
                  <a:pt x="17763" y="15711"/>
                </a:lnTo>
                <a:lnTo>
                  <a:pt x="18245" y="15402"/>
                </a:lnTo>
                <a:lnTo>
                  <a:pt x="18726" y="15101"/>
                </a:lnTo>
                <a:lnTo>
                  <a:pt x="19234" y="14800"/>
                </a:lnTo>
                <a:lnTo>
                  <a:pt x="19769" y="14499"/>
                </a:lnTo>
                <a:lnTo>
                  <a:pt x="20305" y="14206"/>
                </a:lnTo>
                <a:lnTo>
                  <a:pt x="20866" y="13920"/>
                </a:lnTo>
                <a:lnTo>
                  <a:pt x="21428" y="13642"/>
                </a:lnTo>
                <a:lnTo>
                  <a:pt x="22017" y="13356"/>
                </a:lnTo>
                <a:lnTo>
                  <a:pt x="22632" y="13086"/>
                </a:lnTo>
                <a:lnTo>
                  <a:pt x="23247" y="12816"/>
                </a:lnTo>
                <a:lnTo>
                  <a:pt x="23889" y="12554"/>
                </a:lnTo>
                <a:lnTo>
                  <a:pt x="24531" y="12291"/>
                </a:lnTo>
                <a:lnTo>
                  <a:pt x="25200" y="12036"/>
                </a:lnTo>
                <a:lnTo>
                  <a:pt x="25895" y="11782"/>
                </a:lnTo>
                <a:lnTo>
                  <a:pt x="26591" y="11534"/>
                </a:lnTo>
                <a:lnTo>
                  <a:pt x="27286" y="11287"/>
                </a:lnTo>
                <a:lnTo>
                  <a:pt x="28009" y="11048"/>
                </a:lnTo>
                <a:lnTo>
                  <a:pt x="28758" y="10809"/>
                </a:lnTo>
                <a:lnTo>
                  <a:pt x="29507" y="10577"/>
                </a:lnTo>
                <a:lnTo>
                  <a:pt x="30282" y="10353"/>
                </a:lnTo>
                <a:lnTo>
                  <a:pt x="31058" y="10129"/>
                </a:lnTo>
                <a:lnTo>
                  <a:pt x="31861" y="9906"/>
                </a:lnTo>
                <a:lnTo>
                  <a:pt x="32663" y="9689"/>
                </a:lnTo>
                <a:lnTo>
                  <a:pt x="33466" y="9473"/>
                </a:lnTo>
                <a:lnTo>
                  <a:pt x="34295" y="9265"/>
                </a:lnTo>
                <a:lnTo>
                  <a:pt x="35151" y="9064"/>
                </a:lnTo>
                <a:lnTo>
                  <a:pt x="36007" y="8863"/>
                </a:lnTo>
                <a:lnTo>
                  <a:pt x="36890" y="8663"/>
                </a:lnTo>
                <a:lnTo>
                  <a:pt x="37746" y="8470"/>
                </a:lnTo>
                <a:lnTo>
                  <a:pt x="38655" y="8284"/>
                </a:lnTo>
                <a:lnTo>
                  <a:pt x="39565" y="8099"/>
                </a:lnTo>
                <a:lnTo>
                  <a:pt x="40474" y="7914"/>
                </a:lnTo>
                <a:lnTo>
                  <a:pt x="41411" y="7736"/>
                </a:lnTo>
                <a:lnTo>
                  <a:pt x="42347" y="7559"/>
                </a:lnTo>
                <a:lnTo>
                  <a:pt x="43283" y="7389"/>
                </a:lnTo>
                <a:lnTo>
                  <a:pt x="44246" y="7227"/>
                </a:lnTo>
                <a:lnTo>
                  <a:pt x="46199" y="6903"/>
                </a:lnTo>
                <a:lnTo>
                  <a:pt x="48179" y="6586"/>
                </a:lnTo>
                <a:lnTo>
                  <a:pt x="50212" y="6293"/>
                </a:lnTo>
                <a:lnTo>
                  <a:pt x="52271" y="6007"/>
                </a:lnTo>
                <a:lnTo>
                  <a:pt x="54385" y="5737"/>
                </a:lnTo>
                <a:lnTo>
                  <a:pt x="56525" y="5474"/>
                </a:lnTo>
                <a:lnTo>
                  <a:pt x="58692" y="5235"/>
                </a:lnTo>
                <a:lnTo>
                  <a:pt x="60885" y="4996"/>
                </a:lnTo>
                <a:lnTo>
                  <a:pt x="63105" y="4780"/>
                </a:lnTo>
                <a:lnTo>
                  <a:pt x="65379" y="4571"/>
                </a:lnTo>
                <a:lnTo>
                  <a:pt x="67653" y="4370"/>
                </a:lnTo>
                <a:lnTo>
                  <a:pt x="69980" y="4185"/>
                </a:lnTo>
                <a:lnTo>
                  <a:pt x="72308" y="4015"/>
                </a:lnTo>
                <a:lnTo>
                  <a:pt x="74662" y="3853"/>
                </a:lnTo>
                <a:lnTo>
                  <a:pt x="77043" y="3699"/>
                </a:lnTo>
                <a:lnTo>
                  <a:pt x="79423" y="3560"/>
                </a:lnTo>
                <a:lnTo>
                  <a:pt x="81831" y="3421"/>
                </a:lnTo>
                <a:lnTo>
                  <a:pt x="84265" y="3305"/>
                </a:lnTo>
                <a:lnTo>
                  <a:pt x="86700" y="3189"/>
                </a:lnTo>
                <a:lnTo>
                  <a:pt x="89161" y="3089"/>
                </a:lnTo>
                <a:lnTo>
                  <a:pt x="91622" y="2996"/>
                </a:lnTo>
                <a:lnTo>
                  <a:pt x="94109" y="2911"/>
                </a:lnTo>
                <a:lnTo>
                  <a:pt x="96570" y="2834"/>
                </a:lnTo>
                <a:lnTo>
                  <a:pt x="99085" y="2772"/>
                </a:lnTo>
                <a:lnTo>
                  <a:pt x="101573" y="2711"/>
                </a:lnTo>
                <a:lnTo>
                  <a:pt x="104061" y="2664"/>
                </a:lnTo>
                <a:lnTo>
                  <a:pt x="106575" y="2618"/>
                </a:lnTo>
                <a:lnTo>
                  <a:pt x="109063" y="2587"/>
                </a:lnTo>
                <a:lnTo>
                  <a:pt x="111578" y="2564"/>
                </a:lnTo>
                <a:lnTo>
                  <a:pt x="114065" y="2541"/>
                </a:lnTo>
                <a:lnTo>
                  <a:pt x="116553" y="2525"/>
                </a:lnTo>
                <a:lnTo>
                  <a:pt x="121529" y="2525"/>
                </a:lnTo>
                <a:lnTo>
                  <a:pt x="122010" y="2518"/>
                </a:lnTo>
                <a:lnTo>
                  <a:pt x="122438" y="2502"/>
                </a:lnTo>
                <a:lnTo>
                  <a:pt x="122866" y="2471"/>
                </a:lnTo>
                <a:lnTo>
                  <a:pt x="123241" y="2433"/>
                </a:lnTo>
                <a:lnTo>
                  <a:pt x="123589" y="2379"/>
                </a:lnTo>
                <a:lnTo>
                  <a:pt x="123910" y="2325"/>
                </a:lnTo>
                <a:lnTo>
                  <a:pt x="124204" y="2255"/>
                </a:lnTo>
                <a:lnTo>
                  <a:pt x="124445" y="2186"/>
                </a:lnTo>
                <a:lnTo>
                  <a:pt x="124685" y="2101"/>
                </a:lnTo>
                <a:lnTo>
                  <a:pt x="124873" y="2016"/>
                </a:lnTo>
                <a:lnTo>
                  <a:pt x="125033" y="1923"/>
                </a:lnTo>
                <a:lnTo>
                  <a:pt x="125167" y="1831"/>
                </a:lnTo>
                <a:lnTo>
                  <a:pt x="125274" y="1730"/>
                </a:lnTo>
                <a:lnTo>
                  <a:pt x="125354" y="1630"/>
                </a:lnTo>
                <a:lnTo>
                  <a:pt x="125381" y="1522"/>
                </a:lnTo>
                <a:lnTo>
                  <a:pt x="125408" y="1414"/>
                </a:lnTo>
                <a:lnTo>
                  <a:pt x="125381" y="1313"/>
                </a:lnTo>
                <a:lnTo>
                  <a:pt x="125327" y="1205"/>
                </a:lnTo>
                <a:lnTo>
                  <a:pt x="125247" y="1097"/>
                </a:lnTo>
                <a:lnTo>
                  <a:pt x="125140" y="997"/>
                </a:lnTo>
                <a:lnTo>
                  <a:pt x="125006" y="896"/>
                </a:lnTo>
                <a:lnTo>
                  <a:pt x="124846" y="804"/>
                </a:lnTo>
                <a:lnTo>
                  <a:pt x="124632" y="711"/>
                </a:lnTo>
                <a:lnTo>
                  <a:pt x="124418" y="626"/>
                </a:lnTo>
                <a:lnTo>
                  <a:pt x="124150" y="541"/>
                </a:lnTo>
                <a:lnTo>
                  <a:pt x="123856" y="472"/>
                </a:lnTo>
                <a:lnTo>
                  <a:pt x="123535" y="402"/>
                </a:lnTo>
                <a:lnTo>
                  <a:pt x="123214" y="348"/>
                </a:lnTo>
                <a:lnTo>
                  <a:pt x="122840" y="294"/>
                </a:lnTo>
                <a:lnTo>
                  <a:pt x="122412" y="256"/>
                </a:lnTo>
                <a:lnTo>
                  <a:pt x="121984" y="225"/>
                </a:lnTo>
                <a:lnTo>
                  <a:pt x="121529" y="209"/>
                </a:lnTo>
                <a:lnTo>
                  <a:pt x="118881" y="148"/>
                </a:lnTo>
                <a:lnTo>
                  <a:pt x="116232" y="101"/>
                </a:lnTo>
                <a:lnTo>
                  <a:pt x="113557" y="63"/>
                </a:lnTo>
                <a:lnTo>
                  <a:pt x="110909" y="32"/>
                </a:lnTo>
                <a:lnTo>
                  <a:pt x="108234" y="9"/>
                </a:lnTo>
                <a:lnTo>
                  <a:pt x="105585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128;p7">
            <a:extLst>
              <a:ext uri="{FF2B5EF4-FFF2-40B4-BE49-F238E27FC236}">
                <a16:creationId xmlns:a16="http://schemas.microsoft.com/office/drawing/2014/main" id="{463CD71E-E97E-FE41-987E-9A59A0230C63}"/>
              </a:ext>
            </a:extLst>
          </p:cNvPr>
          <p:cNvSpPr/>
          <p:nvPr userDrawn="1"/>
        </p:nvSpPr>
        <p:spPr>
          <a:xfrm rot="16351357">
            <a:off x="-330806" y="2842759"/>
            <a:ext cx="954699" cy="520215"/>
          </a:xfrm>
          <a:custGeom>
            <a:avLst/>
            <a:gdLst/>
            <a:ahLst/>
            <a:cxnLst/>
            <a:rect l="l" t="t" r="r" b="b"/>
            <a:pathLst>
              <a:path w="243753" h="43472" extrusionOk="0">
                <a:moveTo>
                  <a:pt x="5966" y="1"/>
                </a:moveTo>
                <a:lnTo>
                  <a:pt x="5351" y="8"/>
                </a:lnTo>
                <a:lnTo>
                  <a:pt x="4762" y="24"/>
                </a:lnTo>
                <a:lnTo>
                  <a:pt x="4174" y="62"/>
                </a:lnTo>
                <a:lnTo>
                  <a:pt x="3585" y="109"/>
                </a:lnTo>
                <a:lnTo>
                  <a:pt x="3050" y="170"/>
                </a:lnTo>
                <a:lnTo>
                  <a:pt x="2542" y="248"/>
                </a:lnTo>
                <a:lnTo>
                  <a:pt x="2060" y="340"/>
                </a:lnTo>
                <a:lnTo>
                  <a:pt x="1820" y="394"/>
                </a:lnTo>
                <a:lnTo>
                  <a:pt x="1606" y="448"/>
                </a:lnTo>
                <a:lnTo>
                  <a:pt x="1418" y="510"/>
                </a:lnTo>
                <a:lnTo>
                  <a:pt x="1204" y="572"/>
                </a:lnTo>
                <a:lnTo>
                  <a:pt x="1044" y="634"/>
                </a:lnTo>
                <a:lnTo>
                  <a:pt x="857" y="703"/>
                </a:lnTo>
                <a:lnTo>
                  <a:pt x="723" y="773"/>
                </a:lnTo>
                <a:lnTo>
                  <a:pt x="562" y="850"/>
                </a:lnTo>
                <a:lnTo>
                  <a:pt x="455" y="935"/>
                </a:lnTo>
                <a:lnTo>
                  <a:pt x="322" y="1012"/>
                </a:lnTo>
                <a:lnTo>
                  <a:pt x="241" y="1104"/>
                </a:lnTo>
                <a:lnTo>
                  <a:pt x="161" y="1189"/>
                </a:lnTo>
                <a:lnTo>
                  <a:pt x="81" y="1282"/>
                </a:lnTo>
                <a:lnTo>
                  <a:pt x="54" y="1382"/>
                </a:lnTo>
                <a:lnTo>
                  <a:pt x="27" y="1483"/>
                </a:lnTo>
                <a:lnTo>
                  <a:pt x="1" y="1591"/>
                </a:lnTo>
                <a:lnTo>
                  <a:pt x="27" y="1699"/>
                </a:lnTo>
                <a:lnTo>
                  <a:pt x="54" y="1807"/>
                </a:lnTo>
                <a:lnTo>
                  <a:pt x="402" y="2733"/>
                </a:lnTo>
                <a:lnTo>
                  <a:pt x="803" y="3660"/>
                </a:lnTo>
                <a:lnTo>
                  <a:pt x="1285" y="4586"/>
                </a:lnTo>
                <a:lnTo>
                  <a:pt x="1793" y="5513"/>
                </a:lnTo>
                <a:lnTo>
                  <a:pt x="2355" y="6439"/>
                </a:lnTo>
                <a:lnTo>
                  <a:pt x="2970" y="7358"/>
                </a:lnTo>
                <a:lnTo>
                  <a:pt x="3639" y="8276"/>
                </a:lnTo>
                <a:lnTo>
                  <a:pt x="4361" y="9195"/>
                </a:lnTo>
                <a:lnTo>
                  <a:pt x="5110" y="10106"/>
                </a:lnTo>
                <a:lnTo>
                  <a:pt x="5939" y="11017"/>
                </a:lnTo>
                <a:lnTo>
                  <a:pt x="6822" y="11920"/>
                </a:lnTo>
                <a:lnTo>
                  <a:pt x="7732" y="12823"/>
                </a:lnTo>
                <a:lnTo>
                  <a:pt x="8721" y="13719"/>
                </a:lnTo>
                <a:lnTo>
                  <a:pt x="9738" y="14607"/>
                </a:lnTo>
                <a:lnTo>
                  <a:pt x="10808" y="15494"/>
                </a:lnTo>
                <a:lnTo>
                  <a:pt x="11931" y="16374"/>
                </a:lnTo>
                <a:lnTo>
                  <a:pt x="13108" y="17247"/>
                </a:lnTo>
                <a:lnTo>
                  <a:pt x="14339" y="18111"/>
                </a:lnTo>
                <a:lnTo>
                  <a:pt x="15623" y="18968"/>
                </a:lnTo>
                <a:lnTo>
                  <a:pt x="16961" y="19818"/>
                </a:lnTo>
                <a:lnTo>
                  <a:pt x="18325" y="20667"/>
                </a:lnTo>
                <a:lnTo>
                  <a:pt x="19769" y="21500"/>
                </a:lnTo>
                <a:lnTo>
                  <a:pt x="21241" y="22319"/>
                </a:lnTo>
                <a:lnTo>
                  <a:pt x="22765" y="23137"/>
                </a:lnTo>
                <a:lnTo>
                  <a:pt x="24344" y="23940"/>
                </a:lnTo>
                <a:lnTo>
                  <a:pt x="25975" y="24735"/>
                </a:lnTo>
                <a:lnTo>
                  <a:pt x="27661" y="25523"/>
                </a:lnTo>
                <a:lnTo>
                  <a:pt x="29373" y="26295"/>
                </a:lnTo>
                <a:lnTo>
                  <a:pt x="31165" y="27059"/>
                </a:lnTo>
                <a:lnTo>
                  <a:pt x="32075" y="27437"/>
                </a:lnTo>
                <a:lnTo>
                  <a:pt x="32984" y="27808"/>
                </a:lnTo>
                <a:lnTo>
                  <a:pt x="33920" y="28178"/>
                </a:lnTo>
                <a:lnTo>
                  <a:pt x="34857" y="28549"/>
                </a:lnTo>
                <a:lnTo>
                  <a:pt x="35820" y="28912"/>
                </a:lnTo>
                <a:lnTo>
                  <a:pt x="36783" y="29274"/>
                </a:lnTo>
                <a:lnTo>
                  <a:pt x="37772" y="29630"/>
                </a:lnTo>
                <a:lnTo>
                  <a:pt x="38762" y="29985"/>
                </a:lnTo>
                <a:lnTo>
                  <a:pt x="39779" y="30340"/>
                </a:lnTo>
                <a:lnTo>
                  <a:pt x="40795" y="30687"/>
                </a:lnTo>
                <a:lnTo>
                  <a:pt x="41812" y="31027"/>
                </a:lnTo>
                <a:lnTo>
                  <a:pt x="42855" y="31374"/>
                </a:lnTo>
                <a:lnTo>
                  <a:pt x="43925" y="31706"/>
                </a:lnTo>
                <a:lnTo>
                  <a:pt x="44968" y="32038"/>
                </a:lnTo>
                <a:lnTo>
                  <a:pt x="46065" y="32370"/>
                </a:lnTo>
                <a:lnTo>
                  <a:pt x="47162" y="32694"/>
                </a:lnTo>
                <a:lnTo>
                  <a:pt x="48259" y="33019"/>
                </a:lnTo>
                <a:lnTo>
                  <a:pt x="49382" y="33335"/>
                </a:lnTo>
                <a:lnTo>
                  <a:pt x="50506" y="33652"/>
                </a:lnTo>
                <a:lnTo>
                  <a:pt x="51629" y="33960"/>
                </a:lnTo>
                <a:lnTo>
                  <a:pt x="52780" y="34269"/>
                </a:lnTo>
                <a:lnTo>
                  <a:pt x="53957" y="34570"/>
                </a:lnTo>
                <a:lnTo>
                  <a:pt x="55134" y="34871"/>
                </a:lnTo>
                <a:lnTo>
                  <a:pt x="56311" y="35165"/>
                </a:lnTo>
                <a:lnTo>
                  <a:pt x="57514" y="35458"/>
                </a:lnTo>
                <a:lnTo>
                  <a:pt x="58745" y="35744"/>
                </a:lnTo>
                <a:lnTo>
                  <a:pt x="59975" y="36022"/>
                </a:lnTo>
                <a:lnTo>
                  <a:pt x="61206" y="36300"/>
                </a:lnTo>
                <a:lnTo>
                  <a:pt x="62437" y="36570"/>
                </a:lnTo>
                <a:lnTo>
                  <a:pt x="63721" y="36840"/>
                </a:lnTo>
                <a:lnTo>
                  <a:pt x="64978" y="37102"/>
                </a:lnTo>
                <a:lnTo>
                  <a:pt x="66262" y="37365"/>
                </a:lnTo>
                <a:lnTo>
                  <a:pt x="67573" y="37620"/>
                </a:lnTo>
                <a:lnTo>
                  <a:pt x="68883" y="37867"/>
                </a:lnTo>
                <a:lnTo>
                  <a:pt x="70194" y="38114"/>
                </a:lnTo>
                <a:lnTo>
                  <a:pt x="71532" y="38353"/>
                </a:lnTo>
                <a:lnTo>
                  <a:pt x="72869" y="38592"/>
                </a:lnTo>
                <a:lnTo>
                  <a:pt x="74234" y="38824"/>
                </a:lnTo>
                <a:lnTo>
                  <a:pt x="75598" y="39048"/>
                </a:lnTo>
                <a:lnTo>
                  <a:pt x="76989" y="39264"/>
                </a:lnTo>
                <a:lnTo>
                  <a:pt x="78380" y="39480"/>
                </a:lnTo>
                <a:lnTo>
                  <a:pt x="79798" y="39696"/>
                </a:lnTo>
                <a:lnTo>
                  <a:pt x="81215" y="39897"/>
                </a:lnTo>
                <a:lnTo>
                  <a:pt x="82633" y="40098"/>
                </a:lnTo>
                <a:lnTo>
                  <a:pt x="84078" y="40298"/>
                </a:lnTo>
                <a:lnTo>
                  <a:pt x="85522" y="40484"/>
                </a:lnTo>
                <a:lnTo>
                  <a:pt x="86994" y="40669"/>
                </a:lnTo>
                <a:lnTo>
                  <a:pt x="88465" y="40847"/>
                </a:lnTo>
                <a:lnTo>
                  <a:pt x="89963" y="41024"/>
                </a:lnTo>
                <a:lnTo>
                  <a:pt x="91461" y="41194"/>
                </a:lnTo>
                <a:lnTo>
                  <a:pt x="92959" y="41356"/>
                </a:lnTo>
                <a:lnTo>
                  <a:pt x="94484" y="41510"/>
                </a:lnTo>
                <a:lnTo>
                  <a:pt x="96035" y="41665"/>
                </a:lnTo>
                <a:lnTo>
                  <a:pt x="97587" y="41812"/>
                </a:lnTo>
                <a:lnTo>
                  <a:pt x="99138" y="41950"/>
                </a:lnTo>
                <a:lnTo>
                  <a:pt x="100717" y="42082"/>
                </a:lnTo>
                <a:lnTo>
                  <a:pt x="102295" y="42213"/>
                </a:lnTo>
                <a:lnTo>
                  <a:pt x="103873" y="42336"/>
                </a:lnTo>
                <a:lnTo>
                  <a:pt x="105505" y="42452"/>
                </a:lnTo>
                <a:lnTo>
                  <a:pt x="107110" y="42560"/>
                </a:lnTo>
                <a:lnTo>
                  <a:pt x="108742" y="42668"/>
                </a:lnTo>
                <a:lnTo>
                  <a:pt x="110374" y="42761"/>
                </a:lnTo>
                <a:lnTo>
                  <a:pt x="112032" y="42854"/>
                </a:lnTo>
                <a:lnTo>
                  <a:pt x="113691" y="42939"/>
                </a:lnTo>
                <a:lnTo>
                  <a:pt x="115376" y="43024"/>
                </a:lnTo>
                <a:lnTo>
                  <a:pt x="117061" y="43093"/>
                </a:lnTo>
                <a:lnTo>
                  <a:pt x="118773" y="43163"/>
                </a:lnTo>
                <a:lnTo>
                  <a:pt x="120485" y="43224"/>
                </a:lnTo>
                <a:lnTo>
                  <a:pt x="122197" y="43278"/>
                </a:lnTo>
                <a:lnTo>
                  <a:pt x="123936" y="43325"/>
                </a:lnTo>
                <a:lnTo>
                  <a:pt x="125835" y="43371"/>
                </a:lnTo>
                <a:lnTo>
                  <a:pt x="127708" y="43402"/>
                </a:lnTo>
                <a:lnTo>
                  <a:pt x="129581" y="43433"/>
                </a:lnTo>
                <a:lnTo>
                  <a:pt x="131426" y="43456"/>
                </a:lnTo>
                <a:lnTo>
                  <a:pt x="133245" y="43464"/>
                </a:lnTo>
                <a:lnTo>
                  <a:pt x="135064" y="43471"/>
                </a:lnTo>
                <a:lnTo>
                  <a:pt x="136883" y="43471"/>
                </a:lnTo>
                <a:lnTo>
                  <a:pt x="138676" y="43456"/>
                </a:lnTo>
                <a:lnTo>
                  <a:pt x="140441" y="43440"/>
                </a:lnTo>
                <a:lnTo>
                  <a:pt x="142180" y="43410"/>
                </a:lnTo>
                <a:lnTo>
                  <a:pt x="143946" y="43379"/>
                </a:lnTo>
                <a:lnTo>
                  <a:pt x="145658" y="43340"/>
                </a:lnTo>
                <a:lnTo>
                  <a:pt x="147370" y="43286"/>
                </a:lnTo>
                <a:lnTo>
                  <a:pt x="149082" y="43232"/>
                </a:lnTo>
                <a:lnTo>
                  <a:pt x="150767" y="43170"/>
                </a:lnTo>
                <a:lnTo>
                  <a:pt x="152426" y="43101"/>
                </a:lnTo>
                <a:lnTo>
                  <a:pt x="154084" y="43024"/>
                </a:lnTo>
                <a:lnTo>
                  <a:pt x="155716" y="42939"/>
                </a:lnTo>
                <a:lnTo>
                  <a:pt x="157348" y="42846"/>
                </a:lnTo>
                <a:lnTo>
                  <a:pt x="158953" y="42746"/>
                </a:lnTo>
                <a:lnTo>
                  <a:pt x="160531" y="42638"/>
                </a:lnTo>
                <a:lnTo>
                  <a:pt x="162109" y="42529"/>
                </a:lnTo>
                <a:lnTo>
                  <a:pt x="163688" y="42406"/>
                </a:lnTo>
                <a:lnTo>
                  <a:pt x="165212" y="42282"/>
                </a:lnTo>
                <a:lnTo>
                  <a:pt x="166764" y="42151"/>
                </a:lnTo>
                <a:lnTo>
                  <a:pt x="168262" y="42012"/>
                </a:lnTo>
                <a:lnTo>
                  <a:pt x="169787" y="41866"/>
                </a:lnTo>
                <a:lnTo>
                  <a:pt x="171258" y="41711"/>
                </a:lnTo>
                <a:lnTo>
                  <a:pt x="172729" y="41557"/>
                </a:lnTo>
                <a:lnTo>
                  <a:pt x="174201" y="41387"/>
                </a:lnTo>
                <a:lnTo>
                  <a:pt x="175645" y="41217"/>
                </a:lnTo>
                <a:lnTo>
                  <a:pt x="177063" y="41040"/>
                </a:lnTo>
                <a:lnTo>
                  <a:pt x="178481" y="40854"/>
                </a:lnTo>
                <a:lnTo>
                  <a:pt x="179872" y="40669"/>
                </a:lnTo>
                <a:lnTo>
                  <a:pt x="181263" y="40468"/>
                </a:lnTo>
                <a:lnTo>
                  <a:pt x="182627" y="40268"/>
                </a:lnTo>
                <a:lnTo>
                  <a:pt x="183965" y="40059"/>
                </a:lnTo>
                <a:lnTo>
                  <a:pt x="185302" y="39843"/>
                </a:lnTo>
                <a:lnTo>
                  <a:pt x="186640" y="39627"/>
                </a:lnTo>
                <a:lnTo>
                  <a:pt x="187924" y="39403"/>
                </a:lnTo>
                <a:lnTo>
                  <a:pt x="189234" y="39171"/>
                </a:lnTo>
                <a:lnTo>
                  <a:pt x="190492" y="38932"/>
                </a:lnTo>
                <a:lnTo>
                  <a:pt x="191749" y="38693"/>
                </a:lnTo>
                <a:lnTo>
                  <a:pt x="193006" y="38446"/>
                </a:lnTo>
                <a:lnTo>
                  <a:pt x="194237" y="38191"/>
                </a:lnTo>
                <a:lnTo>
                  <a:pt x="195467" y="37928"/>
                </a:lnTo>
                <a:lnTo>
                  <a:pt x="196644" y="37666"/>
                </a:lnTo>
                <a:lnTo>
                  <a:pt x="197848" y="37396"/>
                </a:lnTo>
                <a:lnTo>
                  <a:pt x="198998" y="37126"/>
                </a:lnTo>
                <a:lnTo>
                  <a:pt x="200175" y="36840"/>
                </a:lnTo>
                <a:lnTo>
                  <a:pt x="201299" y="36562"/>
                </a:lnTo>
                <a:lnTo>
                  <a:pt x="202422" y="36269"/>
                </a:lnTo>
                <a:lnTo>
                  <a:pt x="203546" y="35975"/>
                </a:lnTo>
                <a:lnTo>
                  <a:pt x="204643" y="35674"/>
                </a:lnTo>
                <a:lnTo>
                  <a:pt x="205713" y="35373"/>
                </a:lnTo>
                <a:lnTo>
                  <a:pt x="206783" y="35064"/>
                </a:lnTo>
                <a:lnTo>
                  <a:pt x="207826" y="34748"/>
                </a:lnTo>
                <a:lnTo>
                  <a:pt x="208869" y="34431"/>
                </a:lnTo>
                <a:lnTo>
                  <a:pt x="209886" y="34107"/>
                </a:lnTo>
                <a:lnTo>
                  <a:pt x="210902" y="33775"/>
                </a:lnTo>
                <a:lnTo>
                  <a:pt x="211892" y="33443"/>
                </a:lnTo>
                <a:lnTo>
                  <a:pt x="212855" y="33111"/>
                </a:lnTo>
                <a:lnTo>
                  <a:pt x="213818" y="32772"/>
                </a:lnTo>
                <a:lnTo>
                  <a:pt x="214755" y="32424"/>
                </a:lnTo>
                <a:lnTo>
                  <a:pt x="215691" y="32077"/>
                </a:lnTo>
                <a:lnTo>
                  <a:pt x="216600" y="31722"/>
                </a:lnTo>
                <a:lnTo>
                  <a:pt x="217510" y="31367"/>
                </a:lnTo>
                <a:lnTo>
                  <a:pt x="218393" y="31004"/>
                </a:lnTo>
                <a:lnTo>
                  <a:pt x="219249" y="30641"/>
                </a:lnTo>
                <a:lnTo>
                  <a:pt x="220105" y="30270"/>
                </a:lnTo>
                <a:lnTo>
                  <a:pt x="220934" y="29892"/>
                </a:lnTo>
                <a:lnTo>
                  <a:pt x="221763" y="29514"/>
                </a:lnTo>
                <a:lnTo>
                  <a:pt x="222566" y="29135"/>
                </a:lnTo>
                <a:lnTo>
                  <a:pt x="223368" y="28749"/>
                </a:lnTo>
                <a:lnTo>
                  <a:pt x="224144" y="28363"/>
                </a:lnTo>
                <a:lnTo>
                  <a:pt x="224920" y="27970"/>
                </a:lnTo>
                <a:lnTo>
                  <a:pt x="225669" y="27576"/>
                </a:lnTo>
                <a:lnTo>
                  <a:pt x="226391" y="27182"/>
                </a:lnTo>
                <a:lnTo>
                  <a:pt x="227113" y="26781"/>
                </a:lnTo>
                <a:lnTo>
                  <a:pt x="227809" y="26372"/>
                </a:lnTo>
                <a:lnTo>
                  <a:pt x="228504" y="25963"/>
                </a:lnTo>
                <a:lnTo>
                  <a:pt x="229173" y="25553"/>
                </a:lnTo>
                <a:lnTo>
                  <a:pt x="229815" y="25137"/>
                </a:lnTo>
                <a:lnTo>
                  <a:pt x="230457" y="24720"/>
                </a:lnTo>
                <a:lnTo>
                  <a:pt x="231099" y="24303"/>
                </a:lnTo>
                <a:lnTo>
                  <a:pt x="231714" y="23878"/>
                </a:lnTo>
                <a:lnTo>
                  <a:pt x="232303" y="23446"/>
                </a:lnTo>
                <a:lnTo>
                  <a:pt x="232891" y="23021"/>
                </a:lnTo>
                <a:lnTo>
                  <a:pt x="233453" y="22589"/>
                </a:lnTo>
                <a:lnTo>
                  <a:pt x="233988" y="22149"/>
                </a:lnTo>
                <a:lnTo>
                  <a:pt x="234523" y="21717"/>
                </a:lnTo>
                <a:lnTo>
                  <a:pt x="235058" y="21277"/>
                </a:lnTo>
                <a:lnTo>
                  <a:pt x="235566" y="20837"/>
                </a:lnTo>
                <a:lnTo>
                  <a:pt x="236048" y="20389"/>
                </a:lnTo>
                <a:lnTo>
                  <a:pt x="236529" y="19941"/>
                </a:lnTo>
                <a:lnTo>
                  <a:pt x="236984" y="19493"/>
                </a:lnTo>
                <a:lnTo>
                  <a:pt x="237439" y="19038"/>
                </a:lnTo>
                <a:lnTo>
                  <a:pt x="237867" y="18582"/>
                </a:lnTo>
                <a:lnTo>
                  <a:pt x="238268" y="18127"/>
                </a:lnTo>
                <a:lnTo>
                  <a:pt x="238670" y="17671"/>
                </a:lnTo>
                <a:lnTo>
                  <a:pt x="239071" y="17208"/>
                </a:lnTo>
                <a:lnTo>
                  <a:pt x="239419" y="16753"/>
                </a:lnTo>
                <a:lnTo>
                  <a:pt x="239793" y="16282"/>
                </a:lnTo>
                <a:lnTo>
                  <a:pt x="240114" y="15819"/>
                </a:lnTo>
                <a:lnTo>
                  <a:pt x="240756" y="14885"/>
                </a:lnTo>
                <a:lnTo>
                  <a:pt x="241318" y="13935"/>
                </a:lnTo>
                <a:lnTo>
                  <a:pt x="241826" y="12985"/>
                </a:lnTo>
                <a:lnTo>
                  <a:pt x="242281" y="12036"/>
                </a:lnTo>
                <a:lnTo>
                  <a:pt x="242682" y="11071"/>
                </a:lnTo>
                <a:lnTo>
                  <a:pt x="243003" y="10106"/>
                </a:lnTo>
                <a:lnTo>
                  <a:pt x="243271" y="9141"/>
                </a:lnTo>
                <a:lnTo>
                  <a:pt x="243485" y="8168"/>
                </a:lnTo>
                <a:lnTo>
                  <a:pt x="243618" y="7188"/>
                </a:lnTo>
                <a:lnTo>
                  <a:pt x="243725" y="6215"/>
                </a:lnTo>
                <a:lnTo>
                  <a:pt x="243752" y="5235"/>
                </a:lnTo>
                <a:lnTo>
                  <a:pt x="243699" y="4254"/>
                </a:lnTo>
                <a:lnTo>
                  <a:pt x="243672" y="4108"/>
                </a:lnTo>
                <a:lnTo>
                  <a:pt x="243592" y="3976"/>
                </a:lnTo>
                <a:lnTo>
                  <a:pt x="243485" y="3860"/>
                </a:lnTo>
                <a:lnTo>
                  <a:pt x="243351" y="3745"/>
                </a:lnTo>
                <a:lnTo>
                  <a:pt x="243164" y="3644"/>
                </a:lnTo>
                <a:lnTo>
                  <a:pt x="242950" y="3544"/>
                </a:lnTo>
                <a:lnTo>
                  <a:pt x="242709" y="3459"/>
                </a:lnTo>
                <a:lnTo>
                  <a:pt x="242441" y="3390"/>
                </a:lnTo>
                <a:lnTo>
                  <a:pt x="242147" y="3320"/>
                </a:lnTo>
                <a:lnTo>
                  <a:pt x="241826" y="3258"/>
                </a:lnTo>
                <a:lnTo>
                  <a:pt x="241505" y="3212"/>
                </a:lnTo>
                <a:lnTo>
                  <a:pt x="241157" y="3173"/>
                </a:lnTo>
                <a:lnTo>
                  <a:pt x="240810" y="3143"/>
                </a:lnTo>
                <a:lnTo>
                  <a:pt x="240435" y="3119"/>
                </a:lnTo>
                <a:lnTo>
                  <a:pt x="240061" y="3112"/>
                </a:lnTo>
                <a:lnTo>
                  <a:pt x="239686" y="3104"/>
                </a:lnTo>
                <a:lnTo>
                  <a:pt x="239312" y="3112"/>
                </a:lnTo>
                <a:lnTo>
                  <a:pt x="238937" y="3127"/>
                </a:lnTo>
                <a:lnTo>
                  <a:pt x="238589" y="3150"/>
                </a:lnTo>
                <a:lnTo>
                  <a:pt x="238215" y="3181"/>
                </a:lnTo>
                <a:lnTo>
                  <a:pt x="237867" y="3220"/>
                </a:lnTo>
                <a:lnTo>
                  <a:pt x="237519" y="3266"/>
                </a:lnTo>
                <a:lnTo>
                  <a:pt x="237198" y="3328"/>
                </a:lnTo>
                <a:lnTo>
                  <a:pt x="236904" y="3397"/>
                </a:lnTo>
                <a:lnTo>
                  <a:pt x="236610" y="3475"/>
                </a:lnTo>
                <a:lnTo>
                  <a:pt x="236369" y="3559"/>
                </a:lnTo>
                <a:lnTo>
                  <a:pt x="236128" y="3652"/>
                </a:lnTo>
                <a:lnTo>
                  <a:pt x="235941" y="3752"/>
                </a:lnTo>
                <a:lnTo>
                  <a:pt x="235754" y="3860"/>
                </a:lnTo>
                <a:lnTo>
                  <a:pt x="235620" y="3984"/>
                </a:lnTo>
                <a:lnTo>
                  <a:pt x="235540" y="4115"/>
                </a:lnTo>
                <a:lnTo>
                  <a:pt x="235459" y="4254"/>
                </a:lnTo>
                <a:lnTo>
                  <a:pt x="235245" y="5127"/>
                </a:lnTo>
                <a:lnTo>
                  <a:pt x="234951" y="6007"/>
                </a:lnTo>
                <a:lnTo>
                  <a:pt x="234630" y="6879"/>
                </a:lnTo>
                <a:lnTo>
                  <a:pt x="234282" y="7759"/>
                </a:lnTo>
                <a:lnTo>
                  <a:pt x="233881" y="8631"/>
                </a:lnTo>
                <a:lnTo>
                  <a:pt x="233426" y="9504"/>
                </a:lnTo>
                <a:lnTo>
                  <a:pt x="232945" y="10368"/>
                </a:lnTo>
                <a:lnTo>
                  <a:pt x="232437" y="11233"/>
                </a:lnTo>
                <a:lnTo>
                  <a:pt x="231848" y="12098"/>
                </a:lnTo>
                <a:lnTo>
                  <a:pt x="231260" y="12955"/>
                </a:lnTo>
                <a:lnTo>
                  <a:pt x="230591" y="13804"/>
                </a:lnTo>
                <a:lnTo>
                  <a:pt x="229895" y="14653"/>
                </a:lnTo>
                <a:lnTo>
                  <a:pt x="229146" y="15494"/>
                </a:lnTo>
                <a:lnTo>
                  <a:pt x="228371" y="16328"/>
                </a:lnTo>
                <a:lnTo>
                  <a:pt x="227541" y="17162"/>
                </a:lnTo>
                <a:lnTo>
                  <a:pt x="226659" y="17980"/>
                </a:lnTo>
                <a:lnTo>
                  <a:pt x="225749" y="18791"/>
                </a:lnTo>
                <a:lnTo>
                  <a:pt x="224786" y="19601"/>
                </a:lnTo>
                <a:lnTo>
                  <a:pt x="223769" y="20397"/>
                </a:lnTo>
                <a:lnTo>
                  <a:pt x="222699" y="21184"/>
                </a:lnTo>
                <a:lnTo>
                  <a:pt x="221603" y="21964"/>
                </a:lnTo>
                <a:lnTo>
                  <a:pt x="220452" y="22736"/>
                </a:lnTo>
                <a:lnTo>
                  <a:pt x="219249" y="23492"/>
                </a:lnTo>
                <a:lnTo>
                  <a:pt x="217991" y="24241"/>
                </a:lnTo>
                <a:lnTo>
                  <a:pt x="216681" y="24974"/>
                </a:lnTo>
                <a:lnTo>
                  <a:pt x="215343" y="25700"/>
                </a:lnTo>
                <a:lnTo>
                  <a:pt x="214648" y="26055"/>
                </a:lnTo>
                <a:lnTo>
                  <a:pt x="213952" y="26410"/>
                </a:lnTo>
                <a:lnTo>
                  <a:pt x="213230" y="26758"/>
                </a:lnTo>
                <a:lnTo>
                  <a:pt x="212507" y="27105"/>
                </a:lnTo>
                <a:lnTo>
                  <a:pt x="211758" y="27453"/>
                </a:lnTo>
                <a:lnTo>
                  <a:pt x="211009" y="27792"/>
                </a:lnTo>
                <a:lnTo>
                  <a:pt x="210234" y="28132"/>
                </a:lnTo>
                <a:lnTo>
                  <a:pt x="209458" y="28464"/>
                </a:lnTo>
                <a:lnTo>
                  <a:pt x="208655" y="28796"/>
                </a:lnTo>
                <a:lnTo>
                  <a:pt x="207853" y="29120"/>
                </a:lnTo>
                <a:lnTo>
                  <a:pt x="207024" y="29444"/>
                </a:lnTo>
                <a:lnTo>
                  <a:pt x="206194" y="29768"/>
                </a:lnTo>
                <a:lnTo>
                  <a:pt x="205365" y="30077"/>
                </a:lnTo>
                <a:lnTo>
                  <a:pt x="204509" y="30394"/>
                </a:lnTo>
                <a:lnTo>
                  <a:pt x="203626" y="30703"/>
                </a:lnTo>
                <a:lnTo>
                  <a:pt x="202743" y="31004"/>
                </a:lnTo>
                <a:lnTo>
                  <a:pt x="201861" y="31305"/>
                </a:lnTo>
                <a:lnTo>
                  <a:pt x="200951" y="31598"/>
                </a:lnTo>
                <a:lnTo>
                  <a:pt x="200015" y="31891"/>
                </a:lnTo>
                <a:lnTo>
                  <a:pt x="199079" y="32177"/>
                </a:lnTo>
                <a:lnTo>
                  <a:pt x="198142" y="32463"/>
                </a:lnTo>
                <a:lnTo>
                  <a:pt x="197153" y="32741"/>
                </a:lnTo>
                <a:lnTo>
                  <a:pt x="196190" y="33011"/>
                </a:lnTo>
                <a:lnTo>
                  <a:pt x="195200" y="33281"/>
                </a:lnTo>
                <a:lnTo>
                  <a:pt x="194183" y="33544"/>
                </a:lnTo>
                <a:lnTo>
                  <a:pt x="193167" y="33806"/>
                </a:lnTo>
                <a:lnTo>
                  <a:pt x="192150" y="34061"/>
                </a:lnTo>
                <a:lnTo>
                  <a:pt x="191107" y="34316"/>
                </a:lnTo>
                <a:lnTo>
                  <a:pt x="190037" y="34555"/>
                </a:lnTo>
                <a:lnTo>
                  <a:pt x="188967" y="34802"/>
                </a:lnTo>
                <a:lnTo>
                  <a:pt x="187897" y="35033"/>
                </a:lnTo>
                <a:lnTo>
                  <a:pt x="186773" y="35265"/>
                </a:lnTo>
                <a:lnTo>
                  <a:pt x="185677" y="35497"/>
                </a:lnTo>
                <a:lnTo>
                  <a:pt x="184553" y="35713"/>
                </a:lnTo>
                <a:lnTo>
                  <a:pt x="183403" y="35929"/>
                </a:lnTo>
                <a:lnTo>
                  <a:pt x="182253" y="36145"/>
                </a:lnTo>
                <a:lnTo>
                  <a:pt x="181075" y="36346"/>
                </a:lnTo>
                <a:lnTo>
                  <a:pt x="179898" y="36547"/>
                </a:lnTo>
                <a:lnTo>
                  <a:pt x="178695" y="36740"/>
                </a:lnTo>
                <a:lnTo>
                  <a:pt x="177491" y="36933"/>
                </a:lnTo>
                <a:lnTo>
                  <a:pt x="176260" y="37118"/>
                </a:lnTo>
                <a:lnTo>
                  <a:pt x="175003" y="37295"/>
                </a:lnTo>
                <a:lnTo>
                  <a:pt x="173773" y="37465"/>
                </a:lnTo>
                <a:lnTo>
                  <a:pt x="172489" y="37635"/>
                </a:lnTo>
                <a:lnTo>
                  <a:pt x="171205" y="37797"/>
                </a:lnTo>
                <a:lnTo>
                  <a:pt x="169894" y="37952"/>
                </a:lnTo>
                <a:lnTo>
                  <a:pt x="168583" y="38098"/>
                </a:lnTo>
                <a:lnTo>
                  <a:pt x="167272" y="38245"/>
                </a:lnTo>
                <a:lnTo>
                  <a:pt x="165935" y="38384"/>
                </a:lnTo>
                <a:lnTo>
                  <a:pt x="164570" y="38515"/>
                </a:lnTo>
                <a:lnTo>
                  <a:pt x="163179" y="38639"/>
                </a:lnTo>
                <a:lnTo>
                  <a:pt x="161815" y="38762"/>
                </a:lnTo>
                <a:lnTo>
                  <a:pt x="160397" y="38870"/>
                </a:lnTo>
                <a:lnTo>
                  <a:pt x="158979" y="38978"/>
                </a:lnTo>
                <a:lnTo>
                  <a:pt x="157562" y="39079"/>
                </a:lnTo>
                <a:lnTo>
                  <a:pt x="156117" y="39171"/>
                </a:lnTo>
                <a:lnTo>
                  <a:pt x="154646" y="39264"/>
                </a:lnTo>
                <a:lnTo>
                  <a:pt x="153175" y="39341"/>
                </a:lnTo>
                <a:lnTo>
                  <a:pt x="151677" y="39418"/>
                </a:lnTo>
                <a:lnTo>
                  <a:pt x="150179" y="39488"/>
                </a:lnTo>
                <a:lnTo>
                  <a:pt x="148654" y="39550"/>
                </a:lnTo>
                <a:lnTo>
                  <a:pt x="147102" y="39604"/>
                </a:lnTo>
                <a:lnTo>
                  <a:pt x="145551" y="39650"/>
                </a:lnTo>
                <a:lnTo>
                  <a:pt x="143972" y="39689"/>
                </a:lnTo>
                <a:lnTo>
                  <a:pt x="142394" y="39719"/>
                </a:lnTo>
                <a:lnTo>
                  <a:pt x="140789" y="39750"/>
                </a:lnTo>
                <a:lnTo>
                  <a:pt x="139184" y="39766"/>
                </a:lnTo>
                <a:lnTo>
                  <a:pt x="137552" y="39781"/>
                </a:lnTo>
                <a:lnTo>
                  <a:pt x="135894" y="39789"/>
                </a:lnTo>
                <a:lnTo>
                  <a:pt x="134235" y="39781"/>
                </a:lnTo>
                <a:lnTo>
                  <a:pt x="132577" y="39773"/>
                </a:lnTo>
                <a:lnTo>
                  <a:pt x="130865" y="39758"/>
                </a:lnTo>
                <a:lnTo>
                  <a:pt x="129153" y="39735"/>
                </a:lnTo>
                <a:lnTo>
                  <a:pt x="127441" y="39704"/>
                </a:lnTo>
                <a:lnTo>
                  <a:pt x="125702" y="39665"/>
                </a:lnTo>
                <a:lnTo>
                  <a:pt x="123936" y="39619"/>
                </a:lnTo>
                <a:lnTo>
                  <a:pt x="122385" y="39573"/>
                </a:lnTo>
                <a:lnTo>
                  <a:pt x="120833" y="39519"/>
                </a:lnTo>
                <a:lnTo>
                  <a:pt x="119308" y="39457"/>
                </a:lnTo>
                <a:lnTo>
                  <a:pt x="117784" y="39387"/>
                </a:lnTo>
                <a:lnTo>
                  <a:pt x="116286" y="39318"/>
                </a:lnTo>
                <a:lnTo>
                  <a:pt x="114761" y="39241"/>
                </a:lnTo>
                <a:lnTo>
                  <a:pt x="113289" y="39164"/>
                </a:lnTo>
                <a:lnTo>
                  <a:pt x="111791" y="39071"/>
                </a:lnTo>
                <a:lnTo>
                  <a:pt x="110347" y="38978"/>
                </a:lnTo>
                <a:lnTo>
                  <a:pt x="108876" y="38878"/>
                </a:lnTo>
                <a:lnTo>
                  <a:pt x="107431" y="38778"/>
                </a:lnTo>
                <a:lnTo>
                  <a:pt x="105987" y="38662"/>
                </a:lnTo>
                <a:lnTo>
                  <a:pt x="104569" y="38546"/>
                </a:lnTo>
                <a:lnTo>
                  <a:pt x="103151" y="38430"/>
                </a:lnTo>
                <a:lnTo>
                  <a:pt x="101733" y="38299"/>
                </a:lnTo>
                <a:lnTo>
                  <a:pt x="100342" y="38168"/>
                </a:lnTo>
                <a:lnTo>
                  <a:pt x="98951" y="38036"/>
                </a:lnTo>
                <a:lnTo>
                  <a:pt x="97587" y="37890"/>
                </a:lnTo>
                <a:lnTo>
                  <a:pt x="96223" y="37743"/>
                </a:lnTo>
                <a:lnTo>
                  <a:pt x="94858" y="37589"/>
                </a:lnTo>
                <a:lnTo>
                  <a:pt x="93521" y="37434"/>
                </a:lnTo>
                <a:lnTo>
                  <a:pt x="92183" y="37272"/>
                </a:lnTo>
                <a:lnTo>
                  <a:pt x="90872" y="37102"/>
                </a:lnTo>
                <a:lnTo>
                  <a:pt x="89562" y="36933"/>
                </a:lnTo>
                <a:lnTo>
                  <a:pt x="88251" y="36755"/>
                </a:lnTo>
                <a:lnTo>
                  <a:pt x="86967" y="36577"/>
                </a:lnTo>
                <a:lnTo>
                  <a:pt x="85683" y="36392"/>
                </a:lnTo>
                <a:lnTo>
                  <a:pt x="84426" y="36199"/>
                </a:lnTo>
                <a:lnTo>
                  <a:pt x="83168" y="35998"/>
                </a:lnTo>
                <a:lnTo>
                  <a:pt x="81911" y="35805"/>
                </a:lnTo>
                <a:lnTo>
                  <a:pt x="80680" y="35597"/>
                </a:lnTo>
                <a:lnTo>
                  <a:pt x="79450" y="35389"/>
                </a:lnTo>
                <a:lnTo>
                  <a:pt x="78246" y="35172"/>
                </a:lnTo>
                <a:lnTo>
                  <a:pt x="77042" y="34956"/>
                </a:lnTo>
                <a:lnTo>
                  <a:pt x="75839" y="34732"/>
                </a:lnTo>
                <a:lnTo>
                  <a:pt x="74662" y="34509"/>
                </a:lnTo>
                <a:lnTo>
                  <a:pt x="73485" y="34277"/>
                </a:lnTo>
                <a:lnTo>
                  <a:pt x="72334" y="34045"/>
                </a:lnTo>
                <a:lnTo>
                  <a:pt x="71184" y="33806"/>
                </a:lnTo>
                <a:lnTo>
                  <a:pt x="70060" y="33559"/>
                </a:lnTo>
                <a:lnTo>
                  <a:pt x="68910" y="33312"/>
                </a:lnTo>
                <a:lnTo>
                  <a:pt x="67813" y="33057"/>
                </a:lnTo>
                <a:lnTo>
                  <a:pt x="66690" y="32802"/>
                </a:lnTo>
                <a:lnTo>
                  <a:pt x="65593" y="32548"/>
                </a:lnTo>
                <a:lnTo>
                  <a:pt x="64523" y="32285"/>
                </a:lnTo>
                <a:lnTo>
                  <a:pt x="63453" y="32015"/>
                </a:lnTo>
                <a:lnTo>
                  <a:pt x="62383" y="31745"/>
                </a:lnTo>
                <a:lnTo>
                  <a:pt x="61340" y="31475"/>
                </a:lnTo>
                <a:lnTo>
                  <a:pt x="60296" y="31197"/>
                </a:lnTo>
                <a:lnTo>
                  <a:pt x="59253" y="30911"/>
                </a:lnTo>
                <a:lnTo>
                  <a:pt x="58237" y="30625"/>
                </a:lnTo>
                <a:lnTo>
                  <a:pt x="57220" y="30340"/>
                </a:lnTo>
                <a:lnTo>
                  <a:pt x="56230" y="30046"/>
                </a:lnTo>
                <a:lnTo>
                  <a:pt x="55241" y="29753"/>
                </a:lnTo>
                <a:lnTo>
                  <a:pt x="53315" y="29151"/>
                </a:lnTo>
                <a:lnTo>
                  <a:pt x="51415" y="28533"/>
                </a:lnTo>
                <a:lnTo>
                  <a:pt x="49543" y="27908"/>
                </a:lnTo>
                <a:lnTo>
                  <a:pt x="47750" y="27267"/>
                </a:lnTo>
                <a:lnTo>
                  <a:pt x="45985" y="26619"/>
                </a:lnTo>
                <a:lnTo>
                  <a:pt x="44246" y="25955"/>
                </a:lnTo>
                <a:lnTo>
                  <a:pt x="42588" y="25283"/>
                </a:lnTo>
                <a:lnTo>
                  <a:pt x="40956" y="24596"/>
                </a:lnTo>
                <a:lnTo>
                  <a:pt x="39351" y="23901"/>
                </a:lnTo>
                <a:lnTo>
                  <a:pt x="37826" y="23199"/>
                </a:lnTo>
                <a:lnTo>
                  <a:pt x="36328" y="22481"/>
                </a:lnTo>
                <a:lnTo>
                  <a:pt x="34857" y="21755"/>
                </a:lnTo>
                <a:lnTo>
                  <a:pt x="33466" y="21030"/>
                </a:lnTo>
                <a:lnTo>
                  <a:pt x="32101" y="20288"/>
                </a:lnTo>
                <a:lnTo>
                  <a:pt x="30764" y="19540"/>
                </a:lnTo>
                <a:lnTo>
                  <a:pt x="29480" y="18783"/>
                </a:lnTo>
                <a:lnTo>
                  <a:pt x="28249" y="18019"/>
                </a:lnTo>
                <a:lnTo>
                  <a:pt x="27072" y="17247"/>
                </a:lnTo>
                <a:lnTo>
                  <a:pt x="25922" y="16467"/>
                </a:lnTo>
                <a:lnTo>
                  <a:pt x="24825" y="15687"/>
                </a:lnTo>
                <a:lnTo>
                  <a:pt x="23782" y="14892"/>
                </a:lnTo>
                <a:lnTo>
                  <a:pt x="22792" y="14097"/>
                </a:lnTo>
                <a:lnTo>
                  <a:pt x="21829" y="13302"/>
                </a:lnTo>
                <a:lnTo>
                  <a:pt x="20920" y="12499"/>
                </a:lnTo>
                <a:lnTo>
                  <a:pt x="20037" y="11688"/>
                </a:lnTo>
                <a:lnTo>
                  <a:pt x="19208" y="10878"/>
                </a:lnTo>
                <a:lnTo>
                  <a:pt x="18432" y="10060"/>
                </a:lnTo>
                <a:lnTo>
                  <a:pt x="17710" y="9241"/>
                </a:lnTo>
                <a:lnTo>
                  <a:pt x="17014" y="8423"/>
                </a:lnTo>
                <a:lnTo>
                  <a:pt x="16372" y="7597"/>
                </a:lnTo>
                <a:lnTo>
                  <a:pt x="15783" y="6779"/>
                </a:lnTo>
                <a:lnTo>
                  <a:pt x="15222" y="5953"/>
                </a:lnTo>
                <a:lnTo>
                  <a:pt x="14740" y="5119"/>
                </a:lnTo>
                <a:lnTo>
                  <a:pt x="14259" y="4293"/>
                </a:lnTo>
                <a:lnTo>
                  <a:pt x="13857" y="3467"/>
                </a:lnTo>
                <a:lnTo>
                  <a:pt x="13483" y="2641"/>
                </a:lnTo>
                <a:lnTo>
                  <a:pt x="13189" y="1807"/>
                </a:lnTo>
                <a:lnTo>
                  <a:pt x="13135" y="1699"/>
                </a:lnTo>
                <a:lnTo>
                  <a:pt x="13055" y="1591"/>
                </a:lnTo>
                <a:lnTo>
                  <a:pt x="12975" y="1490"/>
                </a:lnTo>
                <a:lnTo>
                  <a:pt x="12868" y="1390"/>
                </a:lnTo>
                <a:lnTo>
                  <a:pt x="12761" y="1290"/>
                </a:lnTo>
                <a:lnTo>
                  <a:pt x="12627" y="1197"/>
                </a:lnTo>
                <a:lnTo>
                  <a:pt x="12493" y="1104"/>
                </a:lnTo>
                <a:lnTo>
                  <a:pt x="12333" y="1020"/>
                </a:lnTo>
                <a:lnTo>
                  <a:pt x="12172" y="935"/>
                </a:lnTo>
                <a:lnTo>
                  <a:pt x="11985" y="857"/>
                </a:lnTo>
                <a:lnTo>
                  <a:pt x="11771" y="780"/>
                </a:lnTo>
                <a:lnTo>
                  <a:pt x="11584" y="711"/>
                </a:lnTo>
                <a:lnTo>
                  <a:pt x="11129" y="572"/>
                </a:lnTo>
                <a:lnTo>
                  <a:pt x="10647" y="456"/>
                </a:lnTo>
                <a:lnTo>
                  <a:pt x="10112" y="348"/>
                </a:lnTo>
                <a:lnTo>
                  <a:pt x="9577" y="255"/>
                </a:lnTo>
                <a:lnTo>
                  <a:pt x="9016" y="178"/>
                </a:lnTo>
                <a:lnTo>
                  <a:pt x="8427" y="116"/>
                </a:lnTo>
                <a:lnTo>
                  <a:pt x="7812" y="62"/>
                </a:lnTo>
                <a:lnTo>
                  <a:pt x="7197" y="31"/>
                </a:lnTo>
                <a:lnTo>
                  <a:pt x="6581" y="8"/>
                </a:lnTo>
                <a:lnTo>
                  <a:pt x="5966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225;p11">
            <a:extLst>
              <a:ext uri="{FF2B5EF4-FFF2-40B4-BE49-F238E27FC236}">
                <a16:creationId xmlns:a16="http://schemas.microsoft.com/office/drawing/2014/main" id="{1893922B-9C23-774A-890C-B01BE1889811}"/>
              </a:ext>
            </a:extLst>
          </p:cNvPr>
          <p:cNvSpPr/>
          <p:nvPr userDrawn="1"/>
        </p:nvSpPr>
        <p:spPr>
          <a:xfrm>
            <a:off x="86008" y="5304709"/>
            <a:ext cx="705141" cy="846000"/>
          </a:xfrm>
          <a:custGeom>
            <a:avLst/>
            <a:gdLst/>
            <a:ahLst/>
            <a:cxnLst/>
            <a:rect l="l" t="t" r="r" b="b"/>
            <a:pathLst>
              <a:path w="54200" h="101277" extrusionOk="0">
                <a:moveTo>
                  <a:pt x="26760" y="10124"/>
                </a:moveTo>
                <a:lnTo>
                  <a:pt x="28293" y="12384"/>
                </a:lnTo>
                <a:lnTo>
                  <a:pt x="29821" y="14653"/>
                </a:lnTo>
                <a:lnTo>
                  <a:pt x="32878" y="19211"/>
                </a:lnTo>
                <a:lnTo>
                  <a:pt x="34406" y="21490"/>
                </a:lnTo>
                <a:lnTo>
                  <a:pt x="35939" y="23760"/>
                </a:lnTo>
                <a:lnTo>
                  <a:pt x="37472" y="26030"/>
                </a:lnTo>
                <a:lnTo>
                  <a:pt x="39010" y="28290"/>
                </a:lnTo>
                <a:lnTo>
                  <a:pt x="40552" y="30531"/>
                </a:lnTo>
                <a:lnTo>
                  <a:pt x="42095" y="32772"/>
                </a:lnTo>
                <a:lnTo>
                  <a:pt x="43647" y="34984"/>
                </a:lnTo>
                <a:lnTo>
                  <a:pt x="44423" y="36086"/>
                </a:lnTo>
                <a:lnTo>
                  <a:pt x="45204" y="37187"/>
                </a:lnTo>
                <a:lnTo>
                  <a:pt x="45985" y="38279"/>
                </a:lnTo>
                <a:lnTo>
                  <a:pt x="46766" y="39362"/>
                </a:lnTo>
                <a:lnTo>
                  <a:pt x="47552" y="40445"/>
                </a:lnTo>
                <a:lnTo>
                  <a:pt x="48338" y="41518"/>
                </a:lnTo>
                <a:lnTo>
                  <a:pt x="49128" y="42581"/>
                </a:lnTo>
                <a:lnTo>
                  <a:pt x="49919" y="43645"/>
                </a:lnTo>
                <a:lnTo>
                  <a:pt x="50714" y="44699"/>
                </a:lnTo>
                <a:lnTo>
                  <a:pt x="51510" y="45743"/>
                </a:lnTo>
                <a:lnTo>
                  <a:pt x="51326" y="45914"/>
                </a:lnTo>
                <a:lnTo>
                  <a:pt x="51148" y="46085"/>
                </a:lnTo>
                <a:lnTo>
                  <a:pt x="50974" y="46266"/>
                </a:lnTo>
                <a:lnTo>
                  <a:pt x="50796" y="46456"/>
                </a:lnTo>
                <a:lnTo>
                  <a:pt x="50623" y="46646"/>
                </a:lnTo>
                <a:lnTo>
                  <a:pt x="50449" y="46845"/>
                </a:lnTo>
                <a:lnTo>
                  <a:pt x="50102" y="47263"/>
                </a:lnTo>
                <a:lnTo>
                  <a:pt x="49760" y="47700"/>
                </a:lnTo>
                <a:lnTo>
                  <a:pt x="49422" y="48155"/>
                </a:lnTo>
                <a:lnTo>
                  <a:pt x="49085" y="48621"/>
                </a:lnTo>
                <a:lnTo>
                  <a:pt x="48757" y="49114"/>
                </a:lnTo>
                <a:lnTo>
                  <a:pt x="48429" y="49627"/>
                </a:lnTo>
                <a:lnTo>
                  <a:pt x="48106" y="50140"/>
                </a:lnTo>
                <a:lnTo>
                  <a:pt x="47783" y="50681"/>
                </a:lnTo>
                <a:lnTo>
                  <a:pt x="47465" y="51232"/>
                </a:lnTo>
                <a:lnTo>
                  <a:pt x="47152" y="51783"/>
                </a:lnTo>
                <a:lnTo>
                  <a:pt x="46838" y="52353"/>
                </a:lnTo>
                <a:lnTo>
                  <a:pt x="46530" y="52932"/>
                </a:lnTo>
                <a:lnTo>
                  <a:pt x="46221" y="53521"/>
                </a:lnTo>
                <a:lnTo>
                  <a:pt x="45918" y="54109"/>
                </a:lnTo>
                <a:lnTo>
                  <a:pt x="45619" y="54708"/>
                </a:lnTo>
                <a:lnTo>
                  <a:pt x="45026" y="55904"/>
                </a:lnTo>
                <a:lnTo>
                  <a:pt x="44438" y="57110"/>
                </a:lnTo>
                <a:lnTo>
                  <a:pt x="43864" y="58316"/>
                </a:lnTo>
                <a:lnTo>
                  <a:pt x="43290" y="59503"/>
                </a:lnTo>
                <a:lnTo>
                  <a:pt x="42731" y="60662"/>
                </a:lnTo>
                <a:lnTo>
                  <a:pt x="42172" y="61792"/>
                </a:lnTo>
                <a:lnTo>
                  <a:pt x="41897" y="62333"/>
                </a:lnTo>
                <a:lnTo>
                  <a:pt x="41622" y="62865"/>
                </a:lnTo>
                <a:lnTo>
                  <a:pt x="35895" y="73890"/>
                </a:lnTo>
                <a:lnTo>
                  <a:pt x="33037" y="79407"/>
                </a:lnTo>
                <a:lnTo>
                  <a:pt x="30178" y="84934"/>
                </a:lnTo>
                <a:lnTo>
                  <a:pt x="30053" y="85190"/>
                </a:lnTo>
                <a:lnTo>
                  <a:pt x="29903" y="85513"/>
                </a:lnTo>
                <a:lnTo>
                  <a:pt x="29542" y="86320"/>
                </a:lnTo>
                <a:lnTo>
                  <a:pt x="29122" y="87260"/>
                </a:lnTo>
                <a:lnTo>
                  <a:pt x="28896" y="87764"/>
                </a:lnTo>
                <a:lnTo>
                  <a:pt x="28664" y="88267"/>
                </a:lnTo>
                <a:lnTo>
                  <a:pt x="28428" y="88761"/>
                </a:lnTo>
                <a:lnTo>
                  <a:pt x="28187" y="89245"/>
                </a:lnTo>
                <a:lnTo>
                  <a:pt x="27951" y="89691"/>
                </a:lnTo>
                <a:lnTo>
                  <a:pt x="27835" y="89910"/>
                </a:lnTo>
                <a:lnTo>
                  <a:pt x="27720" y="90109"/>
                </a:lnTo>
                <a:lnTo>
                  <a:pt x="27604" y="90289"/>
                </a:lnTo>
                <a:lnTo>
                  <a:pt x="27493" y="90470"/>
                </a:lnTo>
                <a:lnTo>
                  <a:pt x="27387" y="90622"/>
                </a:lnTo>
                <a:lnTo>
                  <a:pt x="27281" y="90764"/>
                </a:lnTo>
                <a:lnTo>
                  <a:pt x="27175" y="90897"/>
                </a:lnTo>
                <a:lnTo>
                  <a:pt x="27078" y="91002"/>
                </a:lnTo>
                <a:lnTo>
                  <a:pt x="26982" y="91087"/>
                </a:lnTo>
                <a:lnTo>
                  <a:pt x="26890" y="91154"/>
                </a:lnTo>
                <a:lnTo>
                  <a:pt x="26775" y="91211"/>
                </a:lnTo>
                <a:lnTo>
                  <a:pt x="26664" y="91268"/>
                </a:lnTo>
                <a:lnTo>
                  <a:pt x="26563" y="91306"/>
                </a:lnTo>
                <a:lnTo>
                  <a:pt x="26461" y="91344"/>
                </a:lnTo>
                <a:lnTo>
                  <a:pt x="26365" y="91363"/>
                </a:lnTo>
                <a:lnTo>
                  <a:pt x="26269" y="91372"/>
                </a:lnTo>
                <a:lnTo>
                  <a:pt x="26182" y="91382"/>
                </a:lnTo>
                <a:lnTo>
                  <a:pt x="26095" y="91372"/>
                </a:lnTo>
                <a:lnTo>
                  <a:pt x="26013" y="91353"/>
                </a:lnTo>
                <a:lnTo>
                  <a:pt x="25931" y="91325"/>
                </a:lnTo>
                <a:lnTo>
                  <a:pt x="25854" y="91296"/>
                </a:lnTo>
                <a:lnTo>
                  <a:pt x="25772" y="91249"/>
                </a:lnTo>
                <a:lnTo>
                  <a:pt x="25700" y="91201"/>
                </a:lnTo>
                <a:lnTo>
                  <a:pt x="25623" y="91135"/>
                </a:lnTo>
                <a:lnTo>
                  <a:pt x="25550" y="91068"/>
                </a:lnTo>
                <a:lnTo>
                  <a:pt x="25478" y="90992"/>
                </a:lnTo>
                <a:lnTo>
                  <a:pt x="25401" y="90907"/>
                </a:lnTo>
                <a:lnTo>
                  <a:pt x="25329" y="90812"/>
                </a:lnTo>
                <a:lnTo>
                  <a:pt x="25179" y="90612"/>
                </a:lnTo>
                <a:lnTo>
                  <a:pt x="25025" y="90384"/>
                </a:lnTo>
                <a:lnTo>
                  <a:pt x="24861" y="90119"/>
                </a:lnTo>
                <a:lnTo>
                  <a:pt x="24499" y="89539"/>
                </a:lnTo>
                <a:lnTo>
                  <a:pt x="24292" y="89216"/>
                </a:lnTo>
                <a:lnTo>
                  <a:pt x="24070" y="88875"/>
                </a:lnTo>
                <a:lnTo>
                  <a:pt x="23116" y="87441"/>
                </a:lnTo>
                <a:lnTo>
                  <a:pt x="22161" y="85997"/>
                </a:lnTo>
                <a:lnTo>
                  <a:pt x="21212" y="84544"/>
                </a:lnTo>
                <a:lnTo>
                  <a:pt x="20267" y="83082"/>
                </a:lnTo>
                <a:lnTo>
                  <a:pt x="19327" y="81610"/>
                </a:lnTo>
                <a:lnTo>
                  <a:pt x="18387" y="80129"/>
                </a:lnTo>
                <a:lnTo>
                  <a:pt x="17447" y="78647"/>
                </a:lnTo>
                <a:lnTo>
                  <a:pt x="16516" y="77156"/>
                </a:lnTo>
                <a:lnTo>
                  <a:pt x="15784" y="75969"/>
                </a:lnTo>
                <a:lnTo>
                  <a:pt x="15056" y="74773"/>
                </a:lnTo>
                <a:lnTo>
                  <a:pt x="14328" y="73567"/>
                </a:lnTo>
                <a:lnTo>
                  <a:pt x="13605" y="72361"/>
                </a:lnTo>
                <a:lnTo>
                  <a:pt x="12886" y="71145"/>
                </a:lnTo>
                <a:lnTo>
                  <a:pt x="12168" y="69920"/>
                </a:lnTo>
                <a:lnTo>
                  <a:pt x="10736" y="67470"/>
                </a:lnTo>
                <a:lnTo>
                  <a:pt x="9305" y="65020"/>
                </a:lnTo>
                <a:lnTo>
                  <a:pt x="7873" y="62570"/>
                </a:lnTo>
                <a:lnTo>
                  <a:pt x="7155" y="61355"/>
                </a:lnTo>
                <a:lnTo>
                  <a:pt x="6432" y="60149"/>
                </a:lnTo>
                <a:lnTo>
                  <a:pt x="5709" y="58943"/>
                </a:lnTo>
                <a:lnTo>
                  <a:pt x="4981" y="57746"/>
                </a:lnTo>
                <a:lnTo>
                  <a:pt x="5699" y="56322"/>
                </a:lnTo>
                <a:lnTo>
                  <a:pt x="6417" y="54898"/>
                </a:lnTo>
                <a:lnTo>
                  <a:pt x="7131" y="53473"/>
                </a:lnTo>
                <a:lnTo>
                  <a:pt x="7844" y="52039"/>
                </a:lnTo>
                <a:lnTo>
                  <a:pt x="8553" y="50605"/>
                </a:lnTo>
                <a:lnTo>
                  <a:pt x="9257" y="49162"/>
                </a:lnTo>
                <a:lnTo>
                  <a:pt x="9965" y="47719"/>
                </a:lnTo>
                <a:lnTo>
                  <a:pt x="10669" y="46275"/>
                </a:lnTo>
                <a:lnTo>
                  <a:pt x="11368" y="44822"/>
                </a:lnTo>
                <a:lnTo>
                  <a:pt x="12067" y="43360"/>
                </a:lnTo>
                <a:lnTo>
                  <a:pt x="12761" y="41897"/>
                </a:lnTo>
                <a:lnTo>
                  <a:pt x="13455" y="40435"/>
                </a:lnTo>
                <a:lnTo>
                  <a:pt x="14149" y="38963"/>
                </a:lnTo>
                <a:lnTo>
                  <a:pt x="14834" y="37491"/>
                </a:lnTo>
                <a:lnTo>
                  <a:pt x="15523" y="36010"/>
                </a:lnTo>
                <a:lnTo>
                  <a:pt x="16208" y="34519"/>
                </a:lnTo>
                <a:lnTo>
                  <a:pt x="16888" y="33038"/>
                </a:lnTo>
                <a:lnTo>
                  <a:pt x="17567" y="31537"/>
                </a:lnTo>
                <a:lnTo>
                  <a:pt x="18242" y="30037"/>
                </a:lnTo>
                <a:lnTo>
                  <a:pt x="18912" y="28536"/>
                </a:lnTo>
                <a:lnTo>
                  <a:pt x="19582" y="27027"/>
                </a:lnTo>
                <a:lnTo>
                  <a:pt x="20252" y="25517"/>
                </a:lnTo>
                <a:lnTo>
                  <a:pt x="20918" y="23997"/>
                </a:lnTo>
                <a:lnTo>
                  <a:pt x="21578" y="22478"/>
                </a:lnTo>
                <a:lnTo>
                  <a:pt x="22239" y="20949"/>
                </a:lnTo>
                <a:lnTo>
                  <a:pt x="22894" y="19420"/>
                </a:lnTo>
                <a:lnTo>
                  <a:pt x="23545" y="17882"/>
                </a:lnTo>
                <a:lnTo>
                  <a:pt x="24196" y="16344"/>
                </a:lnTo>
                <a:lnTo>
                  <a:pt x="24842" y="14796"/>
                </a:lnTo>
                <a:lnTo>
                  <a:pt x="25483" y="13238"/>
                </a:lnTo>
                <a:lnTo>
                  <a:pt x="26124" y="11681"/>
                </a:lnTo>
                <a:lnTo>
                  <a:pt x="26760" y="10124"/>
                </a:lnTo>
                <a:close/>
                <a:moveTo>
                  <a:pt x="26158" y="1"/>
                </a:moveTo>
                <a:lnTo>
                  <a:pt x="26056" y="10"/>
                </a:lnTo>
                <a:lnTo>
                  <a:pt x="25950" y="39"/>
                </a:lnTo>
                <a:lnTo>
                  <a:pt x="25849" y="67"/>
                </a:lnTo>
                <a:lnTo>
                  <a:pt x="25748" y="105"/>
                </a:lnTo>
                <a:lnTo>
                  <a:pt x="25647" y="162"/>
                </a:lnTo>
                <a:lnTo>
                  <a:pt x="25550" y="229"/>
                </a:lnTo>
                <a:lnTo>
                  <a:pt x="25454" y="305"/>
                </a:lnTo>
                <a:lnTo>
                  <a:pt x="25362" y="400"/>
                </a:lnTo>
                <a:lnTo>
                  <a:pt x="25266" y="504"/>
                </a:lnTo>
                <a:lnTo>
                  <a:pt x="25179" y="618"/>
                </a:lnTo>
                <a:lnTo>
                  <a:pt x="25092" y="751"/>
                </a:lnTo>
                <a:lnTo>
                  <a:pt x="25010" y="893"/>
                </a:lnTo>
                <a:lnTo>
                  <a:pt x="24928" y="1055"/>
                </a:lnTo>
                <a:lnTo>
                  <a:pt x="24851" y="1226"/>
                </a:lnTo>
                <a:lnTo>
                  <a:pt x="23410" y="4663"/>
                </a:lnTo>
                <a:lnTo>
                  <a:pt x="22692" y="6373"/>
                </a:lnTo>
                <a:lnTo>
                  <a:pt x="21964" y="8072"/>
                </a:lnTo>
                <a:lnTo>
                  <a:pt x="21241" y="9772"/>
                </a:lnTo>
                <a:lnTo>
                  <a:pt x="20513" y="11472"/>
                </a:lnTo>
                <a:lnTo>
                  <a:pt x="19780" y="13162"/>
                </a:lnTo>
                <a:lnTo>
                  <a:pt x="19047" y="14853"/>
                </a:lnTo>
                <a:lnTo>
                  <a:pt x="18315" y="16533"/>
                </a:lnTo>
                <a:lnTo>
                  <a:pt x="17577" y="18214"/>
                </a:lnTo>
                <a:lnTo>
                  <a:pt x="16835" y="19886"/>
                </a:lnTo>
                <a:lnTo>
                  <a:pt x="16092" y="21557"/>
                </a:lnTo>
                <a:lnTo>
                  <a:pt x="15350" y="23228"/>
                </a:lnTo>
                <a:lnTo>
                  <a:pt x="14603" y="24890"/>
                </a:lnTo>
                <a:lnTo>
                  <a:pt x="13851" y="26542"/>
                </a:lnTo>
                <a:lnTo>
                  <a:pt x="13099" y="28195"/>
                </a:lnTo>
                <a:lnTo>
                  <a:pt x="12347" y="29837"/>
                </a:lnTo>
                <a:lnTo>
                  <a:pt x="11590" y="31480"/>
                </a:lnTo>
                <a:lnTo>
                  <a:pt x="10828" y="33123"/>
                </a:lnTo>
                <a:lnTo>
                  <a:pt x="10062" y="34747"/>
                </a:lnTo>
                <a:lnTo>
                  <a:pt x="9295" y="36380"/>
                </a:lnTo>
                <a:lnTo>
                  <a:pt x="8529" y="37995"/>
                </a:lnTo>
                <a:lnTo>
                  <a:pt x="7757" y="39618"/>
                </a:lnTo>
                <a:lnTo>
                  <a:pt x="6981" y="41223"/>
                </a:lnTo>
                <a:lnTo>
                  <a:pt x="6200" y="42828"/>
                </a:lnTo>
                <a:lnTo>
                  <a:pt x="5419" y="44433"/>
                </a:lnTo>
                <a:lnTo>
                  <a:pt x="4634" y="46028"/>
                </a:lnTo>
                <a:lnTo>
                  <a:pt x="3848" y="47624"/>
                </a:lnTo>
                <a:lnTo>
                  <a:pt x="3052" y="49200"/>
                </a:lnTo>
                <a:lnTo>
                  <a:pt x="2257" y="50786"/>
                </a:lnTo>
                <a:lnTo>
                  <a:pt x="1462" y="52353"/>
                </a:lnTo>
                <a:lnTo>
                  <a:pt x="656" y="53929"/>
                </a:lnTo>
                <a:lnTo>
                  <a:pt x="589" y="54062"/>
                </a:lnTo>
                <a:lnTo>
                  <a:pt x="526" y="54204"/>
                </a:lnTo>
                <a:lnTo>
                  <a:pt x="464" y="54347"/>
                </a:lnTo>
                <a:lnTo>
                  <a:pt x="411" y="54489"/>
                </a:lnTo>
                <a:lnTo>
                  <a:pt x="358" y="54632"/>
                </a:lnTo>
                <a:lnTo>
                  <a:pt x="309" y="54774"/>
                </a:lnTo>
                <a:lnTo>
                  <a:pt x="266" y="54917"/>
                </a:lnTo>
                <a:lnTo>
                  <a:pt x="223" y="55069"/>
                </a:lnTo>
                <a:lnTo>
                  <a:pt x="184" y="55211"/>
                </a:lnTo>
                <a:lnTo>
                  <a:pt x="150" y="55363"/>
                </a:lnTo>
                <a:lnTo>
                  <a:pt x="121" y="55515"/>
                </a:lnTo>
                <a:lnTo>
                  <a:pt x="97" y="55667"/>
                </a:lnTo>
                <a:lnTo>
                  <a:pt x="73" y="55809"/>
                </a:lnTo>
                <a:lnTo>
                  <a:pt x="54" y="55961"/>
                </a:lnTo>
                <a:lnTo>
                  <a:pt x="35" y="56113"/>
                </a:lnTo>
                <a:lnTo>
                  <a:pt x="25" y="56265"/>
                </a:lnTo>
                <a:lnTo>
                  <a:pt x="15" y="56417"/>
                </a:lnTo>
                <a:lnTo>
                  <a:pt x="6" y="56569"/>
                </a:lnTo>
                <a:lnTo>
                  <a:pt x="1" y="56711"/>
                </a:lnTo>
                <a:lnTo>
                  <a:pt x="1" y="56863"/>
                </a:lnTo>
                <a:lnTo>
                  <a:pt x="6" y="57015"/>
                </a:lnTo>
                <a:lnTo>
                  <a:pt x="11" y="57167"/>
                </a:lnTo>
                <a:lnTo>
                  <a:pt x="30" y="57462"/>
                </a:lnTo>
                <a:lnTo>
                  <a:pt x="59" y="57746"/>
                </a:lnTo>
                <a:lnTo>
                  <a:pt x="97" y="58041"/>
                </a:lnTo>
                <a:lnTo>
                  <a:pt x="150" y="58316"/>
                </a:lnTo>
                <a:lnTo>
                  <a:pt x="208" y="58592"/>
                </a:lnTo>
                <a:lnTo>
                  <a:pt x="203" y="58781"/>
                </a:lnTo>
                <a:lnTo>
                  <a:pt x="203" y="58981"/>
                </a:lnTo>
                <a:lnTo>
                  <a:pt x="208" y="59171"/>
                </a:lnTo>
                <a:lnTo>
                  <a:pt x="218" y="59370"/>
                </a:lnTo>
                <a:lnTo>
                  <a:pt x="237" y="59570"/>
                </a:lnTo>
                <a:lnTo>
                  <a:pt x="256" y="59769"/>
                </a:lnTo>
                <a:lnTo>
                  <a:pt x="285" y="59969"/>
                </a:lnTo>
                <a:lnTo>
                  <a:pt x="324" y="60168"/>
                </a:lnTo>
                <a:lnTo>
                  <a:pt x="362" y="60367"/>
                </a:lnTo>
                <a:lnTo>
                  <a:pt x="411" y="60567"/>
                </a:lnTo>
                <a:lnTo>
                  <a:pt x="464" y="60757"/>
                </a:lnTo>
                <a:lnTo>
                  <a:pt x="526" y="60956"/>
                </a:lnTo>
                <a:lnTo>
                  <a:pt x="594" y="61156"/>
                </a:lnTo>
                <a:lnTo>
                  <a:pt x="671" y="61345"/>
                </a:lnTo>
                <a:lnTo>
                  <a:pt x="758" y="61535"/>
                </a:lnTo>
                <a:lnTo>
                  <a:pt x="844" y="61735"/>
                </a:lnTo>
                <a:lnTo>
                  <a:pt x="1331" y="62694"/>
                </a:lnTo>
                <a:lnTo>
                  <a:pt x="1823" y="63653"/>
                </a:lnTo>
                <a:lnTo>
                  <a:pt x="2320" y="64612"/>
                </a:lnTo>
                <a:lnTo>
                  <a:pt x="2816" y="65552"/>
                </a:lnTo>
                <a:lnTo>
                  <a:pt x="3317" y="66492"/>
                </a:lnTo>
                <a:lnTo>
                  <a:pt x="3824" y="67423"/>
                </a:lnTo>
                <a:lnTo>
                  <a:pt x="4335" y="68354"/>
                </a:lnTo>
                <a:lnTo>
                  <a:pt x="4846" y="69275"/>
                </a:lnTo>
                <a:lnTo>
                  <a:pt x="5361" y="70196"/>
                </a:lnTo>
                <a:lnTo>
                  <a:pt x="5882" y="71107"/>
                </a:lnTo>
                <a:lnTo>
                  <a:pt x="6403" y="72010"/>
                </a:lnTo>
                <a:lnTo>
                  <a:pt x="6928" y="72912"/>
                </a:lnTo>
                <a:lnTo>
                  <a:pt x="7454" y="73804"/>
                </a:lnTo>
                <a:lnTo>
                  <a:pt x="7984" y="74697"/>
                </a:lnTo>
                <a:lnTo>
                  <a:pt x="8514" y="75590"/>
                </a:lnTo>
                <a:lnTo>
                  <a:pt x="9049" y="76473"/>
                </a:lnTo>
                <a:lnTo>
                  <a:pt x="10119" y="78220"/>
                </a:lnTo>
                <a:lnTo>
                  <a:pt x="11199" y="79958"/>
                </a:lnTo>
                <a:lnTo>
                  <a:pt x="12284" y="81686"/>
                </a:lnTo>
                <a:lnTo>
                  <a:pt x="13369" y="83395"/>
                </a:lnTo>
                <a:lnTo>
                  <a:pt x="14458" y="85105"/>
                </a:lnTo>
                <a:lnTo>
                  <a:pt x="15547" y="86795"/>
                </a:lnTo>
                <a:lnTo>
                  <a:pt x="17722" y="90166"/>
                </a:lnTo>
                <a:lnTo>
                  <a:pt x="17967" y="90555"/>
                </a:lnTo>
                <a:lnTo>
                  <a:pt x="18223" y="90973"/>
                </a:lnTo>
                <a:lnTo>
                  <a:pt x="18488" y="91420"/>
                </a:lnTo>
                <a:lnTo>
                  <a:pt x="18753" y="91885"/>
                </a:lnTo>
                <a:lnTo>
                  <a:pt x="19312" y="92863"/>
                </a:lnTo>
                <a:lnTo>
                  <a:pt x="19886" y="93879"/>
                </a:lnTo>
                <a:lnTo>
                  <a:pt x="20484" y="94924"/>
                </a:lnTo>
                <a:lnTo>
                  <a:pt x="20792" y="95446"/>
                </a:lnTo>
                <a:lnTo>
                  <a:pt x="21101" y="95968"/>
                </a:lnTo>
                <a:lnTo>
                  <a:pt x="21414" y="96481"/>
                </a:lnTo>
                <a:lnTo>
                  <a:pt x="21732" y="96984"/>
                </a:lnTo>
                <a:lnTo>
                  <a:pt x="22055" y="97469"/>
                </a:lnTo>
                <a:lnTo>
                  <a:pt x="22383" y="97943"/>
                </a:lnTo>
                <a:lnTo>
                  <a:pt x="22711" y="98399"/>
                </a:lnTo>
                <a:lnTo>
                  <a:pt x="22875" y="98618"/>
                </a:lnTo>
                <a:lnTo>
                  <a:pt x="23039" y="98826"/>
                </a:lnTo>
                <a:lnTo>
                  <a:pt x="23207" y="99035"/>
                </a:lnTo>
                <a:lnTo>
                  <a:pt x="23376" y="99235"/>
                </a:lnTo>
                <a:lnTo>
                  <a:pt x="23545" y="99425"/>
                </a:lnTo>
                <a:lnTo>
                  <a:pt x="23714" y="99615"/>
                </a:lnTo>
                <a:lnTo>
                  <a:pt x="23882" y="99795"/>
                </a:lnTo>
                <a:lnTo>
                  <a:pt x="24051" y="99966"/>
                </a:lnTo>
                <a:lnTo>
                  <a:pt x="24220" y="100127"/>
                </a:lnTo>
                <a:lnTo>
                  <a:pt x="24393" y="100279"/>
                </a:lnTo>
                <a:lnTo>
                  <a:pt x="24562" y="100422"/>
                </a:lnTo>
                <a:lnTo>
                  <a:pt x="24736" y="100555"/>
                </a:lnTo>
                <a:lnTo>
                  <a:pt x="24904" y="100678"/>
                </a:lnTo>
                <a:lnTo>
                  <a:pt x="25078" y="100792"/>
                </a:lnTo>
                <a:lnTo>
                  <a:pt x="25251" y="100887"/>
                </a:lnTo>
                <a:lnTo>
                  <a:pt x="25420" y="100982"/>
                </a:lnTo>
                <a:lnTo>
                  <a:pt x="25594" y="101058"/>
                </a:lnTo>
                <a:lnTo>
                  <a:pt x="25767" y="101125"/>
                </a:lnTo>
                <a:lnTo>
                  <a:pt x="25941" y="101181"/>
                </a:lnTo>
                <a:lnTo>
                  <a:pt x="26114" y="101229"/>
                </a:lnTo>
                <a:lnTo>
                  <a:pt x="26288" y="101257"/>
                </a:lnTo>
                <a:lnTo>
                  <a:pt x="26461" y="101267"/>
                </a:lnTo>
                <a:lnTo>
                  <a:pt x="26635" y="101276"/>
                </a:lnTo>
                <a:lnTo>
                  <a:pt x="26809" y="101257"/>
                </a:lnTo>
                <a:lnTo>
                  <a:pt x="26982" y="101238"/>
                </a:lnTo>
                <a:lnTo>
                  <a:pt x="27156" y="101191"/>
                </a:lnTo>
                <a:lnTo>
                  <a:pt x="27329" y="101134"/>
                </a:lnTo>
                <a:lnTo>
                  <a:pt x="27503" y="101058"/>
                </a:lnTo>
                <a:lnTo>
                  <a:pt x="27676" y="100973"/>
                </a:lnTo>
                <a:lnTo>
                  <a:pt x="27850" y="100868"/>
                </a:lnTo>
                <a:lnTo>
                  <a:pt x="27970" y="100783"/>
                </a:lnTo>
                <a:lnTo>
                  <a:pt x="28091" y="100697"/>
                </a:lnTo>
                <a:lnTo>
                  <a:pt x="28211" y="100593"/>
                </a:lnTo>
                <a:lnTo>
                  <a:pt x="28332" y="100488"/>
                </a:lnTo>
                <a:lnTo>
                  <a:pt x="28452" y="100374"/>
                </a:lnTo>
                <a:lnTo>
                  <a:pt x="28573" y="100260"/>
                </a:lnTo>
                <a:lnTo>
                  <a:pt x="28689" y="100127"/>
                </a:lnTo>
                <a:lnTo>
                  <a:pt x="28809" y="99994"/>
                </a:lnTo>
                <a:lnTo>
                  <a:pt x="29045" y="99719"/>
                </a:lnTo>
                <a:lnTo>
                  <a:pt x="29277" y="99406"/>
                </a:lnTo>
                <a:lnTo>
                  <a:pt x="29508" y="99083"/>
                </a:lnTo>
                <a:lnTo>
                  <a:pt x="29739" y="98732"/>
                </a:lnTo>
                <a:lnTo>
                  <a:pt x="29966" y="98371"/>
                </a:lnTo>
                <a:lnTo>
                  <a:pt x="30193" y="97991"/>
                </a:lnTo>
                <a:lnTo>
                  <a:pt x="30419" y="97592"/>
                </a:lnTo>
                <a:lnTo>
                  <a:pt x="30641" y="97174"/>
                </a:lnTo>
                <a:lnTo>
                  <a:pt x="30858" y="96756"/>
                </a:lnTo>
                <a:lnTo>
                  <a:pt x="31080" y="96319"/>
                </a:lnTo>
                <a:lnTo>
                  <a:pt x="31297" y="95883"/>
                </a:lnTo>
                <a:lnTo>
                  <a:pt x="31509" y="95427"/>
                </a:lnTo>
                <a:lnTo>
                  <a:pt x="31726" y="94971"/>
                </a:lnTo>
                <a:lnTo>
                  <a:pt x="31933" y="94515"/>
                </a:lnTo>
                <a:lnTo>
                  <a:pt x="32347" y="93585"/>
                </a:lnTo>
                <a:lnTo>
                  <a:pt x="32757" y="92664"/>
                </a:lnTo>
                <a:lnTo>
                  <a:pt x="33152" y="91752"/>
                </a:lnTo>
                <a:lnTo>
                  <a:pt x="33543" y="90869"/>
                </a:lnTo>
                <a:lnTo>
                  <a:pt x="33924" y="90024"/>
                </a:lnTo>
                <a:lnTo>
                  <a:pt x="34112" y="89615"/>
                </a:lnTo>
                <a:lnTo>
                  <a:pt x="34295" y="89226"/>
                </a:lnTo>
                <a:lnTo>
                  <a:pt x="34478" y="88856"/>
                </a:lnTo>
                <a:lnTo>
                  <a:pt x="34657" y="88504"/>
                </a:lnTo>
                <a:lnTo>
                  <a:pt x="36503" y="84924"/>
                </a:lnTo>
                <a:lnTo>
                  <a:pt x="38344" y="81344"/>
                </a:lnTo>
                <a:lnTo>
                  <a:pt x="42032" y="74165"/>
                </a:lnTo>
                <a:lnTo>
                  <a:pt x="42413" y="73443"/>
                </a:lnTo>
                <a:lnTo>
                  <a:pt x="42803" y="72703"/>
                </a:lnTo>
                <a:lnTo>
                  <a:pt x="43208" y="71962"/>
                </a:lnTo>
                <a:lnTo>
                  <a:pt x="43623" y="71221"/>
                </a:lnTo>
                <a:lnTo>
                  <a:pt x="44047" y="70462"/>
                </a:lnTo>
                <a:lnTo>
                  <a:pt x="44481" y="69702"/>
                </a:lnTo>
                <a:lnTo>
                  <a:pt x="45363" y="68164"/>
                </a:lnTo>
                <a:lnTo>
                  <a:pt x="46260" y="66587"/>
                </a:lnTo>
                <a:lnTo>
                  <a:pt x="46713" y="65790"/>
                </a:lnTo>
                <a:lnTo>
                  <a:pt x="47166" y="64982"/>
                </a:lnTo>
                <a:lnTo>
                  <a:pt x="47614" y="64175"/>
                </a:lnTo>
                <a:lnTo>
                  <a:pt x="48063" y="63349"/>
                </a:lnTo>
                <a:lnTo>
                  <a:pt x="48506" y="62513"/>
                </a:lnTo>
                <a:lnTo>
                  <a:pt x="48945" y="61678"/>
                </a:lnTo>
                <a:lnTo>
                  <a:pt x="49379" y="60823"/>
                </a:lnTo>
                <a:lnTo>
                  <a:pt x="49803" y="59969"/>
                </a:lnTo>
                <a:lnTo>
                  <a:pt x="50218" y="59104"/>
                </a:lnTo>
                <a:lnTo>
                  <a:pt x="50420" y="58668"/>
                </a:lnTo>
                <a:lnTo>
                  <a:pt x="50618" y="58221"/>
                </a:lnTo>
                <a:lnTo>
                  <a:pt x="50815" y="57784"/>
                </a:lnTo>
                <a:lnTo>
                  <a:pt x="51013" y="57338"/>
                </a:lnTo>
                <a:lnTo>
                  <a:pt x="51201" y="56892"/>
                </a:lnTo>
                <a:lnTo>
                  <a:pt x="51389" y="56445"/>
                </a:lnTo>
                <a:lnTo>
                  <a:pt x="51572" y="55990"/>
                </a:lnTo>
                <a:lnTo>
                  <a:pt x="51755" y="55534"/>
                </a:lnTo>
                <a:lnTo>
                  <a:pt x="51929" y="55078"/>
                </a:lnTo>
                <a:lnTo>
                  <a:pt x="52102" y="54622"/>
                </a:lnTo>
                <a:lnTo>
                  <a:pt x="52271" y="54157"/>
                </a:lnTo>
                <a:lnTo>
                  <a:pt x="52430" y="53692"/>
                </a:lnTo>
                <a:lnTo>
                  <a:pt x="52589" y="53226"/>
                </a:lnTo>
                <a:lnTo>
                  <a:pt x="52744" y="52751"/>
                </a:lnTo>
                <a:lnTo>
                  <a:pt x="52893" y="52277"/>
                </a:lnTo>
                <a:lnTo>
                  <a:pt x="53038" y="51802"/>
                </a:lnTo>
                <a:lnTo>
                  <a:pt x="53173" y="51327"/>
                </a:lnTo>
                <a:lnTo>
                  <a:pt x="53308" y="50843"/>
                </a:lnTo>
                <a:lnTo>
                  <a:pt x="53433" y="50358"/>
                </a:lnTo>
                <a:lnTo>
                  <a:pt x="53553" y="49874"/>
                </a:lnTo>
                <a:lnTo>
                  <a:pt x="53669" y="49380"/>
                </a:lnTo>
                <a:lnTo>
                  <a:pt x="53780" y="48896"/>
                </a:lnTo>
                <a:lnTo>
                  <a:pt x="53881" y="48393"/>
                </a:lnTo>
                <a:lnTo>
                  <a:pt x="53978" y="47899"/>
                </a:lnTo>
                <a:lnTo>
                  <a:pt x="54069" y="47396"/>
                </a:lnTo>
                <a:lnTo>
                  <a:pt x="54151" y="46892"/>
                </a:lnTo>
                <a:lnTo>
                  <a:pt x="54166" y="46788"/>
                </a:lnTo>
                <a:lnTo>
                  <a:pt x="54175" y="46683"/>
                </a:lnTo>
                <a:lnTo>
                  <a:pt x="54185" y="46579"/>
                </a:lnTo>
                <a:lnTo>
                  <a:pt x="54185" y="46475"/>
                </a:lnTo>
                <a:lnTo>
                  <a:pt x="54185" y="46370"/>
                </a:lnTo>
                <a:lnTo>
                  <a:pt x="54185" y="46266"/>
                </a:lnTo>
                <a:lnTo>
                  <a:pt x="54175" y="46161"/>
                </a:lnTo>
                <a:lnTo>
                  <a:pt x="54166" y="46057"/>
                </a:lnTo>
                <a:lnTo>
                  <a:pt x="54156" y="45962"/>
                </a:lnTo>
                <a:lnTo>
                  <a:pt x="54142" y="45867"/>
                </a:lnTo>
                <a:lnTo>
                  <a:pt x="54103" y="45677"/>
                </a:lnTo>
                <a:lnTo>
                  <a:pt x="54055" y="45496"/>
                </a:lnTo>
                <a:lnTo>
                  <a:pt x="53997" y="45335"/>
                </a:lnTo>
                <a:lnTo>
                  <a:pt x="54045" y="45136"/>
                </a:lnTo>
                <a:lnTo>
                  <a:pt x="54093" y="44936"/>
                </a:lnTo>
                <a:lnTo>
                  <a:pt x="54127" y="44737"/>
                </a:lnTo>
                <a:lnTo>
                  <a:pt x="54161" y="44528"/>
                </a:lnTo>
                <a:lnTo>
                  <a:pt x="54180" y="44319"/>
                </a:lnTo>
                <a:lnTo>
                  <a:pt x="54195" y="44101"/>
                </a:lnTo>
                <a:lnTo>
                  <a:pt x="54199" y="43892"/>
                </a:lnTo>
                <a:lnTo>
                  <a:pt x="54195" y="43673"/>
                </a:lnTo>
                <a:lnTo>
                  <a:pt x="54175" y="43464"/>
                </a:lnTo>
                <a:lnTo>
                  <a:pt x="54151" y="43255"/>
                </a:lnTo>
                <a:lnTo>
                  <a:pt x="54118" y="43046"/>
                </a:lnTo>
                <a:lnTo>
                  <a:pt x="54074" y="42838"/>
                </a:lnTo>
                <a:lnTo>
                  <a:pt x="54016" y="42638"/>
                </a:lnTo>
                <a:lnTo>
                  <a:pt x="53983" y="42543"/>
                </a:lnTo>
                <a:lnTo>
                  <a:pt x="53944" y="42448"/>
                </a:lnTo>
                <a:lnTo>
                  <a:pt x="53905" y="42353"/>
                </a:lnTo>
                <a:lnTo>
                  <a:pt x="53867" y="42268"/>
                </a:lnTo>
                <a:lnTo>
                  <a:pt x="53819" y="42173"/>
                </a:lnTo>
                <a:lnTo>
                  <a:pt x="53770" y="42087"/>
                </a:lnTo>
                <a:lnTo>
                  <a:pt x="52994" y="40739"/>
                </a:lnTo>
                <a:lnTo>
                  <a:pt x="52218" y="39400"/>
                </a:lnTo>
                <a:lnTo>
                  <a:pt x="51432" y="38071"/>
                </a:lnTo>
                <a:lnTo>
                  <a:pt x="50647" y="36751"/>
                </a:lnTo>
                <a:lnTo>
                  <a:pt x="49856" y="35431"/>
                </a:lnTo>
                <a:lnTo>
                  <a:pt x="49061" y="34120"/>
                </a:lnTo>
                <a:lnTo>
                  <a:pt x="48265" y="32819"/>
                </a:lnTo>
                <a:lnTo>
                  <a:pt x="47465" y="31518"/>
                </a:lnTo>
                <a:lnTo>
                  <a:pt x="46665" y="30227"/>
                </a:lnTo>
                <a:lnTo>
                  <a:pt x="45860" y="28935"/>
                </a:lnTo>
                <a:lnTo>
                  <a:pt x="45055" y="27653"/>
                </a:lnTo>
                <a:lnTo>
                  <a:pt x="44250" y="26371"/>
                </a:lnTo>
                <a:lnTo>
                  <a:pt x="42625" y="23826"/>
                </a:lnTo>
                <a:lnTo>
                  <a:pt x="41001" y="21291"/>
                </a:lnTo>
                <a:lnTo>
                  <a:pt x="39366" y="18775"/>
                </a:lnTo>
                <a:lnTo>
                  <a:pt x="37732" y="16258"/>
                </a:lnTo>
                <a:lnTo>
                  <a:pt x="34454" y="11254"/>
                </a:lnTo>
                <a:lnTo>
                  <a:pt x="31181" y="6249"/>
                </a:lnTo>
                <a:lnTo>
                  <a:pt x="29547" y="3742"/>
                </a:lnTo>
                <a:lnTo>
                  <a:pt x="27922" y="1226"/>
                </a:lnTo>
                <a:lnTo>
                  <a:pt x="27840" y="1112"/>
                </a:lnTo>
                <a:lnTo>
                  <a:pt x="27753" y="988"/>
                </a:lnTo>
                <a:lnTo>
                  <a:pt x="27667" y="884"/>
                </a:lnTo>
                <a:lnTo>
                  <a:pt x="27580" y="770"/>
                </a:lnTo>
                <a:lnTo>
                  <a:pt x="27488" y="675"/>
                </a:lnTo>
                <a:lnTo>
                  <a:pt x="27392" y="580"/>
                </a:lnTo>
                <a:lnTo>
                  <a:pt x="27295" y="485"/>
                </a:lnTo>
                <a:lnTo>
                  <a:pt x="27199" y="400"/>
                </a:lnTo>
                <a:lnTo>
                  <a:pt x="27098" y="324"/>
                </a:lnTo>
                <a:lnTo>
                  <a:pt x="26997" y="257"/>
                </a:lnTo>
                <a:lnTo>
                  <a:pt x="26895" y="200"/>
                </a:lnTo>
                <a:lnTo>
                  <a:pt x="26789" y="143"/>
                </a:lnTo>
                <a:lnTo>
                  <a:pt x="26683" y="96"/>
                </a:lnTo>
                <a:lnTo>
                  <a:pt x="26582" y="58"/>
                </a:lnTo>
                <a:lnTo>
                  <a:pt x="26476" y="29"/>
                </a:lnTo>
                <a:lnTo>
                  <a:pt x="26370" y="10"/>
                </a:lnTo>
                <a:lnTo>
                  <a:pt x="26264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90;p5">
            <a:extLst>
              <a:ext uri="{FF2B5EF4-FFF2-40B4-BE49-F238E27FC236}">
                <a16:creationId xmlns:a16="http://schemas.microsoft.com/office/drawing/2014/main" id="{716ECC04-ED98-FC4F-8F51-41901CA34E04}"/>
              </a:ext>
            </a:extLst>
          </p:cNvPr>
          <p:cNvSpPr/>
          <p:nvPr userDrawn="1"/>
        </p:nvSpPr>
        <p:spPr>
          <a:xfrm rot="654613">
            <a:off x="2557849" y="5981921"/>
            <a:ext cx="702988" cy="647397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9;p2">
            <a:extLst>
              <a:ext uri="{FF2B5EF4-FFF2-40B4-BE49-F238E27FC236}">
                <a16:creationId xmlns:a16="http://schemas.microsoft.com/office/drawing/2014/main" id="{3825CC5F-5267-8842-8D8C-F7B0C74BED0A}"/>
              </a:ext>
            </a:extLst>
          </p:cNvPr>
          <p:cNvSpPr/>
          <p:nvPr userDrawn="1"/>
        </p:nvSpPr>
        <p:spPr>
          <a:xfrm rot="-9204418">
            <a:off x="11126460" y="6410313"/>
            <a:ext cx="907755" cy="249899"/>
          </a:xfrm>
          <a:custGeom>
            <a:avLst/>
            <a:gdLst/>
            <a:ahLst/>
            <a:cxnLst/>
            <a:rect l="l" t="t" r="r" b="b"/>
            <a:pathLst>
              <a:path w="297334" h="26681" extrusionOk="0">
                <a:moveTo>
                  <a:pt x="7036" y="1"/>
                </a:moveTo>
                <a:lnTo>
                  <a:pt x="6662" y="8"/>
                </a:lnTo>
                <a:lnTo>
                  <a:pt x="6287" y="16"/>
                </a:lnTo>
                <a:lnTo>
                  <a:pt x="5939" y="39"/>
                </a:lnTo>
                <a:lnTo>
                  <a:pt x="5618" y="62"/>
                </a:lnTo>
                <a:lnTo>
                  <a:pt x="5271" y="86"/>
                </a:lnTo>
                <a:lnTo>
                  <a:pt x="4976" y="124"/>
                </a:lnTo>
                <a:lnTo>
                  <a:pt x="4682" y="163"/>
                </a:lnTo>
                <a:lnTo>
                  <a:pt x="4388" y="201"/>
                </a:lnTo>
                <a:lnTo>
                  <a:pt x="4120" y="248"/>
                </a:lnTo>
                <a:lnTo>
                  <a:pt x="3853" y="302"/>
                </a:lnTo>
                <a:lnTo>
                  <a:pt x="3612" y="356"/>
                </a:lnTo>
                <a:lnTo>
                  <a:pt x="3398" y="417"/>
                </a:lnTo>
                <a:lnTo>
                  <a:pt x="3184" y="479"/>
                </a:lnTo>
                <a:lnTo>
                  <a:pt x="2970" y="541"/>
                </a:lnTo>
                <a:lnTo>
                  <a:pt x="2783" y="610"/>
                </a:lnTo>
                <a:lnTo>
                  <a:pt x="2596" y="680"/>
                </a:lnTo>
                <a:lnTo>
                  <a:pt x="2435" y="757"/>
                </a:lnTo>
                <a:lnTo>
                  <a:pt x="2141" y="919"/>
                </a:lnTo>
                <a:lnTo>
                  <a:pt x="1927" y="1081"/>
                </a:lnTo>
                <a:lnTo>
                  <a:pt x="1740" y="1259"/>
                </a:lnTo>
                <a:lnTo>
                  <a:pt x="1606" y="1444"/>
                </a:lnTo>
                <a:lnTo>
                  <a:pt x="1526" y="1629"/>
                </a:lnTo>
                <a:lnTo>
                  <a:pt x="1526" y="1815"/>
                </a:lnTo>
                <a:lnTo>
                  <a:pt x="1552" y="2008"/>
                </a:lnTo>
                <a:lnTo>
                  <a:pt x="1633" y="2201"/>
                </a:lnTo>
                <a:lnTo>
                  <a:pt x="1766" y="2394"/>
                </a:lnTo>
                <a:lnTo>
                  <a:pt x="1954" y="2579"/>
                </a:lnTo>
                <a:lnTo>
                  <a:pt x="2194" y="2764"/>
                </a:lnTo>
                <a:lnTo>
                  <a:pt x="2489" y="2942"/>
                </a:lnTo>
                <a:lnTo>
                  <a:pt x="2836" y="3119"/>
                </a:lnTo>
                <a:lnTo>
                  <a:pt x="3238" y="3282"/>
                </a:lnTo>
                <a:lnTo>
                  <a:pt x="3692" y="3436"/>
                </a:lnTo>
                <a:lnTo>
                  <a:pt x="3933" y="3505"/>
                </a:lnTo>
                <a:lnTo>
                  <a:pt x="4174" y="3575"/>
                </a:lnTo>
                <a:lnTo>
                  <a:pt x="4441" y="3644"/>
                </a:lnTo>
                <a:lnTo>
                  <a:pt x="4736" y="3706"/>
                </a:lnTo>
                <a:lnTo>
                  <a:pt x="5030" y="3768"/>
                </a:lnTo>
                <a:lnTo>
                  <a:pt x="5324" y="3822"/>
                </a:lnTo>
                <a:lnTo>
                  <a:pt x="5645" y="3876"/>
                </a:lnTo>
                <a:lnTo>
                  <a:pt x="5993" y="3922"/>
                </a:lnTo>
                <a:lnTo>
                  <a:pt x="6341" y="3961"/>
                </a:lnTo>
                <a:lnTo>
                  <a:pt x="6689" y="3999"/>
                </a:lnTo>
                <a:lnTo>
                  <a:pt x="7063" y="4038"/>
                </a:lnTo>
                <a:lnTo>
                  <a:pt x="7438" y="4061"/>
                </a:lnTo>
                <a:lnTo>
                  <a:pt x="7839" y="4092"/>
                </a:lnTo>
                <a:lnTo>
                  <a:pt x="8267" y="4108"/>
                </a:lnTo>
                <a:lnTo>
                  <a:pt x="16880" y="4440"/>
                </a:lnTo>
                <a:lnTo>
                  <a:pt x="25494" y="4764"/>
                </a:lnTo>
                <a:lnTo>
                  <a:pt x="34108" y="5080"/>
                </a:lnTo>
                <a:lnTo>
                  <a:pt x="42748" y="5389"/>
                </a:lnTo>
                <a:lnTo>
                  <a:pt x="51389" y="5698"/>
                </a:lnTo>
                <a:lnTo>
                  <a:pt x="60029" y="6007"/>
                </a:lnTo>
                <a:lnTo>
                  <a:pt x="68670" y="6300"/>
                </a:lnTo>
                <a:lnTo>
                  <a:pt x="77310" y="6593"/>
                </a:lnTo>
                <a:lnTo>
                  <a:pt x="85977" y="6879"/>
                </a:lnTo>
                <a:lnTo>
                  <a:pt x="94618" y="7165"/>
                </a:lnTo>
                <a:lnTo>
                  <a:pt x="103285" y="7443"/>
                </a:lnTo>
                <a:lnTo>
                  <a:pt x="111952" y="7713"/>
                </a:lnTo>
                <a:lnTo>
                  <a:pt x="120619" y="7975"/>
                </a:lnTo>
                <a:lnTo>
                  <a:pt x="129287" y="8230"/>
                </a:lnTo>
                <a:lnTo>
                  <a:pt x="137954" y="8485"/>
                </a:lnTo>
                <a:lnTo>
                  <a:pt x="146621" y="8732"/>
                </a:lnTo>
                <a:lnTo>
                  <a:pt x="155315" y="8971"/>
                </a:lnTo>
                <a:lnTo>
                  <a:pt x="163982" y="9203"/>
                </a:lnTo>
                <a:lnTo>
                  <a:pt x="172676" y="9434"/>
                </a:lnTo>
                <a:lnTo>
                  <a:pt x="181343" y="9650"/>
                </a:lnTo>
                <a:lnTo>
                  <a:pt x="190037" y="9867"/>
                </a:lnTo>
                <a:lnTo>
                  <a:pt x="198704" y="10075"/>
                </a:lnTo>
                <a:lnTo>
                  <a:pt x="207398" y="10276"/>
                </a:lnTo>
                <a:lnTo>
                  <a:pt x="216092" y="10469"/>
                </a:lnTo>
                <a:lnTo>
                  <a:pt x="224759" y="10654"/>
                </a:lnTo>
                <a:lnTo>
                  <a:pt x="233453" y="10832"/>
                </a:lnTo>
                <a:lnTo>
                  <a:pt x="242121" y="11009"/>
                </a:lnTo>
                <a:lnTo>
                  <a:pt x="250815" y="11171"/>
                </a:lnTo>
                <a:lnTo>
                  <a:pt x="259508" y="11333"/>
                </a:lnTo>
                <a:lnTo>
                  <a:pt x="268176" y="11480"/>
                </a:lnTo>
                <a:lnTo>
                  <a:pt x="276870" y="11627"/>
                </a:lnTo>
                <a:lnTo>
                  <a:pt x="285537" y="11758"/>
                </a:lnTo>
                <a:lnTo>
                  <a:pt x="285350" y="12491"/>
                </a:lnTo>
                <a:lnTo>
                  <a:pt x="285136" y="13217"/>
                </a:lnTo>
                <a:lnTo>
                  <a:pt x="284895" y="13943"/>
                </a:lnTo>
                <a:lnTo>
                  <a:pt x="284627" y="14661"/>
                </a:lnTo>
                <a:lnTo>
                  <a:pt x="284360" y="15379"/>
                </a:lnTo>
                <a:lnTo>
                  <a:pt x="284066" y="16097"/>
                </a:lnTo>
                <a:lnTo>
                  <a:pt x="283745" y="16815"/>
                </a:lnTo>
                <a:lnTo>
                  <a:pt x="283397" y="17525"/>
                </a:lnTo>
                <a:lnTo>
                  <a:pt x="283049" y="18235"/>
                </a:lnTo>
                <a:lnTo>
                  <a:pt x="282648" y="18945"/>
                </a:lnTo>
                <a:lnTo>
                  <a:pt x="282220" y="19655"/>
                </a:lnTo>
                <a:lnTo>
                  <a:pt x="281738" y="20358"/>
                </a:lnTo>
                <a:lnTo>
                  <a:pt x="281257" y="21068"/>
                </a:lnTo>
                <a:lnTo>
                  <a:pt x="280722" y="21771"/>
                </a:lnTo>
                <a:lnTo>
                  <a:pt x="280133" y="22481"/>
                </a:lnTo>
                <a:lnTo>
                  <a:pt x="279545" y="23183"/>
                </a:lnTo>
                <a:lnTo>
                  <a:pt x="271118" y="22828"/>
                </a:lnTo>
                <a:lnTo>
                  <a:pt x="262692" y="22481"/>
                </a:lnTo>
                <a:lnTo>
                  <a:pt x="254239" y="22141"/>
                </a:lnTo>
                <a:lnTo>
                  <a:pt x="245812" y="21809"/>
                </a:lnTo>
                <a:lnTo>
                  <a:pt x="237359" y="21485"/>
                </a:lnTo>
                <a:lnTo>
                  <a:pt x="228933" y="21169"/>
                </a:lnTo>
                <a:lnTo>
                  <a:pt x="220479" y="20852"/>
                </a:lnTo>
                <a:lnTo>
                  <a:pt x="212026" y="20551"/>
                </a:lnTo>
                <a:lnTo>
                  <a:pt x="195120" y="19957"/>
                </a:lnTo>
                <a:lnTo>
                  <a:pt x="178187" y="19378"/>
                </a:lnTo>
                <a:lnTo>
                  <a:pt x="161254" y="18799"/>
                </a:lnTo>
                <a:lnTo>
                  <a:pt x="144320" y="18235"/>
                </a:lnTo>
                <a:lnTo>
                  <a:pt x="127414" y="17664"/>
                </a:lnTo>
                <a:lnTo>
                  <a:pt x="110481" y="17085"/>
                </a:lnTo>
                <a:lnTo>
                  <a:pt x="93548" y="16490"/>
                </a:lnTo>
                <a:lnTo>
                  <a:pt x="85095" y="16189"/>
                </a:lnTo>
                <a:lnTo>
                  <a:pt x="76641" y="15880"/>
                </a:lnTo>
                <a:lnTo>
                  <a:pt x="68188" y="15564"/>
                </a:lnTo>
                <a:lnTo>
                  <a:pt x="59735" y="15247"/>
                </a:lnTo>
                <a:lnTo>
                  <a:pt x="51282" y="14915"/>
                </a:lnTo>
                <a:lnTo>
                  <a:pt x="42855" y="14583"/>
                </a:lnTo>
                <a:lnTo>
                  <a:pt x="34402" y="14236"/>
                </a:lnTo>
                <a:lnTo>
                  <a:pt x="25976" y="13881"/>
                </a:lnTo>
                <a:lnTo>
                  <a:pt x="17549" y="13518"/>
                </a:lnTo>
                <a:lnTo>
                  <a:pt x="9123" y="13140"/>
                </a:lnTo>
                <a:lnTo>
                  <a:pt x="8695" y="13124"/>
                </a:lnTo>
                <a:lnTo>
                  <a:pt x="8294" y="13117"/>
                </a:lnTo>
                <a:lnTo>
                  <a:pt x="7464" y="13117"/>
                </a:lnTo>
                <a:lnTo>
                  <a:pt x="7090" y="13124"/>
                </a:lnTo>
                <a:lnTo>
                  <a:pt x="6689" y="13140"/>
                </a:lnTo>
                <a:lnTo>
                  <a:pt x="6314" y="13163"/>
                </a:lnTo>
                <a:lnTo>
                  <a:pt x="5966" y="13186"/>
                </a:lnTo>
                <a:lnTo>
                  <a:pt x="5592" y="13217"/>
                </a:lnTo>
                <a:lnTo>
                  <a:pt x="5244" y="13248"/>
                </a:lnTo>
                <a:lnTo>
                  <a:pt x="4923" y="13287"/>
                </a:lnTo>
                <a:lnTo>
                  <a:pt x="4575" y="13333"/>
                </a:lnTo>
                <a:lnTo>
                  <a:pt x="4254" y="13379"/>
                </a:lnTo>
                <a:lnTo>
                  <a:pt x="3960" y="13433"/>
                </a:lnTo>
                <a:lnTo>
                  <a:pt x="3666" y="13487"/>
                </a:lnTo>
                <a:lnTo>
                  <a:pt x="3371" y="13549"/>
                </a:lnTo>
                <a:lnTo>
                  <a:pt x="2810" y="13680"/>
                </a:lnTo>
                <a:lnTo>
                  <a:pt x="2328" y="13827"/>
                </a:lnTo>
                <a:lnTo>
                  <a:pt x="1873" y="13974"/>
                </a:lnTo>
                <a:lnTo>
                  <a:pt x="1445" y="14143"/>
                </a:lnTo>
                <a:lnTo>
                  <a:pt x="1098" y="14313"/>
                </a:lnTo>
                <a:lnTo>
                  <a:pt x="777" y="14491"/>
                </a:lnTo>
                <a:lnTo>
                  <a:pt x="509" y="14676"/>
                </a:lnTo>
                <a:lnTo>
                  <a:pt x="295" y="14861"/>
                </a:lnTo>
                <a:lnTo>
                  <a:pt x="135" y="15054"/>
                </a:lnTo>
                <a:lnTo>
                  <a:pt x="28" y="15247"/>
                </a:lnTo>
                <a:lnTo>
                  <a:pt x="1" y="15433"/>
                </a:lnTo>
                <a:lnTo>
                  <a:pt x="1" y="15626"/>
                </a:lnTo>
                <a:lnTo>
                  <a:pt x="81" y="15811"/>
                </a:lnTo>
                <a:lnTo>
                  <a:pt x="135" y="15896"/>
                </a:lnTo>
                <a:lnTo>
                  <a:pt x="215" y="15988"/>
                </a:lnTo>
                <a:lnTo>
                  <a:pt x="295" y="16073"/>
                </a:lnTo>
                <a:lnTo>
                  <a:pt x="402" y="16158"/>
                </a:lnTo>
                <a:lnTo>
                  <a:pt x="536" y="16243"/>
                </a:lnTo>
                <a:lnTo>
                  <a:pt x="670" y="16328"/>
                </a:lnTo>
                <a:lnTo>
                  <a:pt x="830" y="16405"/>
                </a:lnTo>
                <a:lnTo>
                  <a:pt x="991" y="16483"/>
                </a:lnTo>
                <a:lnTo>
                  <a:pt x="1178" y="16560"/>
                </a:lnTo>
                <a:lnTo>
                  <a:pt x="1392" y="16629"/>
                </a:lnTo>
                <a:lnTo>
                  <a:pt x="1633" y="16699"/>
                </a:lnTo>
                <a:lnTo>
                  <a:pt x="1873" y="16760"/>
                </a:lnTo>
                <a:lnTo>
                  <a:pt x="2114" y="16822"/>
                </a:lnTo>
                <a:lnTo>
                  <a:pt x="2382" y="16876"/>
                </a:lnTo>
                <a:lnTo>
                  <a:pt x="2676" y="16930"/>
                </a:lnTo>
                <a:lnTo>
                  <a:pt x="2997" y="16984"/>
                </a:lnTo>
                <a:lnTo>
                  <a:pt x="3318" y="17031"/>
                </a:lnTo>
                <a:lnTo>
                  <a:pt x="3666" y="17069"/>
                </a:lnTo>
                <a:lnTo>
                  <a:pt x="4040" y="17108"/>
                </a:lnTo>
                <a:lnTo>
                  <a:pt x="4441" y="17139"/>
                </a:lnTo>
                <a:lnTo>
                  <a:pt x="4843" y="17170"/>
                </a:lnTo>
                <a:lnTo>
                  <a:pt x="5271" y="17185"/>
                </a:lnTo>
                <a:lnTo>
                  <a:pt x="22124" y="17942"/>
                </a:lnTo>
                <a:lnTo>
                  <a:pt x="39057" y="18690"/>
                </a:lnTo>
                <a:lnTo>
                  <a:pt x="56017" y="19432"/>
                </a:lnTo>
                <a:lnTo>
                  <a:pt x="64523" y="19802"/>
                </a:lnTo>
                <a:lnTo>
                  <a:pt x="73030" y="20165"/>
                </a:lnTo>
                <a:lnTo>
                  <a:pt x="81537" y="20520"/>
                </a:lnTo>
                <a:lnTo>
                  <a:pt x="90070" y="20875"/>
                </a:lnTo>
                <a:lnTo>
                  <a:pt x="98604" y="21223"/>
                </a:lnTo>
                <a:lnTo>
                  <a:pt x="107164" y="21562"/>
                </a:lnTo>
                <a:lnTo>
                  <a:pt x="115724" y="21894"/>
                </a:lnTo>
                <a:lnTo>
                  <a:pt x="124257" y="22211"/>
                </a:lnTo>
                <a:lnTo>
                  <a:pt x="132844" y="22527"/>
                </a:lnTo>
                <a:lnTo>
                  <a:pt x="141405" y="22828"/>
                </a:lnTo>
                <a:lnTo>
                  <a:pt x="149965" y="23122"/>
                </a:lnTo>
                <a:lnTo>
                  <a:pt x="158552" y="23407"/>
                </a:lnTo>
                <a:lnTo>
                  <a:pt x="167112" y="23678"/>
                </a:lnTo>
                <a:lnTo>
                  <a:pt x="175699" y="23932"/>
                </a:lnTo>
                <a:lnTo>
                  <a:pt x="184286" y="24179"/>
                </a:lnTo>
                <a:lnTo>
                  <a:pt x="192846" y="24403"/>
                </a:lnTo>
                <a:lnTo>
                  <a:pt x="201433" y="24619"/>
                </a:lnTo>
                <a:lnTo>
                  <a:pt x="210020" y="24820"/>
                </a:lnTo>
                <a:lnTo>
                  <a:pt x="218580" y="24998"/>
                </a:lnTo>
                <a:lnTo>
                  <a:pt x="227167" y="25167"/>
                </a:lnTo>
                <a:lnTo>
                  <a:pt x="235727" y="25314"/>
                </a:lnTo>
                <a:lnTo>
                  <a:pt x="240007" y="25376"/>
                </a:lnTo>
                <a:lnTo>
                  <a:pt x="244287" y="25438"/>
                </a:lnTo>
                <a:lnTo>
                  <a:pt x="248567" y="25499"/>
                </a:lnTo>
                <a:lnTo>
                  <a:pt x="252848" y="25553"/>
                </a:lnTo>
                <a:lnTo>
                  <a:pt x="257128" y="25600"/>
                </a:lnTo>
                <a:lnTo>
                  <a:pt x="261408" y="25638"/>
                </a:lnTo>
                <a:lnTo>
                  <a:pt x="265688" y="25677"/>
                </a:lnTo>
                <a:lnTo>
                  <a:pt x="269968" y="25708"/>
                </a:lnTo>
                <a:lnTo>
                  <a:pt x="274248" y="25731"/>
                </a:lnTo>
                <a:lnTo>
                  <a:pt x="278501" y="25754"/>
                </a:lnTo>
                <a:lnTo>
                  <a:pt x="278715" y="25862"/>
                </a:lnTo>
                <a:lnTo>
                  <a:pt x="278929" y="25963"/>
                </a:lnTo>
                <a:lnTo>
                  <a:pt x="279170" y="26055"/>
                </a:lnTo>
                <a:lnTo>
                  <a:pt x="279438" y="26140"/>
                </a:lnTo>
                <a:lnTo>
                  <a:pt x="279732" y="26225"/>
                </a:lnTo>
                <a:lnTo>
                  <a:pt x="280053" y="26302"/>
                </a:lnTo>
                <a:lnTo>
                  <a:pt x="280401" y="26372"/>
                </a:lnTo>
                <a:lnTo>
                  <a:pt x="280748" y="26434"/>
                </a:lnTo>
                <a:lnTo>
                  <a:pt x="281123" y="26488"/>
                </a:lnTo>
                <a:lnTo>
                  <a:pt x="281497" y="26534"/>
                </a:lnTo>
                <a:lnTo>
                  <a:pt x="281872" y="26580"/>
                </a:lnTo>
                <a:lnTo>
                  <a:pt x="282273" y="26611"/>
                </a:lnTo>
                <a:lnTo>
                  <a:pt x="282675" y="26642"/>
                </a:lnTo>
                <a:lnTo>
                  <a:pt x="283103" y="26657"/>
                </a:lnTo>
                <a:lnTo>
                  <a:pt x="283504" y="26673"/>
                </a:lnTo>
                <a:lnTo>
                  <a:pt x="283932" y="26681"/>
                </a:lnTo>
                <a:lnTo>
                  <a:pt x="284333" y="26673"/>
                </a:lnTo>
                <a:lnTo>
                  <a:pt x="284734" y="26665"/>
                </a:lnTo>
                <a:lnTo>
                  <a:pt x="285162" y="26642"/>
                </a:lnTo>
                <a:lnTo>
                  <a:pt x="285537" y="26611"/>
                </a:lnTo>
                <a:lnTo>
                  <a:pt x="285938" y="26572"/>
                </a:lnTo>
                <a:lnTo>
                  <a:pt x="286313" y="26526"/>
                </a:lnTo>
                <a:lnTo>
                  <a:pt x="286687" y="26472"/>
                </a:lnTo>
                <a:lnTo>
                  <a:pt x="287035" y="26410"/>
                </a:lnTo>
                <a:lnTo>
                  <a:pt x="287356" y="26333"/>
                </a:lnTo>
                <a:lnTo>
                  <a:pt x="287677" y="26248"/>
                </a:lnTo>
                <a:lnTo>
                  <a:pt x="287971" y="26156"/>
                </a:lnTo>
                <a:lnTo>
                  <a:pt x="288239" y="26055"/>
                </a:lnTo>
                <a:lnTo>
                  <a:pt x="288506" y="25939"/>
                </a:lnTo>
                <a:lnTo>
                  <a:pt x="288720" y="25816"/>
                </a:lnTo>
                <a:lnTo>
                  <a:pt x="288907" y="25685"/>
                </a:lnTo>
                <a:lnTo>
                  <a:pt x="289068" y="25538"/>
                </a:lnTo>
                <a:lnTo>
                  <a:pt x="289095" y="25523"/>
                </a:lnTo>
                <a:lnTo>
                  <a:pt x="289309" y="25453"/>
                </a:lnTo>
                <a:lnTo>
                  <a:pt x="289523" y="25384"/>
                </a:lnTo>
                <a:lnTo>
                  <a:pt x="289710" y="25314"/>
                </a:lnTo>
                <a:lnTo>
                  <a:pt x="289870" y="25237"/>
                </a:lnTo>
                <a:lnTo>
                  <a:pt x="290031" y="25152"/>
                </a:lnTo>
                <a:lnTo>
                  <a:pt x="290165" y="25067"/>
                </a:lnTo>
                <a:lnTo>
                  <a:pt x="290272" y="24982"/>
                </a:lnTo>
                <a:lnTo>
                  <a:pt x="290352" y="24890"/>
                </a:lnTo>
                <a:lnTo>
                  <a:pt x="290432" y="24805"/>
                </a:lnTo>
                <a:lnTo>
                  <a:pt x="290486" y="24712"/>
                </a:lnTo>
                <a:lnTo>
                  <a:pt x="290512" y="24619"/>
                </a:lnTo>
                <a:lnTo>
                  <a:pt x="290512" y="24527"/>
                </a:lnTo>
                <a:lnTo>
                  <a:pt x="290486" y="24442"/>
                </a:lnTo>
                <a:lnTo>
                  <a:pt x="290459" y="24349"/>
                </a:lnTo>
                <a:lnTo>
                  <a:pt x="290405" y="24264"/>
                </a:lnTo>
                <a:lnTo>
                  <a:pt x="290325" y="24179"/>
                </a:lnTo>
                <a:lnTo>
                  <a:pt x="290940" y="23423"/>
                </a:lnTo>
                <a:lnTo>
                  <a:pt x="291556" y="22666"/>
                </a:lnTo>
                <a:lnTo>
                  <a:pt x="292091" y="21902"/>
                </a:lnTo>
                <a:lnTo>
                  <a:pt x="292599" y="21138"/>
                </a:lnTo>
                <a:lnTo>
                  <a:pt x="293080" y="20366"/>
                </a:lnTo>
                <a:lnTo>
                  <a:pt x="293482" y="19594"/>
                </a:lnTo>
                <a:lnTo>
                  <a:pt x="293830" y="18822"/>
                </a:lnTo>
                <a:lnTo>
                  <a:pt x="294124" y="18042"/>
                </a:lnTo>
                <a:lnTo>
                  <a:pt x="294365" y="17262"/>
                </a:lnTo>
                <a:lnTo>
                  <a:pt x="294552" y="16483"/>
                </a:lnTo>
                <a:lnTo>
                  <a:pt x="294632" y="16097"/>
                </a:lnTo>
                <a:lnTo>
                  <a:pt x="294686" y="15711"/>
                </a:lnTo>
                <a:lnTo>
                  <a:pt x="294712" y="15317"/>
                </a:lnTo>
                <a:lnTo>
                  <a:pt x="294739" y="14931"/>
                </a:lnTo>
                <a:lnTo>
                  <a:pt x="294739" y="14537"/>
                </a:lnTo>
                <a:lnTo>
                  <a:pt x="294712" y="14151"/>
                </a:lnTo>
                <a:lnTo>
                  <a:pt x="294686" y="13765"/>
                </a:lnTo>
                <a:lnTo>
                  <a:pt x="294632" y="13379"/>
                </a:lnTo>
                <a:lnTo>
                  <a:pt x="294579" y="12985"/>
                </a:lnTo>
                <a:lnTo>
                  <a:pt x="294472" y="12599"/>
                </a:lnTo>
                <a:lnTo>
                  <a:pt x="294365" y="12213"/>
                </a:lnTo>
                <a:lnTo>
                  <a:pt x="294258" y="11827"/>
                </a:lnTo>
                <a:lnTo>
                  <a:pt x="294659" y="11797"/>
                </a:lnTo>
                <a:lnTo>
                  <a:pt x="295060" y="11758"/>
                </a:lnTo>
                <a:lnTo>
                  <a:pt x="295408" y="11704"/>
                </a:lnTo>
                <a:lnTo>
                  <a:pt x="295729" y="11642"/>
                </a:lnTo>
                <a:lnTo>
                  <a:pt x="296023" y="11580"/>
                </a:lnTo>
                <a:lnTo>
                  <a:pt x="296291" y="11503"/>
                </a:lnTo>
                <a:lnTo>
                  <a:pt x="296531" y="11418"/>
                </a:lnTo>
                <a:lnTo>
                  <a:pt x="296719" y="11333"/>
                </a:lnTo>
                <a:lnTo>
                  <a:pt x="296906" y="11241"/>
                </a:lnTo>
                <a:lnTo>
                  <a:pt x="297066" y="11140"/>
                </a:lnTo>
                <a:lnTo>
                  <a:pt x="297173" y="11040"/>
                </a:lnTo>
                <a:lnTo>
                  <a:pt x="297254" y="10932"/>
                </a:lnTo>
                <a:lnTo>
                  <a:pt x="297307" y="10824"/>
                </a:lnTo>
                <a:lnTo>
                  <a:pt x="297334" y="10716"/>
                </a:lnTo>
                <a:lnTo>
                  <a:pt x="297334" y="10608"/>
                </a:lnTo>
                <a:lnTo>
                  <a:pt x="297307" y="10500"/>
                </a:lnTo>
                <a:lnTo>
                  <a:pt x="297254" y="10384"/>
                </a:lnTo>
                <a:lnTo>
                  <a:pt x="297173" y="10276"/>
                </a:lnTo>
                <a:lnTo>
                  <a:pt x="297066" y="10168"/>
                </a:lnTo>
                <a:lnTo>
                  <a:pt x="296906" y="10060"/>
                </a:lnTo>
                <a:lnTo>
                  <a:pt x="296745" y="9959"/>
                </a:lnTo>
                <a:lnTo>
                  <a:pt x="296558" y="9859"/>
                </a:lnTo>
                <a:lnTo>
                  <a:pt x="296317" y="9766"/>
                </a:lnTo>
                <a:lnTo>
                  <a:pt x="296050" y="9681"/>
                </a:lnTo>
                <a:lnTo>
                  <a:pt x="295782" y="9596"/>
                </a:lnTo>
                <a:lnTo>
                  <a:pt x="295461" y="9519"/>
                </a:lnTo>
                <a:lnTo>
                  <a:pt x="295114" y="9450"/>
                </a:lnTo>
                <a:lnTo>
                  <a:pt x="294766" y="9388"/>
                </a:lnTo>
                <a:lnTo>
                  <a:pt x="294365" y="9342"/>
                </a:lnTo>
                <a:lnTo>
                  <a:pt x="293937" y="9295"/>
                </a:lnTo>
                <a:lnTo>
                  <a:pt x="293482" y="9264"/>
                </a:lnTo>
                <a:lnTo>
                  <a:pt x="293000" y="9241"/>
                </a:lnTo>
                <a:lnTo>
                  <a:pt x="257395" y="8099"/>
                </a:lnTo>
                <a:lnTo>
                  <a:pt x="221817" y="6956"/>
                </a:lnTo>
                <a:lnTo>
                  <a:pt x="150607" y="4694"/>
                </a:lnTo>
                <a:lnTo>
                  <a:pt x="115002" y="3552"/>
                </a:lnTo>
                <a:lnTo>
                  <a:pt x="79423" y="2394"/>
                </a:lnTo>
                <a:lnTo>
                  <a:pt x="61634" y="1807"/>
                </a:lnTo>
                <a:lnTo>
                  <a:pt x="43845" y="1220"/>
                </a:lnTo>
                <a:lnTo>
                  <a:pt x="26056" y="618"/>
                </a:lnTo>
                <a:lnTo>
                  <a:pt x="8267" y="16"/>
                </a:lnTo>
                <a:lnTo>
                  <a:pt x="7839" y="8"/>
                </a:lnTo>
                <a:lnTo>
                  <a:pt x="7438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2;p2">
            <a:extLst>
              <a:ext uri="{FF2B5EF4-FFF2-40B4-BE49-F238E27FC236}">
                <a16:creationId xmlns:a16="http://schemas.microsoft.com/office/drawing/2014/main" id="{878239A9-74BD-E548-9ACF-17D9C449776C}"/>
              </a:ext>
            </a:extLst>
          </p:cNvPr>
          <p:cNvSpPr/>
          <p:nvPr userDrawn="1"/>
        </p:nvSpPr>
        <p:spPr>
          <a:xfrm rot="10800000">
            <a:off x="11450285" y="5814303"/>
            <a:ext cx="260096" cy="21388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3;p2">
            <a:extLst>
              <a:ext uri="{FF2B5EF4-FFF2-40B4-BE49-F238E27FC236}">
                <a16:creationId xmlns:a16="http://schemas.microsoft.com/office/drawing/2014/main" id="{2F9397AA-2E52-484F-BF1F-C0022660C0F2}"/>
              </a:ext>
            </a:extLst>
          </p:cNvPr>
          <p:cNvSpPr/>
          <p:nvPr userDrawn="1"/>
        </p:nvSpPr>
        <p:spPr>
          <a:xfrm rot="10800000">
            <a:off x="11433967" y="2229692"/>
            <a:ext cx="509219" cy="482883"/>
          </a:xfrm>
          <a:custGeom>
            <a:avLst/>
            <a:gdLst/>
            <a:ahLst/>
            <a:cxnLst/>
            <a:rect l="l" t="t" r="r" b="b"/>
            <a:pathLst>
              <a:path w="127093" h="39280" extrusionOk="0">
                <a:moveTo>
                  <a:pt x="123508" y="1"/>
                </a:moveTo>
                <a:lnTo>
                  <a:pt x="123187" y="16"/>
                </a:lnTo>
                <a:lnTo>
                  <a:pt x="122893" y="32"/>
                </a:lnTo>
                <a:lnTo>
                  <a:pt x="122572" y="62"/>
                </a:lnTo>
                <a:lnTo>
                  <a:pt x="122251" y="109"/>
                </a:lnTo>
                <a:lnTo>
                  <a:pt x="121957" y="163"/>
                </a:lnTo>
                <a:lnTo>
                  <a:pt x="121662" y="232"/>
                </a:lnTo>
                <a:lnTo>
                  <a:pt x="121368" y="309"/>
                </a:lnTo>
                <a:lnTo>
                  <a:pt x="117703" y="1413"/>
                </a:lnTo>
                <a:lnTo>
                  <a:pt x="114065" y="2517"/>
                </a:lnTo>
                <a:lnTo>
                  <a:pt x="106843" y="4733"/>
                </a:lnTo>
                <a:lnTo>
                  <a:pt x="99620" y="6956"/>
                </a:lnTo>
                <a:lnTo>
                  <a:pt x="92451" y="9195"/>
                </a:lnTo>
                <a:lnTo>
                  <a:pt x="78112" y="13673"/>
                </a:lnTo>
                <a:lnTo>
                  <a:pt x="63801" y="18142"/>
                </a:lnTo>
                <a:lnTo>
                  <a:pt x="50292" y="22358"/>
                </a:lnTo>
                <a:lnTo>
                  <a:pt x="36810" y="26573"/>
                </a:lnTo>
                <a:lnTo>
                  <a:pt x="35231" y="27082"/>
                </a:lnTo>
                <a:lnTo>
                  <a:pt x="33626" y="27615"/>
                </a:lnTo>
                <a:lnTo>
                  <a:pt x="31994" y="28178"/>
                </a:lnTo>
                <a:lnTo>
                  <a:pt x="30309" y="28765"/>
                </a:lnTo>
                <a:lnTo>
                  <a:pt x="26885" y="29977"/>
                </a:lnTo>
                <a:lnTo>
                  <a:pt x="25120" y="30595"/>
                </a:lnTo>
                <a:lnTo>
                  <a:pt x="23327" y="31212"/>
                </a:lnTo>
                <a:lnTo>
                  <a:pt x="21508" y="31822"/>
                </a:lnTo>
                <a:lnTo>
                  <a:pt x="19662" y="32432"/>
                </a:lnTo>
                <a:lnTo>
                  <a:pt x="17817" y="33019"/>
                </a:lnTo>
                <a:lnTo>
                  <a:pt x="16854" y="33312"/>
                </a:lnTo>
                <a:lnTo>
                  <a:pt x="15917" y="33598"/>
                </a:lnTo>
                <a:lnTo>
                  <a:pt x="14954" y="33876"/>
                </a:lnTo>
                <a:lnTo>
                  <a:pt x="13991" y="34146"/>
                </a:lnTo>
                <a:lnTo>
                  <a:pt x="13028" y="34408"/>
                </a:lnTo>
                <a:lnTo>
                  <a:pt x="12065" y="34663"/>
                </a:lnTo>
                <a:lnTo>
                  <a:pt x="11102" y="34910"/>
                </a:lnTo>
                <a:lnTo>
                  <a:pt x="10112" y="35149"/>
                </a:lnTo>
                <a:lnTo>
                  <a:pt x="9123" y="35373"/>
                </a:lnTo>
                <a:lnTo>
                  <a:pt x="8133" y="35597"/>
                </a:lnTo>
                <a:lnTo>
                  <a:pt x="7812" y="35559"/>
                </a:lnTo>
                <a:lnTo>
                  <a:pt x="7518" y="35535"/>
                </a:lnTo>
                <a:lnTo>
                  <a:pt x="7197" y="35512"/>
                </a:lnTo>
                <a:lnTo>
                  <a:pt x="6876" y="35497"/>
                </a:lnTo>
                <a:lnTo>
                  <a:pt x="6528" y="35489"/>
                </a:lnTo>
                <a:lnTo>
                  <a:pt x="6207" y="35481"/>
                </a:lnTo>
                <a:lnTo>
                  <a:pt x="5859" y="35489"/>
                </a:lnTo>
                <a:lnTo>
                  <a:pt x="5511" y="35497"/>
                </a:lnTo>
                <a:lnTo>
                  <a:pt x="5190" y="35520"/>
                </a:lnTo>
                <a:lnTo>
                  <a:pt x="4843" y="35543"/>
                </a:lnTo>
                <a:lnTo>
                  <a:pt x="4495" y="35574"/>
                </a:lnTo>
                <a:lnTo>
                  <a:pt x="4147" y="35613"/>
                </a:lnTo>
                <a:lnTo>
                  <a:pt x="3799" y="35667"/>
                </a:lnTo>
                <a:lnTo>
                  <a:pt x="3478" y="35721"/>
                </a:lnTo>
                <a:lnTo>
                  <a:pt x="3131" y="35790"/>
                </a:lnTo>
                <a:lnTo>
                  <a:pt x="2810" y="35867"/>
                </a:lnTo>
                <a:lnTo>
                  <a:pt x="1499" y="36184"/>
                </a:lnTo>
                <a:lnTo>
                  <a:pt x="1178" y="36269"/>
                </a:lnTo>
                <a:lnTo>
                  <a:pt x="910" y="36361"/>
                </a:lnTo>
                <a:lnTo>
                  <a:pt x="669" y="36462"/>
                </a:lnTo>
                <a:lnTo>
                  <a:pt x="455" y="36570"/>
                </a:lnTo>
                <a:lnTo>
                  <a:pt x="295" y="36686"/>
                </a:lnTo>
                <a:lnTo>
                  <a:pt x="188" y="36801"/>
                </a:lnTo>
                <a:lnTo>
                  <a:pt x="81" y="36925"/>
                </a:lnTo>
                <a:lnTo>
                  <a:pt x="27" y="37049"/>
                </a:lnTo>
                <a:lnTo>
                  <a:pt x="1" y="37172"/>
                </a:lnTo>
                <a:lnTo>
                  <a:pt x="27" y="37296"/>
                </a:lnTo>
                <a:lnTo>
                  <a:pt x="54" y="37419"/>
                </a:lnTo>
                <a:lnTo>
                  <a:pt x="134" y="37543"/>
                </a:lnTo>
                <a:lnTo>
                  <a:pt x="241" y="37666"/>
                </a:lnTo>
                <a:lnTo>
                  <a:pt x="348" y="37782"/>
                </a:lnTo>
                <a:lnTo>
                  <a:pt x="509" y="37898"/>
                </a:lnTo>
                <a:lnTo>
                  <a:pt x="669" y="38006"/>
                </a:lnTo>
                <a:lnTo>
                  <a:pt x="1659" y="38538"/>
                </a:lnTo>
                <a:lnTo>
                  <a:pt x="1793" y="38608"/>
                </a:lnTo>
                <a:lnTo>
                  <a:pt x="1953" y="38677"/>
                </a:lnTo>
                <a:lnTo>
                  <a:pt x="2274" y="38801"/>
                </a:lnTo>
                <a:lnTo>
                  <a:pt x="2622" y="38909"/>
                </a:lnTo>
                <a:lnTo>
                  <a:pt x="3024" y="39002"/>
                </a:lnTo>
                <a:lnTo>
                  <a:pt x="3478" y="39079"/>
                </a:lnTo>
                <a:lnTo>
                  <a:pt x="3933" y="39148"/>
                </a:lnTo>
                <a:lnTo>
                  <a:pt x="4415" y="39202"/>
                </a:lnTo>
                <a:lnTo>
                  <a:pt x="4896" y="39241"/>
                </a:lnTo>
                <a:lnTo>
                  <a:pt x="5404" y="39264"/>
                </a:lnTo>
                <a:lnTo>
                  <a:pt x="5939" y="39280"/>
                </a:lnTo>
                <a:lnTo>
                  <a:pt x="6448" y="39280"/>
                </a:lnTo>
                <a:lnTo>
                  <a:pt x="6983" y="39272"/>
                </a:lnTo>
                <a:lnTo>
                  <a:pt x="7491" y="39241"/>
                </a:lnTo>
                <a:lnTo>
                  <a:pt x="7999" y="39202"/>
                </a:lnTo>
                <a:lnTo>
                  <a:pt x="8481" y="39156"/>
                </a:lnTo>
                <a:lnTo>
                  <a:pt x="8962" y="39094"/>
                </a:lnTo>
                <a:lnTo>
                  <a:pt x="9925" y="38940"/>
                </a:lnTo>
                <a:lnTo>
                  <a:pt x="10915" y="38785"/>
                </a:lnTo>
                <a:lnTo>
                  <a:pt x="11878" y="38616"/>
                </a:lnTo>
                <a:lnTo>
                  <a:pt x="12868" y="38446"/>
                </a:lnTo>
                <a:lnTo>
                  <a:pt x="13831" y="38261"/>
                </a:lnTo>
                <a:lnTo>
                  <a:pt x="14794" y="38075"/>
                </a:lnTo>
                <a:lnTo>
                  <a:pt x="15730" y="37882"/>
                </a:lnTo>
                <a:lnTo>
                  <a:pt x="16693" y="37674"/>
                </a:lnTo>
                <a:lnTo>
                  <a:pt x="17629" y="37465"/>
                </a:lnTo>
                <a:lnTo>
                  <a:pt x="18592" y="37257"/>
                </a:lnTo>
                <a:lnTo>
                  <a:pt x="19529" y="37033"/>
                </a:lnTo>
                <a:lnTo>
                  <a:pt x="20465" y="36809"/>
                </a:lnTo>
                <a:lnTo>
                  <a:pt x="21401" y="36578"/>
                </a:lnTo>
                <a:lnTo>
                  <a:pt x="22311" y="36338"/>
                </a:lnTo>
                <a:lnTo>
                  <a:pt x="24156" y="35844"/>
                </a:lnTo>
                <a:lnTo>
                  <a:pt x="26002" y="35335"/>
                </a:lnTo>
                <a:lnTo>
                  <a:pt x="27795" y="34810"/>
                </a:lnTo>
                <a:lnTo>
                  <a:pt x="29587" y="34262"/>
                </a:lnTo>
                <a:lnTo>
                  <a:pt x="31379" y="33706"/>
                </a:lnTo>
                <a:lnTo>
                  <a:pt x="33145" y="33135"/>
                </a:lnTo>
                <a:lnTo>
                  <a:pt x="34883" y="32548"/>
                </a:lnTo>
                <a:lnTo>
                  <a:pt x="36622" y="31961"/>
                </a:lnTo>
                <a:lnTo>
                  <a:pt x="38334" y="31359"/>
                </a:lnTo>
                <a:lnTo>
                  <a:pt x="40020" y="30757"/>
                </a:lnTo>
                <a:lnTo>
                  <a:pt x="41705" y="30155"/>
                </a:lnTo>
                <a:lnTo>
                  <a:pt x="45022" y="28927"/>
                </a:lnTo>
                <a:lnTo>
                  <a:pt x="48286" y="27715"/>
                </a:lnTo>
                <a:lnTo>
                  <a:pt x="51496" y="26511"/>
                </a:lnTo>
                <a:lnTo>
                  <a:pt x="54625" y="25345"/>
                </a:lnTo>
                <a:lnTo>
                  <a:pt x="56177" y="24782"/>
                </a:lnTo>
                <a:lnTo>
                  <a:pt x="57702" y="24226"/>
                </a:lnTo>
                <a:lnTo>
                  <a:pt x="59227" y="23685"/>
                </a:lnTo>
                <a:lnTo>
                  <a:pt x="60725" y="23160"/>
                </a:lnTo>
                <a:lnTo>
                  <a:pt x="62196" y="22651"/>
                </a:lnTo>
                <a:lnTo>
                  <a:pt x="63667" y="22165"/>
                </a:lnTo>
                <a:lnTo>
                  <a:pt x="79396" y="17077"/>
                </a:lnTo>
                <a:lnTo>
                  <a:pt x="87261" y="14530"/>
                </a:lnTo>
                <a:lnTo>
                  <a:pt x="95099" y="11982"/>
                </a:lnTo>
                <a:lnTo>
                  <a:pt x="102937" y="9427"/>
                </a:lnTo>
                <a:lnTo>
                  <a:pt x="110721" y="6864"/>
                </a:lnTo>
                <a:lnTo>
                  <a:pt x="118506" y="4293"/>
                </a:lnTo>
                <a:lnTo>
                  <a:pt x="122358" y="3004"/>
                </a:lnTo>
                <a:lnTo>
                  <a:pt x="126210" y="1707"/>
                </a:lnTo>
                <a:lnTo>
                  <a:pt x="126451" y="1622"/>
                </a:lnTo>
                <a:lnTo>
                  <a:pt x="126638" y="1529"/>
                </a:lnTo>
                <a:lnTo>
                  <a:pt x="126799" y="1429"/>
                </a:lnTo>
                <a:lnTo>
                  <a:pt x="126932" y="1336"/>
                </a:lnTo>
                <a:lnTo>
                  <a:pt x="127013" y="1244"/>
                </a:lnTo>
                <a:lnTo>
                  <a:pt x="127066" y="1143"/>
                </a:lnTo>
                <a:lnTo>
                  <a:pt x="127093" y="1051"/>
                </a:lnTo>
                <a:lnTo>
                  <a:pt x="127066" y="958"/>
                </a:lnTo>
                <a:lnTo>
                  <a:pt x="127039" y="865"/>
                </a:lnTo>
                <a:lnTo>
                  <a:pt x="126959" y="773"/>
                </a:lnTo>
                <a:lnTo>
                  <a:pt x="126852" y="688"/>
                </a:lnTo>
                <a:lnTo>
                  <a:pt x="126718" y="603"/>
                </a:lnTo>
                <a:lnTo>
                  <a:pt x="126585" y="518"/>
                </a:lnTo>
                <a:lnTo>
                  <a:pt x="126397" y="441"/>
                </a:lnTo>
                <a:lnTo>
                  <a:pt x="126210" y="371"/>
                </a:lnTo>
                <a:lnTo>
                  <a:pt x="125996" y="302"/>
                </a:lnTo>
                <a:lnTo>
                  <a:pt x="125782" y="240"/>
                </a:lnTo>
                <a:lnTo>
                  <a:pt x="125515" y="186"/>
                </a:lnTo>
                <a:lnTo>
                  <a:pt x="125274" y="140"/>
                </a:lnTo>
                <a:lnTo>
                  <a:pt x="125006" y="93"/>
                </a:lnTo>
                <a:lnTo>
                  <a:pt x="124712" y="62"/>
                </a:lnTo>
                <a:lnTo>
                  <a:pt x="124418" y="32"/>
                </a:lnTo>
                <a:lnTo>
                  <a:pt x="124124" y="16"/>
                </a:lnTo>
                <a:lnTo>
                  <a:pt x="123829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4;p2">
            <a:extLst>
              <a:ext uri="{FF2B5EF4-FFF2-40B4-BE49-F238E27FC236}">
                <a16:creationId xmlns:a16="http://schemas.microsoft.com/office/drawing/2014/main" id="{545BEA43-6AF8-804C-B7B8-3F2D566CA08E}"/>
              </a:ext>
            </a:extLst>
          </p:cNvPr>
          <p:cNvSpPr/>
          <p:nvPr userDrawn="1"/>
        </p:nvSpPr>
        <p:spPr>
          <a:xfrm rot="10800000">
            <a:off x="10873459" y="1210575"/>
            <a:ext cx="1058075" cy="736831"/>
          </a:xfrm>
          <a:custGeom>
            <a:avLst/>
            <a:gdLst/>
            <a:ahLst/>
            <a:cxnLst/>
            <a:rect l="l" t="t" r="r" b="b"/>
            <a:pathLst>
              <a:path w="265848" h="60363" extrusionOk="0">
                <a:moveTo>
                  <a:pt x="75544" y="0"/>
                </a:moveTo>
                <a:lnTo>
                  <a:pt x="74929" y="16"/>
                </a:lnTo>
                <a:lnTo>
                  <a:pt x="74313" y="39"/>
                </a:lnTo>
                <a:lnTo>
                  <a:pt x="73725" y="77"/>
                </a:lnTo>
                <a:lnTo>
                  <a:pt x="73110" y="139"/>
                </a:lnTo>
                <a:lnTo>
                  <a:pt x="72521" y="209"/>
                </a:lnTo>
                <a:lnTo>
                  <a:pt x="55829" y="2548"/>
                </a:lnTo>
                <a:lnTo>
                  <a:pt x="39136" y="4895"/>
                </a:lnTo>
                <a:lnTo>
                  <a:pt x="5778" y="9604"/>
                </a:lnTo>
                <a:lnTo>
                  <a:pt x="5270" y="9673"/>
                </a:lnTo>
                <a:lnTo>
                  <a:pt x="4789" y="9758"/>
                </a:lnTo>
                <a:lnTo>
                  <a:pt x="4334" y="9843"/>
                </a:lnTo>
                <a:lnTo>
                  <a:pt x="3906" y="9936"/>
                </a:lnTo>
                <a:lnTo>
                  <a:pt x="3505" y="10028"/>
                </a:lnTo>
                <a:lnTo>
                  <a:pt x="3103" y="10129"/>
                </a:lnTo>
                <a:lnTo>
                  <a:pt x="2755" y="10229"/>
                </a:lnTo>
                <a:lnTo>
                  <a:pt x="2408" y="10337"/>
                </a:lnTo>
                <a:lnTo>
                  <a:pt x="2113" y="10453"/>
                </a:lnTo>
                <a:lnTo>
                  <a:pt x="1819" y="10561"/>
                </a:lnTo>
                <a:lnTo>
                  <a:pt x="1552" y="10684"/>
                </a:lnTo>
                <a:lnTo>
                  <a:pt x="1311" y="10800"/>
                </a:lnTo>
                <a:lnTo>
                  <a:pt x="1070" y="10924"/>
                </a:lnTo>
                <a:lnTo>
                  <a:pt x="883" y="11047"/>
                </a:lnTo>
                <a:lnTo>
                  <a:pt x="696" y="11171"/>
                </a:lnTo>
                <a:lnTo>
                  <a:pt x="535" y="11302"/>
                </a:lnTo>
                <a:lnTo>
                  <a:pt x="401" y="11433"/>
                </a:lnTo>
                <a:lnTo>
                  <a:pt x="294" y="11565"/>
                </a:lnTo>
                <a:lnTo>
                  <a:pt x="187" y="11696"/>
                </a:lnTo>
                <a:lnTo>
                  <a:pt x="107" y="11827"/>
                </a:lnTo>
                <a:lnTo>
                  <a:pt x="54" y="11966"/>
                </a:lnTo>
                <a:lnTo>
                  <a:pt x="27" y="12097"/>
                </a:lnTo>
                <a:lnTo>
                  <a:pt x="0" y="12236"/>
                </a:lnTo>
                <a:lnTo>
                  <a:pt x="0" y="12367"/>
                </a:lnTo>
                <a:lnTo>
                  <a:pt x="27" y="12499"/>
                </a:lnTo>
                <a:lnTo>
                  <a:pt x="54" y="12638"/>
                </a:lnTo>
                <a:lnTo>
                  <a:pt x="107" y="12769"/>
                </a:lnTo>
                <a:lnTo>
                  <a:pt x="187" y="12900"/>
                </a:lnTo>
                <a:lnTo>
                  <a:pt x="268" y="13031"/>
                </a:lnTo>
                <a:lnTo>
                  <a:pt x="375" y="13155"/>
                </a:lnTo>
                <a:lnTo>
                  <a:pt x="508" y="13286"/>
                </a:lnTo>
                <a:lnTo>
                  <a:pt x="642" y="13410"/>
                </a:lnTo>
                <a:lnTo>
                  <a:pt x="803" y="13533"/>
                </a:lnTo>
                <a:lnTo>
                  <a:pt x="990" y="13649"/>
                </a:lnTo>
                <a:lnTo>
                  <a:pt x="1177" y="13765"/>
                </a:lnTo>
                <a:lnTo>
                  <a:pt x="1364" y="13881"/>
                </a:lnTo>
                <a:lnTo>
                  <a:pt x="1578" y="13989"/>
                </a:lnTo>
                <a:lnTo>
                  <a:pt x="1819" y="14097"/>
                </a:lnTo>
                <a:lnTo>
                  <a:pt x="2060" y="14205"/>
                </a:lnTo>
                <a:lnTo>
                  <a:pt x="2327" y="14297"/>
                </a:lnTo>
                <a:lnTo>
                  <a:pt x="2622" y="14398"/>
                </a:lnTo>
                <a:lnTo>
                  <a:pt x="2889" y="14483"/>
                </a:lnTo>
                <a:lnTo>
                  <a:pt x="3210" y="14575"/>
                </a:lnTo>
                <a:lnTo>
                  <a:pt x="3531" y="14653"/>
                </a:lnTo>
                <a:lnTo>
                  <a:pt x="3852" y="14730"/>
                </a:lnTo>
                <a:lnTo>
                  <a:pt x="4200" y="14799"/>
                </a:lnTo>
                <a:lnTo>
                  <a:pt x="4548" y="14861"/>
                </a:lnTo>
                <a:lnTo>
                  <a:pt x="4922" y="14923"/>
                </a:lnTo>
                <a:lnTo>
                  <a:pt x="5297" y="14977"/>
                </a:lnTo>
                <a:lnTo>
                  <a:pt x="5671" y="15023"/>
                </a:lnTo>
                <a:lnTo>
                  <a:pt x="6073" y="15062"/>
                </a:lnTo>
                <a:lnTo>
                  <a:pt x="6501" y="15093"/>
                </a:lnTo>
                <a:lnTo>
                  <a:pt x="6902" y="15116"/>
                </a:lnTo>
                <a:lnTo>
                  <a:pt x="7357" y="15139"/>
                </a:lnTo>
                <a:lnTo>
                  <a:pt x="7785" y="15147"/>
                </a:lnTo>
                <a:lnTo>
                  <a:pt x="8694" y="15147"/>
                </a:lnTo>
                <a:lnTo>
                  <a:pt x="9176" y="15131"/>
                </a:lnTo>
                <a:lnTo>
                  <a:pt x="9657" y="15108"/>
                </a:lnTo>
                <a:lnTo>
                  <a:pt x="10139" y="15077"/>
                </a:lnTo>
                <a:lnTo>
                  <a:pt x="10620" y="15039"/>
                </a:lnTo>
                <a:lnTo>
                  <a:pt x="11128" y="14984"/>
                </a:lnTo>
                <a:lnTo>
                  <a:pt x="11637" y="14930"/>
                </a:lnTo>
                <a:lnTo>
                  <a:pt x="12145" y="14861"/>
                </a:lnTo>
                <a:lnTo>
                  <a:pt x="37130" y="11302"/>
                </a:lnTo>
                <a:lnTo>
                  <a:pt x="62088" y="7735"/>
                </a:lnTo>
                <a:lnTo>
                  <a:pt x="60537" y="9712"/>
                </a:lnTo>
                <a:lnTo>
                  <a:pt x="59039" y="11696"/>
                </a:lnTo>
                <a:lnTo>
                  <a:pt x="57541" y="13680"/>
                </a:lnTo>
                <a:lnTo>
                  <a:pt x="56069" y="15656"/>
                </a:lnTo>
                <a:lnTo>
                  <a:pt x="54625" y="17648"/>
                </a:lnTo>
                <a:lnTo>
                  <a:pt x="53234" y="19632"/>
                </a:lnTo>
                <a:lnTo>
                  <a:pt x="51843" y="21624"/>
                </a:lnTo>
                <a:lnTo>
                  <a:pt x="50505" y="23615"/>
                </a:lnTo>
                <a:lnTo>
                  <a:pt x="50398" y="23801"/>
                </a:lnTo>
                <a:lnTo>
                  <a:pt x="50345" y="23994"/>
                </a:lnTo>
                <a:lnTo>
                  <a:pt x="50345" y="24171"/>
                </a:lnTo>
                <a:lnTo>
                  <a:pt x="50372" y="24349"/>
                </a:lnTo>
                <a:lnTo>
                  <a:pt x="50452" y="24526"/>
                </a:lnTo>
                <a:lnTo>
                  <a:pt x="50559" y="24696"/>
                </a:lnTo>
                <a:lnTo>
                  <a:pt x="50719" y="24858"/>
                </a:lnTo>
                <a:lnTo>
                  <a:pt x="50907" y="25013"/>
                </a:lnTo>
                <a:lnTo>
                  <a:pt x="51147" y="25167"/>
                </a:lnTo>
                <a:lnTo>
                  <a:pt x="51388" y="25314"/>
                </a:lnTo>
                <a:lnTo>
                  <a:pt x="51709" y="25453"/>
                </a:lnTo>
                <a:lnTo>
                  <a:pt x="52030" y="25584"/>
                </a:lnTo>
                <a:lnTo>
                  <a:pt x="52378" y="25715"/>
                </a:lnTo>
                <a:lnTo>
                  <a:pt x="52752" y="25831"/>
                </a:lnTo>
                <a:lnTo>
                  <a:pt x="53180" y="25947"/>
                </a:lnTo>
                <a:lnTo>
                  <a:pt x="53608" y="26047"/>
                </a:lnTo>
                <a:lnTo>
                  <a:pt x="54063" y="26147"/>
                </a:lnTo>
                <a:lnTo>
                  <a:pt x="54545" y="26240"/>
                </a:lnTo>
                <a:lnTo>
                  <a:pt x="55026" y="26317"/>
                </a:lnTo>
                <a:lnTo>
                  <a:pt x="55561" y="26394"/>
                </a:lnTo>
                <a:lnTo>
                  <a:pt x="56069" y="26464"/>
                </a:lnTo>
                <a:lnTo>
                  <a:pt x="56631" y="26518"/>
                </a:lnTo>
                <a:lnTo>
                  <a:pt x="57193" y="26564"/>
                </a:lnTo>
                <a:lnTo>
                  <a:pt x="57755" y="26603"/>
                </a:lnTo>
                <a:lnTo>
                  <a:pt x="58343" y="26634"/>
                </a:lnTo>
                <a:lnTo>
                  <a:pt x="58932" y="26657"/>
                </a:lnTo>
                <a:lnTo>
                  <a:pt x="59520" y="26665"/>
                </a:lnTo>
                <a:lnTo>
                  <a:pt x="60109" y="26665"/>
                </a:lnTo>
                <a:lnTo>
                  <a:pt x="60724" y="26657"/>
                </a:lnTo>
                <a:lnTo>
                  <a:pt x="61339" y="26642"/>
                </a:lnTo>
                <a:lnTo>
                  <a:pt x="61928" y="26611"/>
                </a:lnTo>
                <a:lnTo>
                  <a:pt x="62543" y="26564"/>
                </a:lnTo>
                <a:lnTo>
                  <a:pt x="124685" y="21724"/>
                </a:lnTo>
                <a:lnTo>
                  <a:pt x="124685" y="21724"/>
                </a:lnTo>
                <a:lnTo>
                  <a:pt x="123856" y="23013"/>
                </a:lnTo>
                <a:lnTo>
                  <a:pt x="123026" y="24295"/>
                </a:lnTo>
                <a:lnTo>
                  <a:pt x="122143" y="25584"/>
                </a:lnTo>
                <a:lnTo>
                  <a:pt x="121261" y="26873"/>
                </a:lnTo>
                <a:lnTo>
                  <a:pt x="120351" y="28155"/>
                </a:lnTo>
                <a:lnTo>
                  <a:pt x="119442" y="29436"/>
                </a:lnTo>
                <a:lnTo>
                  <a:pt x="118479" y="30718"/>
                </a:lnTo>
                <a:lnTo>
                  <a:pt x="117516" y="31999"/>
                </a:lnTo>
                <a:lnTo>
                  <a:pt x="116526" y="33273"/>
                </a:lnTo>
                <a:lnTo>
                  <a:pt x="115509" y="34547"/>
                </a:lnTo>
                <a:lnTo>
                  <a:pt x="114466" y="35828"/>
                </a:lnTo>
                <a:lnTo>
                  <a:pt x="113396" y="37102"/>
                </a:lnTo>
                <a:lnTo>
                  <a:pt x="112326" y="38376"/>
                </a:lnTo>
                <a:lnTo>
                  <a:pt x="111229" y="39642"/>
                </a:lnTo>
                <a:lnTo>
                  <a:pt x="110079" y="40916"/>
                </a:lnTo>
                <a:lnTo>
                  <a:pt x="108929" y="42189"/>
                </a:lnTo>
                <a:lnTo>
                  <a:pt x="108795" y="42367"/>
                </a:lnTo>
                <a:lnTo>
                  <a:pt x="108715" y="42545"/>
                </a:lnTo>
                <a:lnTo>
                  <a:pt x="108688" y="42722"/>
                </a:lnTo>
                <a:lnTo>
                  <a:pt x="108688" y="42892"/>
                </a:lnTo>
                <a:lnTo>
                  <a:pt x="108768" y="43062"/>
                </a:lnTo>
                <a:lnTo>
                  <a:pt x="108848" y="43224"/>
                </a:lnTo>
                <a:lnTo>
                  <a:pt x="109009" y="43386"/>
                </a:lnTo>
                <a:lnTo>
                  <a:pt x="109196" y="43540"/>
                </a:lnTo>
                <a:lnTo>
                  <a:pt x="109437" y="43695"/>
                </a:lnTo>
                <a:lnTo>
                  <a:pt x="109704" y="43841"/>
                </a:lnTo>
                <a:lnTo>
                  <a:pt x="109999" y="43980"/>
                </a:lnTo>
                <a:lnTo>
                  <a:pt x="110346" y="44119"/>
                </a:lnTo>
                <a:lnTo>
                  <a:pt x="110694" y="44251"/>
                </a:lnTo>
                <a:lnTo>
                  <a:pt x="111095" y="44374"/>
                </a:lnTo>
                <a:lnTo>
                  <a:pt x="111523" y="44490"/>
                </a:lnTo>
                <a:lnTo>
                  <a:pt x="111951" y="44598"/>
                </a:lnTo>
                <a:lnTo>
                  <a:pt x="112433" y="44698"/>
                </a:lnTo>
                <a:lnTo>
                  <a:pt x="112915" y="44791"/>
                </a:lnTo>
                <a:lnTo>
                  <a:pt x="113423" y="44876"/>
                </a:lnTo>
                <a:lnTo>
                  <a:pt x="113958" y="44953"/>
                </a:lnTo>
                <a:lnTo>
                  <a:pt x="114493" y="45023"/>
                </a:lnTo>
                <a:lnTo>
                  <a:pt x="115055" y="45084"/>
                </a:lnTo>
                <a:lnTo>
                  <a:pt x="115616" y="45131"/>
                </a:lnTo>
                <a:lnTo>
                  <a:pt x="116178" y="45169"/>
                </a:lnTo>
                <a:lnTo>
                  <a:pt x="116740" y="45200"/>
                </a:lnTo>
                <a:lnTo>
                  <a:pt x="117328" y="45223"/>
                </a:lnTo>
                <a:lnTo>
                  <a:pt x="117917" y="45231"/>
                </a:lnTo>
                <a:lnTo>
                  <a:pt x="118505" y="45231"/>
                </a:lnTo>
                <a:lnTo>
                  <a:pt x="119094" y="45216"/>
                </a:lnTo>
                <a:lnTo>
                  <a:pt x="119656" y="45185"/>
                </a:lnTo>
                <a:lnTo>
                  <a:pt x="120244" y="45154"/>
                </a:lnTo>
                <a:lnTo>
                  <a:pt x="120806" y="45100"/>
                </a:lnTo>
                <a:lnTo>
                  <a:pt x="139719" y="43178"/>
                </a:lnTo>
                <a:lnTo>
                  <a:pt x="158631" y="41248"/>
                </a:lnTo>
                <a:lnTo>
                  <a:pt x="196430" y="37372"/>
                </a:lnTo>
                <a:lnTo>
                  <a:pt x="194424" y="39920"/>
                </a:lnTo>
                <a:lnTo>
                  <a:pt x="192364" y="42467"/>
                </a:lnTo>
                <a:lnTo>
                  <a:pt x="190251" y="45007"/>
                </a:lnTo>
                <a:lnTo>
                  <a:pt x="188084" y="47547"/>
                </a:lnTo>
                <a:lnTo>
                  <a:pt x="185917" y="50079"/>
                </a:lnTo>
                <a:lnTo>
                  <a:pt x="183670" y="52619"/>
                </a:lnTo>
                <a:lnTo>
                  <a:pt x="181423" y="55151"/>
                </a:lnTo>
                <a:lnTo>
                  <a:pt x="179149" y="57676"/>
                </a:lnTo>
                <a:lnTo>
                  <a:pt x="178989" y="57884"/>
                </a:lnTo>
                <a:lnTo>
                  <a:pt x="178908" y="58077"/>
                </a:lnTo>
                <a:lnTo>
                  <a:pt x="178855" y="58270"/>
                </a:lnTo>
                <a:lnTo>
                  <a:pt x="178882" y="58448"/>
                </a:lnTo>
                <a:lnTo>
                  <a:pt x="178962" y="58625"/>
                </a:lnTo>
                <a:lnTo>
                  <a:pt x="179096" y="58795"/>
                </a:lnTo>
                <a:lnTo>
                  <a:pt x="179283" y="58949"/>
                </a:lnTo>
                <a:lnTo>
                  <a:pt x="179497" y="59104"/>
                </a:lnTo>
                <a:lnTo>
                  <a:pt x="179791" y="59250"/>
                </a:lnTo>
                <a:lnTo>
                  <a:pt x="180085" y="59382"/>
                </a:lnTo>
                <a:lnTo>
                  <a:pt x="180433" y="59513"/>
                </a:lnTo>
                <a:lnTo>
                  <a:pt x="180834" y="59629"/>
                </a:lnTo>
                <a:lnTo>
                  <a:pt x="181236" y="59744"/>
                </a:lnTo>
                <a:lnTo>
                  <a:pt x="181690" y="59845"/>
                </a:lnTo>
                <a:lnTo>
                  <a:pt x="182172" y="59937"/>
                </a:lnTo>
                <a:lnTo>
                  <a:pt x="182680" y="60022"/>
                </a:lnTo>
                <a:lnTo>
                  <a:pt x="183215" y="60100"/>
                </a:lnTo>
                <a:lnTo>
                  <a:pt x="183750" y="60161"/>
                </a:lnTo>
                <a:lnTo>
                  <a:pt x="184312" y="60223"/>
                </a:lnTo>
                <a:lnTo>
                  <a:pt x="184874" y="60269"/>
                </a:lnTo>
                <a:lnTo>
                  <a:pt x="185462" y="60308"/>
                </a:lnTo>
                <a:lnTo>
                  <a:pt x="186077" y="60339"/>
                </a:lnTo>
                <a:lnTo>
                  <a:pt x="186666" y="60354"/>
                </a:lnTo>
                <a:lnTo>
                  <a:pt x="187281" y="60362"/>
                </a:lnTo>
                <a:lnTo>
                  <a:pt x="187896" y="60362"/>
                </a:lnTo>
                <a:lnTo>
                  <a:pt x="188485" y="60354"/>
                </a:lnTo>
                <a:lnTo>
                  <a:pt x="189100" y="60331"/>
                </a:lnTo>
                <a:lnTo>
                  <a:pt x="189689" y="60300"/>
                </a:lnTo>
                <a:lnTo>
                  <a:pt x="190277" y="60262"/>
                </a:lnTo>
                <a:lnTo>
                  <a:pt x="190839" y="60208"/>
                </a:lnTo>
                <a:lnTo>
                  <a:pt x="191401" y="60146"/>
                </a:lnTo>
                <a:lnTo>
                  <a:pt x="191936" y="60069"/>
                </a:lnTo>
                <a:lnTo>
                  <a:pt x="209859" y="57374"/>
                </a:lnTo>
                <a:lnTo>
                  <a:pt x="218793" y="56016"/>
                </a:lnTo>
                <a:lnTo>
                  <a:pt x="227728" y="54657"/>
                </a:lnTo>
                <a:lnTo>
                  <a:pt x="236636" y="53283"/>
                </a:lnTo>
                <a:lnTo>
                  <a:pt x="241103" y="52588"/>
                </a:lnTo>
                <a:lnTo>
                  <a:pt x="245544" y="51893"/>
                </a:lnTo>
                <a:lnTo>
                  <a:pt x="249958" y="51191"/>
                </a:lnTo>
                <a:lnTo>
                  <a:pt x="254372" y="50481"/>
                </a:lnTo>
                <a:lnTo>
                  <a:pt x="258786" y="49770"/>
                </a:lnTo>
                <a:lnTo>
                  <a:pt x="263173" y="49052"/>
                </a:lnTo>
                <a:lnTo>
                  <a:pt x="263467" y="49006"/>
                </a:lnTo>
                <a:lnTo>
                  <a:pt x="263708" y="48952"/>
                </a:lnTo>
                <a:lnTo>
                  <a:pt x="263948" y="48898"/>
                </a:lnTo>
                <a:lnTo>
                  <a:pt x="264189" y="48844"/>
                </a:lnTo>
                <a:lnTo>
                  <a:pt x="264403" y="48790"/>
                </a:lnTo>
                <a:lnTo>
                  <a:pt x="264590" y="48728"/>
                </a:lnTo>
                <a:lnTo>
                  <a:pt x="264938" y="48597"/>
                </a:lnTo>
                <a:lnTo>
                  <a:pt x="265206" y="48466"/>
                </a:lnTo>
                <a:lnTo>
                  <a:pt x="265446" y="48327"/>
                </a:lnTo>
                <a:lnTo>
                  <a:pt x="265634" y="48180"/>
                </a:lnTo>
                <a:lnTo>
                  <a:pt x="265741" y="48033"/>
                </a:lnTo>
                <a:lnTo>
                  <a:pt x="265821" y="47879"/>
                </a:lnTo>
                <a:lnTo>
                  <a:pt x="265848" y="47725"/>
                </a:lnTo>
                <a:lnTo>
                  <a:pt x="265821" y="47562"/>
                </a:lnTo>
                <a:lnTo>
                  <a:pt x="265767" y="47408"/>
                </a:lnTo>
                <a:lnTo>
                  <a:pt x="265634" y="47254"/>
                </a:lnTo>
                <a:lnTo>
                  <a:pt x="265500" y="47099"/>
                </a:lnTo>
                <a:lnTo>
                  <a:pt x="265313" y="46953"/>
                </a:lnTo>
                <a:lnTo>
                  <a:pt x="265072" y="46806"/>
                </a:lnTo>
                <a:lnTo>
                  <a:pt x="264804" y="46667"/>
                </a:lnTo>
                <a:lnTo>
                  <a:pt x="264510" y="46528"/>
                </a:lnTo>
                <a:lnTo>
                  <a:pt x="264162" y="46404"/>
                </a:lnTo>
                <a:lnTo>
                  <a:pt x="263815" y="46281"/>
                </a:lnTo>
                <a:lnTo>
                  <a:pt x="263413" y="46173"/>
                </a:lnTo>
                <a:lnTo>
                  <a:pt x="262985" y="46080"/>
                </a:lnTo>
                <a:lnTo>
                  <a:pt x="262557" y="45988"/>
                </a:lnTo>
                <a:lnTo>
                  <a:pt x="262076" y="45918"/>
                </a:lnTo>
                <a:lnTo>
                  <a:pt x="261594" y="45856"/>
                </a:lnTo>
                <a:lnTo>
                  <a:pt x="261086" y="45810"/>
                </a:lnTo>
                <a:lnTo>
                  <a:pt x="260551" y="45787"/>
                </a:lnTo>
                <a:lnTo>
                  <a:pt x="260016" y="45771"/>
                </a:lnTo>
                <a:lnTo>
                  <a:pt x="259722" y="45771"/>
                </a:lnTo>
                <a:lnTo>
                  <a:pt x="259454" y="45779"/>
                </a:lnTo>
                <a:lnTo>
                  <a:pt x="259160" y="45787"/>
                </a:lnTo>
                <a:lnTo>
                  <a:pt x="258866" y="45802"/>
                </a:lnTo>
                <a:lnTo>
                  <a:pt x="258598" y="45825"/>
                </a:lnTo>
                <a:lnTo>
                  <a:pt x="258304" y="45849"/>
                </a:lnTo>
                <a:lnTo>
                  <a:pt x="258010" y="45880"/>
                </a:lnTo>
                <a:lnTo>
                  <a:pt x="257716" y="45918"/>
                </a:lnTo>
                <a:lnTo>
                  <a:pt x="250466" y="46860"/>
                </a:lnTo>
                <a:lnTo>
                  <a:pt x="243270" y="47825"/>
                </a:lnTo>
                <a:lnTo>
                  <a:pt x="236074" y="48790"/>
                </a:lnTo>
                <a:lnTo>
                  <a:pt x="228878" y="49763"/>
                </a:lnTo>
                <a:lnTo>
                  <a:pt x="221682" y="50743"/>
                </a:lnTo>
                <a:lnTo>
                  <a:pt x="214513" y="51731"/>
                </a:lnTo>
                <a:lnTo>
                  <a:pt x="200175" y="53700"/>
                </a:lnTo>
                <a:lnTo>
                  <a:pt x="201352" y="52472"/>
                </a:lnTo>
                <a:lnTo>
                  <a:pt x="202529" y="51237"/>
                </a:lnTo>
                <a:lnTo>
                  <a:pt x="203653" y="50010"/>
                </a:lnTo>
                <a:lnTo>
                  <a:pt x="204776" y="48774"/>
                </a:lnTo>
                <a:lnTo>
                  <a:pt x="206996" y="46304"/>
                </a:lnTo>
                <a:lnTo>
                  <a:pt x="209136" y="43826"/>
                </a:lnTo>
                <a:lnTo>
                  <a:pt x="211223" y="41348"/>
                </a:lnTo>
                <a:lnTo>
                  <a:pt x="213256" y="38862"/>
                </a:lnTo>
                <a:lnTo>
                  <a:pt x="215262" y="36376"/>
                </a:lnTo>
                <a:lnTo>
                  <a:pt x="217188" y="33883"/>
                </a:lnTo>
                <a:lnTo>
                  <a:pt x="217295" y="33705"/>
                </a:lnTo>
                <a:lnTo>
                  <a:pt x="217376" y="33535"/>
                </a:lnTo>
                <a:lnTo>
                  <a:pt x="217376" y="33366"/>
                </a:lnTo>
                <a:lnTo>
                  <a:pt x="217349" y="33196"/>
                </a:lnTo>
                <a:lnTo>
                  <a:pt x="217295" y="33026"/>
                </a:lnTo>
                <a:lnTo>
                  <a:pt x="217188" y="32864"/>
                </a:lnTo>
                <a:lnTo>
                  <a:pt x="217028" y="32709"/>
                </a:lnTo>
                <a:lnTo>
                  <a:pt x="216841" y="32555"/>
                </a:lnTo>
                <a:lnTo>
                  <a:pt x="216627" y="32408"/>
                </a:lnTo>
                <a:lnTo>
                  <a:pt x="216359" y="32262"/>
                </a:lnTo>
                <a:lnTo>
                  <a:pt x="216065" y="32123"/>
                </a:lnTo>
                <a:lnTo>
                  <a:pt x="215744" y="31991"/>
                </a:lnTo>
                <a:lnTo>
                  <a:pt x="215396" y="31868"/>
                </a:lnTo>
                <a:lnTo>
                  <a:pt x="215022" y="31744"/>
                </a:lnTo>
                <a:lnTo>
                  <a:pt x="214620" y="31629"/>
                </a:lnTo>
                <a:lnTo>
                  <a:pt x="214192" y="31521"/>
                </a:lnTo>
                <a:lnTo>
                  <a:pt x="213764" y="31420"/>
                </a:lnTo>
                <a:lnTo>
                  <a:pt x="213283" y="31328"/>
                </a:lnTo>
                <a:lnTo>
                  <a:pt x="212801" y="31250"/>
                </a:lnTo>
                <a:lnTo>
                  <a:pt x="212293" y="31173"/>
                </a:lnTo>
                <a:lnTo>
                  <a:pt x="211785" y="31104"/>
                </a:lnTo>
                <a:lnTo>
                  <a:pt x="211250" y="31050"/>
                </a:lnTo>
                <a:lnTo>
                  <a:pt x="210715" y="30996"/>
                </a:lnTo>
                <a:lnTo>
                  <a:pt x="210153" y="30957"/>
                </a:lnTo>
                <a:lnTo>
                  <a:pt x="209591" y="30926"/>
                </a:lnTo>
                <a:lnTo>
                  <a:pt x="209029" y="30911"/>
                </a:lnTo>
                <a:lnTo>
                  <a:pt x="208468" y="30903"/>
                </a:lnTo>
                <a:lnTo>
                  <a:pt x="207879" y="30903"/>
                </a:lnTo>
                <a:lnTo>
                  <a:pt x="207317" y="30918"/>
                </a:lnTo>
                <a:lnTo>
                  <a:pt x="206729" y="30949"/>
                </a:lnTo>
                <a:lnTo>
                  <a:pt x="206167" y="30988"/>
                </a:lnTo>
                <a:lnTo>
                  <a:pt x="205579" y="31034"/>
                </a:lnTo>
                <a:lnTo>
                  <a:pt x="168074" y="34809"/>
                </a:lnTo>
                <a:lnTo>
                  <a:pt x="149349" y="36701"/>
                </a:lnTo>
                <a:lnTo>
                  <a:pt x="130597" y="38592"/>
                </a:lnTo>
                <a:lnTo>
                  <a:pt x="131640" y="37357"/>
                </a:lnTo>
                <a:lnTo>
                  <a:pt x="132656" y="36114"/>
                </a:lnTo>
                <a:lnTo>
                  <a:pt x="133673" y="34871"/>
                </a:lnTo>
                <a:lnTo>
                  <a:pt x="134636" y="33628"/>
                </a:lnTo>
                <a:lnTo>
                  <a:pt x="135599" y="32385"/>
                </a:lnTo>
                <a:lnTo>
                  <a:pt x="136535" y="31135"/>
                </a:lnTo>
                <a:lnTo>
                  <a:pt x="137472" y="29892"/>
                </a:lnTo>
                <a:lnTo>
                  <a:pt x="138354" y="28641"/>
                </a:lnTo>
                <a:lnTo>
                  <a:pt x="139237" y="27390"/>
                </a:lnTo>
                <a:lnTo>
                  <a:pt x="140093" y="26140"/>
                </a:lnTo>
                <a:lnTo>
                  <a:pt x="140949" y="24889"/>
                </a:lnTo>
                <a:lnTo>
                  <a:pt x="141778" y="23638"/>
                </a:lnTo>
                <a:lnTo>
                  <a:pt x="142581" y="22380"/>
                </a:lnTo>
                <a:lnTo>
                  <a:pt x="143357" y="21130"/>
                </a:lnTo>
                <a:lnTo>
                  <a:pt x="144106" y="19871"/>
                </a:lnTo>
                <a:lnTo>
                  <a:pt x="144855" y="18613"/>
                </a:lnTo>
                <a:lnTo>
                  <a:pt x="144962" y="18420"/>
                </a:lnTo>
                <a:lnTo>
                  <a:pt x="144988" y="18235"/>
                </a:lnTo>
                <a:lnTo>
                  <a:pt x="144988" y="18057"/>
                </a:lnTo>
                <a:lnTo>
                  <a:pt x="144962" y="17879"/>
                </a:lnTo>
                <a:lnTo>
                  <a:pt x="144881" y="17710"/>
                </a:lnTo>
                <a:lnTo>
                  <a:pt x="144748" y="17547"/>
                </a:lnTo>
                <a:lnTo>
                  <a:pt x="144614" y="17385"/>
                </a:lnTo>
                <a:lnTo>
                  <a:pt x="144427" y="17231"/>
                </a:lnTo>
                <a:lnTo>
                  <a:pt x="144186" y="17077"/>
                </a:lnTo>
                <a:lnTo>
                  <a:pt x="143945" y="16938"/>
                </a:lnTo>
                <a:lnTo>
                  <a:pt x="143651" y="16799"/>
                </a:lnTo>
                <a:lnTo>
                  <a:pt x="143330" y="16667"/>
                </a:lnTo>
                <a:lnTo>
                  <a:pt x="142982" y="16544"/>
                </a:lnTo>
                <a:lnTo>
                  <a:pt x="142608" y="16428"/>
                </a:lnTo>
                <a:lnTo>
                  <a:pt x="142233" y="16312"/>
                </a:lnTo>
                <a:lnTo>
                  <a:pt x="141805" y="16212"/>
                </a:lnTo>
                <a:lnTo>
                  <a:pt x="141350" y="16112"/>
                </a:lnTo>
                <a:lnTo>
                  <a:pt x="140896" y="16027"/>
                </a:lnTo>
                <a:lnTo>
                  <a:pt x="140414" y="15942"/>
                </a:lnTo>
                <a:lnTo>
                  <a:pt x="139906" y="15872"/>
                </a:lnTo>
                <a:lnTo>
                  <a:pt x="139398" y="15803"/>
                </a:lnTo>
                <a:lnTo>
                  <a:pt x="138863" y="15749"/>
                </a:lnTo>
                <a:lnTo>
                  <a:pt x="138328" y="15702"/>
                </a:lnTo>
                <a:lnTo>
                  <a:pt x="137766" y="15664"/>
                </a:lnTo>
                <a:lnTo>
                  <a:pt x="137177" y="15633"/>
                </a:lnTo>
                <a:lnTo>
                  <a:pt x="136616" y="15618"/>
                </a:lnTo>
                <a:lnTo>
                  <a:pt x="136027" y="15602"/>
                </a:lnTo>
                <a:lnTo>
                  <a:pt x="135439" y="15602"/>
                </a:lnTo>
                <a:lnTo>
                  <a:pt x="134823" y="15610"/>
                </a:lnTo>
                <a:lnTo>
                  <a:pt x="134235" y="15633"/>
                </a:lnTo>
                <a:lnTo>
                  <a:pt x="133619" y="15664"/>
                </a:lnTo>
                <a:lnTo>
                  <a:pt x="133031" y="15702"/>
                </a:lnTo>
                <a:lnTo>
                  <a:pt x="71478" y="20435"/>
                </a:lnTo>
                <a:lnTo>
                  <a:pt x="73029" y="18281"/>
                </a:lnTo>
                <a:lnTo>
                  <a:pt x="74634" y="16127"/>
                </a:lnTo>
                <a:lnTo>
                  <a:pt x="76239" y="13973"/>
                </a:lnTo>
                <a:lnTo>
                  <a:pt x="77898" y="11827"/>
                </a:lnTo>
                <a:lnTo>
                  <a:pt x="79610" y="9681"/>
                </a:lnTo>
                <a:lnTo>
                  <a:pt x="81322" y="7542"/>
                </a:lnTo>
                <a:lnTo>
                  <a:pt x="83114" y="5396"/>
                </a:lnTo>
                <a:lnTo>
                  <a:pt x="84960" y="3258"/>
                </a:lnTo>
                <a:lnTo>
                  <a:pt x="85067" y="3088"/>
                </a:lnTo>
                <a:lnTo>
                  <a:pt x="85147" y="2911"/>
                </a:lnTo>
                <a:lnTo>
                  <a:pt x="85174" y="2733"/>
                </a:lnTo>
                <a:lnTo>
                  <a:pt x="85147" y="2563"/>
                </a:lnTo>
                <a:lnTo>
                  <a:pt x="85067" y="2386"/>
                </a:lnTo>
                <a:lnTo>
                  <a:pt x="84933" y="2216"/>
                </a:lnTo>
                <a:lnTo>
                  <a:pt x="84773" y="2046"/>
                </a:lnTo>
                <a:lnTo>
                  <a:pt x="84586" y="1876"/>
                </a:lnTo>
                <a:lnTo>
                  <a:pt x="84345" y="1714"/>
                </a:lnTo>
                <a:lnTo>
                  <a:pt x="84051" y="1552"/>
                </a:lnTo>
                <a:lnTo>
                  <a:pt x="83730" y="1397"/>
                </a:lnTo>
                <a:lnTo>
                  <a:pt x="83382" y="1243"/>
                </a:lnTo>
                <a:lnTo>
                  <a:pt x="83007" y="1104"/>
                </a:lnTo>
                <a:lnTo>
                  <a:pt x="82606" y="965"/>
                </a:lnTo>
                <a:lnTo>
                  <a:pt x="82151" y="834"/>
                </a:lnTo>
                <a:lnTo>
                  <a:pt x="81697" y="710"/>
                </a:lnTo>
                <a:lnTo>
                  <a:pt x="81215" y="595"/>
                </a:lnTo>
                <a:lnTo>
                  <a:pt x="80707" y="486"/>
                </a:lnTo>
                <a:lnTo>
                  <a:pt x="80199" y="386"/>
                </a:lnTo>
                <a:lnTo>
                  <a:pt x="79637" y="301"/>
                </a:lnTo>
                <a:lnTo>
                  <a:pt x="79102" y="224"/>
                </a:lnTo>
                <a:lnTo>
                  <a:pt x="78513" y="155"/>
                </a:lnTo>
                <a:lnTo>
                  <a:pt x="77925" y="101"/>
                </a:lnTo>
                <a:lnTo>
                  <a:pt x="77336" y="54"/>
                </a:lnTo>
                <a:lnTo>
                  <a:pt x="76748" y="23"/>
                </a:lnTo>
                <a:lnTo>
                  <a:pt x="76159" y="8"/>
                </a:lnTo>
                <a:lnTo>
                  <a:pt x="75544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5;p2">
            <a:extLst>
              <a:ext uri="{FF2B5EF4-FFF2-40B4-BE49-F238E27FC236}">
                <a16:creationId xmlns:a16="http://schemas.microsoft.com/office/drawing/2014/main" id="{45CD0A98-1F6A-6040-B48B-6ABA9A354067}"/>
              </a:ext>
            </a:extLst>
          </p:cNvPr>
          <p:cNvSpPr/>
          <p:nvPr userDrawn="1"/>
        </p:nvSpPr>
        <p:spPr>
          <a:xfrm rot="10800000">
            <a:off x="10660201" y="358033"/>
            <a:ext cx="1202660" cy="570223"/>
          </a:xfrm>
          <a:custGeom>
            <a:avLst/>
            <a:gdLst/>
            <a:ahLst/>
            <a:cxnLst/>
            <a:rect l="l" t="t" r="r" b="b"/>
            <a:pathLst>
              <a:path w="302176" h="46714" extrusionOk="0">
                <a:moveTo>
                  <a:pt x="39083" y="1"/>
                </a:moveTo>
                <a:lnTo>
                  <a:pt x="38522" y="9"/>
                </a:lnTo>
                <a:lnTo>
                  <a:pt x="37960" y="24"/>
                </a:lnTo>
                <a:lnTo>
                  <a:pt x="37398" y="47"/>
                </a:lnTo>
                <a:lnTo>
                  <a:pt x="36863" y="78"/>
                </a:lnTo>
                <a:lnTo>
                  <a:pt x="36328" y="124"/>
                </a:lnTo>
                <a:lnTo>
                  <a:pt x="35820" y="171"/>
                </a:lnTo>
                <a:lnTo>
                  <a:pt x="35338" y="232"/>
                </a:lnTo>
                <a:lnTo>
                  <a:pt x="34857" y="294"/>
                </a:lnTo>
                <a:lnTo>
                  <a:pt x="34402" y="371"/>
                </a:lnTo>
                <a:lnTo>
                  <a:pt x="33867" y="364"/>
                </a:lnTo>
                <a:lnTo>
                  <a:pt x="33305" y="371"/>
                </a:lnTo>
                <a:lnTo>
                  <a:pt x="32770" y="395"/>
                </a:lnTo>
                <a:lnTo>
                  <a:pt x="32208" y="425"/>
                </a:lnTo>
                <a:lnTo>
                  <a:pt x="31005" y="534"/>
                </a:lnTo>
                <a:lnTo>
                  <a:pt x="29774" y="649"/>
                </a:lnTo>
                <a:lnTo>
                  <a:pt x="28570" y="788"/>
                </a:lnTo>
                <a:lnTo>
                  <a:pt x="27340" y="950"/>
                </a:lnTo>
                <a:lnTo>
                  <a:pt x="26136" y="1120"/>
                </a:lnTo>
                <a:lnTo>
                  <a:pt x="24932" y="1313"/>
                </a:lnTo>
                <a:lnTo>
                  <a:pt x="23729" y="1514"/>
                </a:lnTo>
                <a:lnTo>
                  <a:pt x="22525" y="1738"/>
                </a:lnTo>
                <a:lnTo>
                  <a:pt x="21348" y="1969"/>
                </a:lnTo>
                <a:lnTo>
                  <a:pt x="20197" y="2216"/>
                </a:lnTo>
                <a:lnTo>
                  <a:pt x="19074" y="2471"/>
                </a:lnTo>
                <a:lnTo>
                  <a:pt x="17950" y="2749"/>
                </a:lnTo>
                <a:lnTo>
                  <a:pt x="16854" y="3027"/>
                </a:lnTo>
                <a:lnTo>
                  <a:pt x="15810" y="3320"/>
                </a:lnTo>
                <a:lnTo>
                  <a:pt x="14767" y="3629"/>
                </a:lnTo>
                <a:lnTo>
                  <a:pt x="13777" y="3946"/>
                </a:lnTo>
                <a:lnTo>
                  <a:pt x="12814" y="4262"/>
                </a:lnTo>
                <a:lnTo>
                  <a:pt x="11905" y="4594"/>
                </a:lnTo>
                <a:lnTo>
                  <a:pt x="11022" y="4934"/>
                </a:lnTo>
                <a:lnTo>
                  <a:pt x="10193" y="5281"/>
                </a:lnTo>
                <a:lnTo>
                  <a:pt x="9390" y="5636"/>
                </a:lnTo>
                <a:lnTo>
                  <a:pt x="8668" y="5999"/>
                </a:lnTo>
                <a:lnTo>
                  <a:pt x="7972" y="6362"/>
                </a:lnTo>
                <a:lnTo>
                  <a:pt x="7357" y="6733"/>
                </a:lnTo>
                <a:lnTo>
                  <a:pt x="6795" y="7103"/>
                </a:lnTo>
                <a:lnTo>
                  <a:pt x="6287" y="7481"/>
                </a:lnTo>
                <a:lnTo>
                  <a:pt x="6046" y="7667"/>
                </a:lnTo>
                <a:lnTo>
                  <a:pt x="5832" y="7860"/>
                </a:lnTo>
                <a:lnTo>
                  <a:pt x="5645" y="8053"/>
                </a:lnTo>
                <a:lnTo>
                  <a:pt x="5458" y="8238"/>
                </a:lnTo>
                <a:lnTo>
                  <a:pt x="5297" y="8431"/>
                </a:lnTo>
                <a:lnTo>
                  <a:pt x="5164" y="8624"/>
                </a:lnTo>
                <a:lnTo>
                  <a:pt x="5030" y="8817"/>
                </a:lnTo>
                <a:lnTo>
                  <a:pt x="4923" y="9010"/>
                </a:lnTo>
                <a:lnTo>
                  <a:pt x="4843" y="9203"/>
                </a:lnTo>
                <a:lnTo>
                  <a:pt x="4762" y="9396"/>
                </a:lnTo>
                <a:lnTo>
                  <a:pt x="4736" y="9581"/>
                </a:lnTo>
                <a:lnTo>
                  <a:pt x="4709" y="9774"/>
                </a:lnTo>
                <a:lnTo>
                  <a:pt x="4174" y="9921"/>
                </a:lnTo>
                <a:lnTo>
                  <a:pt x="3666" y="10075"/>
                </a:lnTo>
                <a:lnTo>
                  <a:pt x="3184" y="10237"/>
                </a:lnTo>
                <a:lnTo>
                  <a:pt x="2729" y="10400"/>
                </a:lnTo>
                <a:lnTo>
                  <a:pt x="2301" y="10569"/>
                </a:lnTo>
                <a:lnTo>
                  <a:pt x="1927" y="10747"/>
                </a:lnTo>
                <a:lnTo>
                  <a:pt x="1579" y="10925"/>
                </a:lnTo>
                <a:lnTo>
                  <a:pt x="1231" y="11110"/>
                </a:lnTo>
                <a:lnTo>
                  <a:pt x="964" y="11295"/>
                </a:lnTo>
                <a:lnTo>
                  <a:pt x="696" y="11488"/>
                </a:lnTo>
                <a:lnTo>
                  <a:pt x="482" y="11673"/>
                </a:lnTo>
                <a:lnTo>
                  <a:pt x="322" y="11866"/>
                </a:lnTo>
                <a:lnTo>
                  <a:pt x="161" y="12067"/>
                </a:lnTo>
                <a:lnTo>
                  <a:pt x="81" y="12260"/>
                </a:lnTo>
                <a:lnTo>
                  <a:pt x="27" y="12453"/>
                </a:lnTo>
                <a:lnTo>
                  <a:pt x="1" y="12654"/>
                </a:lnTo>
                <a:lnTo>
                  <a:pt x="27" y="12847"/>
                </a:lnTo>
                <a:lnTo>
                  <a:pt x="108" y="13040"/>
                </a:lnTo>
                <a:lnTo>
                  <a:pt x="241" y="13225"/>
                </a:lnTo>
                <a:lnTo>
                  <a:pt x="402" y="13418"/>
                </a:lnTo>
                <a:lnTo>
                  <a:pt x="616" y="13603"/>
                </a:lnTo>
                <a:lnTo>
                  <a:pt x="883" y="13781"/>
                </a:lnTo>
                <a:lnTo>
                  <a:pt x="1178" y="13958"/>
                </a:lnTo>
                <a:lnTo>
                  <a:pt x="1552" y="14136"/>
                </a:lnTo>
                <a:lnTo>
                  <a:pt x="1980" y="14298"/>
                </a:lnTo>
                <a:lnTo>
                  <a:pt x="2435" y="14460"/>
                </a:lnTo>
                <a:lnTo>
                  <a:pt x="2970" y="14622"/>
                </a:lnTo>
                <a:lnTo>
                  <a:pt x="3559" y="14769"/>
                </a:lnTo>
                <a:lnTo>
                  <a:pt x="4201" y="14908"/>
                </a:lnTo>
                <a:lnTo>
                  <a:pt x="4896" y="15047"/>
                </a:lnTo>
                <a:lnTo>
                  <a:pt x="5645" y="15170"/>
                </a:lnTo>
                <a:lnTo>
                  <a:pt x="6474" y="15286"/>
                </a:lnTo>
                <a:lnTo>
                  <a:pt x="14660" y="16375"/>
                </a:lnTo>
                <a:lnTo>
                  <a:pt x="22846" y="17448"/>
                </a:lnTo>
                <a:lnTo>
                  <a:pt x="31058" y="18513"/>
                </a:lnTo>
                <a:lnTo>
                  <a:pt x="39271" y="19579"/>
                </a:lnTo>
                <a:lnTo>
                  <a:pt x="47510" y="20628"/>
                </a:lnTo>
                <a:lnTo>
                  <a:pt x="55749" y="21678"/>
                </a:lnTo>
                <a:lnTo>
                  <a:pt x="64015" y="22721"/>
                </a:lnTo>
                <a:lnTo>
                  <a:pt x="72281" y="23763"/>
                </a:lnTo>
                <a:lnTo>
                  <a:pt x="80547" y="24789"/>
                </a:lnTo>
                <a:lnTo>
                  <a:pt x="88813" y="25816"/>
                </a:lnTo>
                <a:lnTo>
                  <a:pt x="105398" y="27862"/>
                </a:lnTo>
                <a:lnTo>
                  <a:pt x="121983" y="29885"/>
                </a:lnTo>
                <a:lnTo>
                  <a:pt x="138596" y="31900"/>
                </a:lnTo>
                <a:lnTo>
                  <a:pt x="146728" y="32895"/>
                </a:lnTo>
                <a:lnTo>
                  <a:pt x="154940" y="33907"/>
                </a:lnTo>
                <a:lnTo>
                  <a:pt x="171419" y="35960"/>
                </a:lnTo>
                <a:lnTo>
                  <a:pt x="179685" y="36995"/>
                </a:lnTo>
                <a:lnTo>
                  <a:pt x="188004" y="38021"/>
                </a:lnTo>
                <a:lnTo>
                  <a:pt x="196350" y="39033"/>
                </a:lnTo>
                <a:lnTo>
                  <a:pt x="200550" y="39527"/>
                </a:lnTo>
                <a:lnTo>
                  <a:pt x="204723" y="40021"/>
                </a:lnTo>
                <a:lnTo>
                  <a:pt x="208923" y="40515"/>
                </a:lnTo>
                <a:lnTo>
                  <a:pt x="213123" y="40994"/>
                </a:lnTo>
                <a:lnTo>
                  <a:pt x="217349" y="41472"/>
                </a:lnTo>
                <a:lnTo>
                  <a:pt x="221549" y="41935"/>
                </a:lnTo>
                <a:lnTo>
                  <a:pt x="225776" y="42399"/>
                </a:lnTo>
                <a:lnTo>
                  <a:pt x="230002" y="42846"/>
                </a:lnTo>
                <a:lnTo>
                  <a:pt x="234256" y="43286"/>
                </a:lnTo>
                <a:lnTo>
                  <a:pt x="238482" y="43711"/>
                </a:lnTo>
                <a:lnTo>
                  <a:pt x="242736" y="44128"/>
                </a:lnTo>
                <a:lnTo>
                  <a:pt x="246989" y="44529"/>
                </a:lnTo>
                <a:lnTo>
                  <a:pt x="251242" y="44923"/>
                </a:lnTo>
                <a:lnTo>
                  <a:pt x="255523" y="45301"/>
                </a:lnTo>
                <a:lnTo>
                  <a:pt x="259776" y="45664"/>
                </a:lnTo>
                <a:lnTo>
                  <a:pt x="264056" y="46011"/>
                </a:lnTo>
                <a:lnTo>
                  <a:pt x="268336" y="46336"/>
                </a:lnTo>
                <a:lnTo>
                  <a:pt x="272643" y="46652"/>
                </a:lnTo>
                <a:lnTo>
                  <a:pt x="273312" y="46691"/>
                </a:lnTo>
                <a:lnTo>
                  <a:pt x="273954" y="46714"/>
                </a:lnTo>
                <a:lnTo>
                  <a:pt x="274596" y="46714"/>
                </a:lnTo>
                <a:lnTo>
                  <a:pt x="275211" y="46699"/>
                </a:lnTo>
                <a:lnTo>
                  <a:pt x="275799" y="46668"/>
                </a:lnTo>
                <a:lnTo>
                  <a:pt x="276361" y="46621"/>
                </a:lnTo>
                <a:lnTo>
                  <a:pt x="276896" y="46560"/>
                </a:lnTo>
                <a:lnTo>
                  <a:pt x="277405" y="46482"/>
                </a:lnTo>
                <a:lnTo>
                  <a:pt x="277886" y="46397"/>
                </a:lnTo>
                <a:lnTo>
                  <a:pt x="278341" y="46297"/>
                </a:lnTo>
                <a:lnTo>
                  <a:pt x="278769" y="46189"/>
                </a:lnTo>
                <a:lnTo>
                  <a:pt x="279170" y="46073"/>
                </a:lnTo>
                <a:lnTo>
                  <a:pt x="279518" y="45942"/>
                </a:lnTo>
                <a:lnTo>
                  <a:pt x="279839" y="45811"/>
                </a:lnTo>
                <a:lnTo>
                  <a:pt x="280133" y="45672"/>
                </a:lnTo>
                <a:lnTo>
                  <a:pt x="280374" y="45525"/>
                </a:lnTo>
                <a:lnTo>
                  <a:pt x="280561" y="45371"/>
                </a:lnTo>
                <a:lnTo>
                  <a:pt x="280722" y="45216"/>
                </a:lnTo>
                <a:lnTo>
                  <a:pt x="280855" y="45054"/>
                </a:lnTo>
                <a:lnTo>
                  <a:pt x="280909" y="44892"/>
                </a:lnTo>
                <a:lnTo>
                  <a:pt x="280936" y="44730"/>
                </a:lnTo>
                <a:lnTo>
                  <a:pt x="280909" y="44568"/>
                </a:lnTo>
                <a:lnTo>
                  <a:pt x="280855" y="44413"/>
                </a:lnTo>
                <a:lnTo>
                  <a:pt x="280722" y="44251"/>
                </a:lnTo>
                <a:lnTo>
                  <a:pt x="280561" y="44097"/>
                </a:lnTo>
                <a:lnTo>
                  <a:pt x="280320" y="43943"/>
                </a:lnTo>
                <a:lnTo>
                  <a:pt x="280053" y="43796"/>
                </a:lnTo>
                <a:lnTo>
                  <a:pt x="279705" y="43649"/>
                </a:lnTo>
                <a:lnTo>
                  <a:pt x="279304" y="43518"/>
                </a:lnTo>
                <a:lnTo>
                  <a:pt x="278849" y="43387"/>
                </a:lnTo>
                <a:lnTo>
                  <a:pt x="278314" y="43263"/>
                </a:lnTo>
                <a:lnTo>
                  <a:pt x="277752" y="43155"/>
                </a:lnTo>
                <a:lnTo>
                  <a:pt x="275050" y="42700"/>
                </a:lnTo>
                <a:lnTo>
                  <a:pt x="272375" y="42244"/>
                </a:lnTo>
                <a:lnTo>
                  <a:pt x="269647" y="41804"/>
                </a:lnTo>
                <a:lnTo>
                  <a:pt x="266918" y="41364"/>
                </a:lnTo>
                <a:lnTo>
                  <a:pt x="264163" y="40932"/>
                </a:lnTo>
                <a:lnTo>
                  <a:pt x="261381" y="40507"/>
                </a:lnTo>
                <a:lnTo>
                  <a:pt x="258626" y="40083"/>
                </a:lnTo>
                <a:lnTo>
                  <a:pt x="255817" y="39666"/>
                </a:lnTo>
                <a:lnTo>
                  <a:pt x="255951" y="39550"/>
                </a:lnTo>
                <a:lnTo>
                  <a:pt x="256031" y="39434"/>
                </a:lnTo>
                <a:lnTo>
                  <a:pt x="256111" y="39318"/>
                </a:lnTo>
                <a:lnTo>
                  <a:pt x="256138" y="39203"/>
                </a:lnTo>
                <a:lnTo>
                  <a:pt x="256165" y="39087"/>
                </a:lnTo>
                <a:lnTo>
                  <a:pt x="256191" y="38971"/>
                </a:lnTo>
                <a:lnTo>
                  <a:pt x="256165" y="38855"/>
                </a:lnTo>
                <a:lnTo>
                  <a:pt x="256111" y="38739"/>
                </a:lnTo>
                <a:lnTo>
                  <a:pt x="256058" y="38624"/>
                </a:lnTo>
                <a:lnTo>
                  <a:pt x="255951" y="38515"/>
                </a:lnTo>
                <a:lnTo>
                  <a:pt x="255844" y="38407"/>
                </a:lnTo>
                <a:lnTo>
                  <a:pt x="255710" y="38299"/>
                </a:lnTo>
                <a:lnTo>
                  <a:pt x="255523" y="38191"/>
                </a:lnTo>
                <a:lnTo>
                  <a:pt x="255335" y="38091"/>
                </a:lnTo>
                <a:lnTo>
                  <a:pt x="255095" y="37983"/>
                </a:lnTo>
                <a:lnTo>
                  <a:pt x="254854" y="37890"/>
                </a:lnTo>
                <a:lnTo>
                  <a:pt x="259803" y="38299"/>
                </a:lnTo>
                <a:lnTo>
                  <a:pt x="262264" y="38500"/>
                </a:lnTo>
                <a:lnTo>
                  <a:pt x="264751" y="38701"/>
                </a:lnTo>
                <a:lnTo>
                  <a:pt x="265260" y="38732"/>
                </a:lnTo>
                <a:lnTo>
                  <a:pt x="265741" y="38763"/>
                </a:lnTo>
                <a:lnTo>
                  <a:pt x="266250" y="38786"/>
                </a:lnTo>
                <a:lnTo>
                  <a:pt x="266731" y="38801"/>
                </a:lnTo>
                <a:lnTo>
                  <a:pt x="267239" y="38817"/>
                </a:lnTo>
                <a:lnTo>
                  <a:pt x="268176" y="38817"/>
                </a:lnTo>
                <a:lnTo>
                  <a:pt x="268657" y="38809"/>
                </a:lnTo>
                <a:lnTo>
                  <a:pt x="269139" y="38793"/>
                </a:lnTo>
                <a:lnTo>
                  <a:pt x="269593" y="38778"/>
                </a:lnTo>
                <a:lnTo>
                  <a:pt x="270048" y="38755"/>
                </a:lnTo>
                <a:lnTo>
                  <a:pt x="270503" y="38724"/>
                </a:lnTo>
                <a:lnTo>
                  <a:pt x="270931" y="38693"/>
                </a:lnTo>
                <a:lnTo>
                  <a:pt x="271359" y="38654"/>
                </a:lnTo>
                <a:lnTo>
                  <a:pt x="271814" y="38608"/>
                </a:lnTo>
                <a:lnTo>
                  <a:pt x="272215" y="38562"/>
                </a:lnTo>
                <a:lnTo>
                  <a:pt x="272643" y="38508"/>
                </a:lnTo>
                <a:lnTo>
                  <a:pt x="273044" y="38454"/>
                </a:lnTo>
                <a:lnTo>
                  <a:pt x="273445" y="38392"/>
                </a:lnTo>
                <a:lnTo>
                  <a:pt x="273847" y="38322"/>
                </a:lnTo>
                <a:lnTo>
                  <a:pt x="274596" y="38184"/>
                </a:lnTo>
                <a:lnTo>
                  <a:pt x="275318" y="38021"/>
                </a:lnTo>
                <a:lnTo>
                  <a:pt x="276014" y="37852"/>
                </a:lnTo>
                <a:lnTo>
                  <a:pt x="276656" y="37666"/>
                </a:lnTo>
                <a:lnTo>
                  <a:pt x="277271" y="37473"/>
                </a:lnTo>
                <a:lnTo>
                  <a:pt x="277833" y="37273"/>
                </a:lnTo>
                <a:lnTo>
                  <a:pt x="278341" y="37056"/>
                </a:lnTo>
                <a:lnTo>
                  <a:pt x="278822" y="36833"/>
                </a:lnTo>
                <a:lnTo>
                  <a:pt x="279250" y="36601"/>
                </a:lnTo>
                <a:lnTo>
                  <a:pt x="279625" y="36362"/>
                </a:lnTo>
                <a:lnTo>
                  <a:pt x="279946" y="36122"/>
                </a:lnTo>
                <a:lnTo>
                  <a:pt x="280213" y="35875"/>
                </a:lnTo>
                <a:lnTo>
                  <a:pt x="280427" y="35628"/>
                </a:lnTo>
                <a:lnTo>
                  <a:pt x="280588" y="35373"/>
                </a:lnTo>
                <a:lnTo>
                  <a:pt x="280668" y="35126"/>
                </a:lnTo>
                <a:lnTo>
                  <a:pt x="280722" y="34872"/>
                </a:lnTo>
                <a:lnTo>
                  <a:pt x="280695" y="34748"/>
                </a:lnTo>
                <a:lnTo>
                  <a:pt x="280668" y="34625"/>
                </a:lnTo>
                <a:lnTo>
                  <a:pt x="280641" y="34501"/>
                </a:lnTo>
                <a:lnTo>
                  <a:pt x="280588" y="34378"/>
                </a:lnTo>
                <a:lnTo>
                  <a:pt x="280508" y="34254"/>
                </a:lnTo>
                <a:lnTo>
                  <a:pt x="280427" y="34131"/>
                </a:lnTo>
                <a:lnTo>
                  <a:pt x="280320" y="34015"/>
                </a:lnTo>
                <a:lnTo>
                  <a:pt x="280187" y="33899"/>
                </a:lnTo>
                <a:lnTo>
                  <a:pt x="280053" y="33775"/>
                </a:lnTo>
                <a:lnTo>
                  <a:pt x="279892" y="33660"/>
                </a:lnTo>
                <a:lnTo>
                  <a:pt x="279705" y="33552"/>
                </a:lnTo>
                <a:lnTo>
                  <a:pt x="279518" y="33436"/>
                </a:lnTo>
                <a:lnTo>
                  <a:pt x="280882" y="33590"/>
                </a:lnTo>
                <a:lnTo>
                  <a:pt x="282246" y="33729"/>
                </a:lnTo>
                <a:lnTo>
                  <a:pt x="283637" y="33860"/>
                </a:lnTo>
                <a:lnTo>
                  <a:pt x="285002" y="33976"/>
                </a:lnTo>
                <a:lnTo>
                  <a:pt x="285670" y="34030"/>
                </a:lnTo>
                <a:lnTo>
                  <a:pt x="286366" y="34069"/>
                </a:lnTo>
                <a:lnTo>
                  <a:pt x="287035" y="34115"/>
                </a:lnTo>
                <a:lnTo>
                  <a:pt x="287730" y="34146"/>
                </a:lnTo>
                <a:lnTo>
                  <a:pt x="288399" y="34177"/>
                </a:lnTo>
                <a:lnTo>
                  <a:pt x="289068" y="34200"/>
                </a:lnTo>
                <a:lnTo>
                  <a:pt x="289737" y="34215"/>
                </a:lnTo>
                <a:lnTo>
                  <a:pt x="290405" y="34223"/>
                </a:lnTo>
                <a:lnTo>
                  <a:pt x="291716" y="34223"/>
                </a:lnTo>
                <a:lnTo>
                  <a:pt x="292358" y="34208"/>
                </a:lnTo>
                <a:lnTo>
                  <a:pt x="293000" y="34185"/>
                </a:lnTo>
                <a:lnTo>
                  <a:pt x="293642" y="34161"/>
                </a:lnTo>
                <a:lnTo>
                  <a:pt x="294257" y="34123"/>
                </a:lnTo>
                <a:lnTo>
                  <a:pt x="294873" y="34077"/>
                </a:lnTo>
                <a:lnTo>
                  <a:pt x="295488" y="34015"/>
                </a:lnTo>
                <a:lnTo>
                  <a:pt x="296103" y="33953"/>
                </a:lnTo>
                <a:lnTo>
                  <a:pt x="296692" y="33876"/>
                </a:lnTo>
                <a:lnTo>
                  <a:pt x="297280" y="33791"/>
                </a:lnTo>
                <a:lnTo>
                  <a:pt x="297842" y="33691"/>
                </a:lnTo>
                <a:lnTo>
                  <a:pt x="298431" y="33582"/>
                </a:lnTo>
                <a:lnTo>
                  <a:pt x="298992" y="33467"/>
                </a:lnTo>
                <a:lnTo>
                  <a:pt x="299527" y="33335"/>
                </a:lnTo>
                <a:lnTo>
                  <a:pt x="300062" y="33189"/>
                </a:lnTo>
                <a:lnTo>
                  <a:pt x="300490" y="33057"/>
                </a:lnTo>
                <a:lnTo>
                  <a:pt x="300865" y="32919"/>
                </a:lnTo>
                <a:lnTo>
                  <a:pt x="301186" y="32772"/>
                </a:lnTo>
                <a:lnTo>
                  <a:pt x="301480" y="32617"/>
                </a:lnTo>
                <a:lnTo>
                  <a:pt x="301721" y="32463"/>
                </a:lnTo>
                <a:lnTo>
                  <a:pt x="301881" y="32293"/>
                </a:lnTo>
                <a:lnTo>
                  <a:pt x="302042" y="32131"/>
                </a:lnTo>
                <a:lnTo>
                  <a:pt x="302122" y="31954"/>
                </a:lnTo>
                <a:lnTo>
                  <a:pt x="302176" y="31784"/>
                </a:lnTo>
                <a:lnTo>
                  <a:pt x="302176" y="31614"/>
                </a:lnTo>
                <a:lnTo>
                  <a:pt x="302122" y="31436"/>
                </a:lnTo>
                <a:lnTo>
                  <a:pt x="302015" y="31266"/>
                </a:lnTo>
                <a:lnTo>
                  <a:pt x="301881" y="31097"/>
                </a:lnTo>
                <a:lnTo>
                  <a:pt x="301721" y="30927"/>
                </a:lnTo>
                <a:lnTo>
                  <a:pt x="301480" y="30765"/>
                </a:lnTo>
                <a:lnTo>
                  <a:pt x="301213" y="30610"/>
                </a:lnTo>
                <a:lnTo>
                  <a:pt x="300357" y="30147"/>
                </a:lnTo>
                <a:lnTo>
                  <a:pt x="300062" y="30016"/>
                </a:lnTo>
                <a:lnTo>
                  <a:pt x="299741" y="29885"/>
                </a:lnTo>
                <a:lnTo>
                  <a:pt x="299340" y="29761"/>
                </a:lnTo>
                <a:lnTo>
                  <a:pt x="298912" y="29645"/>
                </a:lnTo>
                <a:lnTo>
                  <a:pt x="298457" y="29537"/>
                </a:lnTo>
                <a:lnTo>
                  <a:pt x="297949" y="29445"/>
                </a:lnTo>
                <a:lnTo>
                  <a:pt x="297414" y="29352"/>
                </a:lnTo>
                <a:lnTo>
                  <a:pt x="296879" y="29275"/>
                </a:lnTo>
                <a:lnTo>
                  <a:pt x="296290" y="29213"/>
                </a:lnTo>
                <a:lnTo>
                  <a:pt x="295729" y="29159"/>
                </a:lnTo>
                <a:lnTo>
                  <a:pt x="295140" y="29128"/>
                </a:lnTo>
                <a:lnTo>
                  <a:pt x="294552" y="29105"/>
                </a:lnTo>
                <a:lnTo>
                  <a:pt x="293963" y="29105"/>
                </a:lnTo>
                <a:lnTo>
                  <a:pt x="293375" y="29113"/>
                </a:lnTo>
                <a:lnTo>
                  <a:pt x="293107" y="29128"/>
                </a:lnTo>
                <a:lnTo>
                  <a:pt x="292813" y="29144"/>
                </a:lnTo>
                <a:lnTo>
                  <a:pt x="292545" y="29167"/>
                </a:lnTo>
                <a:lnTo>
                  <a:pt x="292278" y="29198"/>
                </a:lnTo>
                <a:lnTo>
                  <a:pt x="291021" y="29344"/>
                </a:lnTo>
                <a:lnTo>
                  <a:pt x="290753" y="29383"/>
                </a:lnTo>
                <a:lnTo>
                  <a:pt x="290512" y="29421"/>
                </a:lnTo>
                <a:lnTo>
                  <a:pt x="289095" y="29344"/>
                </a:lnTo>
                <a:lnTo>
                  <a:pt x="287623" y="29244"/>
                </a:lnTo>
                <a:lnTo>
                  <a:pt x="286125" y="29128"/>
                </a:lnTo>
                <a:lnTo>
                  <a:pt x="284600" y="28997"/>
                </a:lnTo>
                <a:lnTo>
                  <a:pt x="283049" y="28858"/>
                </a:lnTo>
                <a:lnTo>
                  <a:pt x="281471" y="28696"/>
                </a:lnTo>
                <a:lnTo>
                  <a:pt x="279866" y="28526"/>
                </a:lnTo>
                <a:lnTo>
                  <a:pt x="278234" y="28341"/>
                </a:lnTo>
                <a:lnTo>
                  <a:pt x="276575" y="28148"/>
                </a:lnTo>
                <a:lnTo>
                  <a:pt x="274917" y="27939"/>
                </a:lnTo>
                <a:lnTo>
                  <a:pt x="273258" y="27731"/>
                </a:lnTo>
                <a:lnTo>
                  <a:pt x="271573" y="27507"/>
                </a:lnTo>
                <a:lnTo>
                  <a:pt x="269888" y="27283"/>
                </a:lnTo>
                <a:lnTo>
                  <a:pt x="268202" y="27051"/>
                </a:lnTo>
                <a:lnTo>
                  <a:pt x="264832" y="26573"/>
                </a:lnTo>
                <a:lnTo>
                  <a:pt x="261488" y="26094"/>
                </a:lnTo>
                <a:lnTo>
                  <a:pt x="258198" y="25608"/>
                </a:lnTo>
                <a:lnTo>
                  <a:pt x="251884" y="24666"/>
                </a:lnTo>
                <a:lnTo>
                  <a:pt x="248888" y="24234"/>
                </a:lnTo>
                <a:lnTo>
                  <a:pt x="246026" y="23832"/>
                </a:lnTo>
                <a:lnTo>
                  <a:pt x="244689" y="23647"/>
                </a:lnTo>
                <a:lnTo>
                  <a:pt x="243351" y="23469"/>
                </a:lnTo>
                <a:lnTo>
                  <a:pt x="242094" y="23307"/>
                </a:lnTo>
                <a:lnTo>
                  <a:pt x="240890" y="23161"/>
                </a:lnTo>
                <a:lnTo>
                  <a:pt x="224037" y="21161"/>
                </a:lnTo>
                <a:lnTo>
                  <a:pt x="207184" y="19177"/>
                </a:lnTo>
                <a:lnTo>
                  <a:pt x="190331" y="17209"/>
                </a:lnTo>
                <a:lnTo>
                  <a:pt x="173425" y="15248"/>
                </a:lnTo>
                <a:lnTo>
                  <a:pt x="157214" y="13364"/>
                </a:lnTo>
                <a:lnTo>
                  <a:pt x="141003" y="11465"/>
                </a:lnTo>
                <a:lnTo>
                  <a:pt x="124792" y="9574"/>
                </a:lnTo>
                <a:lnTo>
                  <a:pt x="108581" y="7674"/>
                </a:lnTo>
                <a:lnTo>
                  <a:pt x="92344" y="5791"/>
                </a:lnTo>
                <a:lnTo>
                  <a:pt x="84238" y="4857"/>
                </a:lnTo>
                <a:lnTo>
                  <a:pt x="76106" y="3923"/>
                </a:lnTo>
                <a:lnTo>
                  <a:pt x="67974" y="2996"/>
                </a:lnTo>
                <a:lnTo>
                  <a:pt x="59815" y="2070"/>
                </a:lnTo>
                <a:lnTo>
                  <a:pt x="51683" y="1159"/>
                </a:lnTo>
                <a:lnTo>
                  <a:pt x="43524" y="256"/>
                </a:lnTo>
                <a:lnTo>
                  <a:pt x="42855" y="186"/>
                </a:lnTo>
                <a:lnTo>
                  <a:pt x="42186" y="124"/>
                </a:lnTo>
                <a:lnTo>
                  <a:pt x="41544" y="78"/>
                </a:lnTo>
                <a:lnTo>
                  <a:pt x="40902" y="47"/>
                </a:lnTo>
                <a:lnTo>
                  <a:pt x="40287" y="16"/>
                </a:lnTo>
                <a:lnTo>
                  <a:pt x="39672" y="9"/>
                </a:lnTo>
                <a:lnTo>
                  <a:pt x="39083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6;p2">
            <a:extLst>
              <a:ext uri="{FF2B5EF4-FFF2-40B4-BE49-F238E27FC236}">
                <a16:creationId xmlns:a16="http://schemas.microsoft.com/office/drawing/2014/main" id="{C88EC45F-1B23-6D4F-AA63-AB8F2478E91E}"/>
              </a:ext>
            </a:extLst>
          </p:cNvPr>
          <p:cNvSpPr/>
          <p:nvPr userDrawn="1"/>
        </p:nvSpPr>
        <p:spPr>
          <a:xfrm rot="10800000">
            <a:off x="10745781" y="994773"/>
            <a:ext cx="186324" cy="156343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7;p2">
            <a:extLst>
              <a:ext uri="{FF2B5EF4-FFF2-40B4-BE49-F238E27FC236}">
                <a16:creationId xmlns:a16="http://schemas.microsoft.com/office/drawing/2014/main" id="{A2718265-83AA-0F46-87C6-883F03340405}"/>
              </a:ext>
            </a:extLst>
          </p:cNvPr>
          <p:cNvSpPr/>
          <p:nvPr userDrawn="1"/>
        </p:nvSpPr>
        <p:spPr>
          <a:xfrm rot="10800000">
            <a:off x="10501493" y="924093"/>
            <a:ext cx="157361" cy="52684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8;p2">
            <a:extLst>
              <a:ext uri="{FF2B5EF4-FFF2-40B4-BE49-F238E27FC236}">
                <a16:creationId xmlns:a16="http://schemas.microsoft.com/office/drawing/2014/main" id="{80E61C9E-5BD2-D249-946F-BB8948BF7A82}"/>
              </a:ext>
            </a:extLst>
          </p:cNvPr>
          <p:cNvSpPr/>
          <p:nvPr userDrawn="1"/>
        </p:nvSpPr>
        <p:spPr>
          <a:xfrm rot="10800000">
            <a:off x="10230373" y="835984"/>
            <a:ext cx="147033" cy="70493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39;p2">
            <a:extLst>
              <a:ext uri="{FF2B5EF4-FFF2-40B4-BE49-F238E27FC236}">
                <a16:creationId xmlns:a16="http://schemas.microsoft.com/office/drawing/2014/main" id="{307CE98C-D60C-9B4B-82D6-EBB898F1B651}"/>
              </a:ext>
            </a:extLst>
          </p:cNvPr>
          <p:cNvSpPr/>
          <p:nvPr userDrawn="1"/>
        </p:nvSpPr>
        <p:spPr>
          <a:xfrm rot="10800000">
            <a:off x="9818529" y="564491"/>
            <a:ext cx="144800" cy="108944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192;p9">
            <a:extLst>
              <a:ext uri="{FF2B5EF4-FFF2-40B4-BE49-F238E27FC236}">
                <a16:creationId xmlns:a16="http://schemas.microsoft.com/office/drawing/2014/main" id="{DD353F60-CFBC-964C-B5FB-6C1D407AE0F0}"/>
              </a:ext>
            </a:extLst>
          </p:cNvPr>
          <p:cNvSpPr/>
          <p:nvPr userDrawn="1"/>
        </p:nvSpPr>
        <p:spPr>
          <a:xfrm rot="13060956">
            <a:off x="11177073" y="4500753"/>
            <a:ext cx="450847" cy="1126347"/>
          </a:xfrm>
          <a:custGeom>
            <a:avLst/>
            <a:gdLst/>
            <a:ahLst/>
            <a:cxnLst/>
            <a:rect l="l" t="t" r="r" b="b"/>
            <a:pathLst>
              <a:path w="104652" h="142924" extrusionOk="0">
                <a:moveTo>
                  <a:pt x="13034" y="0"/>
                </a:moveTo>
                <a:lnTo>
                  <a:pt x="12629" y="34"/>
                </a:lnTo>
                <a:lnTo>
                  <a:pt x="12272" y="80"/>
                </a:lnTo>
                <a:lnTo>
                  <a:pt x="11891" y="148"/>
                </a:lnTo>
                <a:lnTo>
                  <a:pt x="11557" y="228"/>
                </a:lnTo>
                <a:lnTo>
                  <a:pt x="11223" y="330"/>
                </a:lnTo>
                <a:lnTo>
                  <a:pt x="10914" y="444"/>
                </a:lnTo>
                <a:lnTo>
                  <a:pt x="10628" y="570"/>
                </a:lnTo>
                <a:lnTo>
                  <a:pt x="10366" y="706"/>
                </a:lnTo>
                <a:lnTo>
                  <a:pt x="10104" y="866"/>
                </a:lnTo>
                <a:lnTo>
                  <a:pt x="9889" y="1025"/>
                </a:lnTo>
                <a:lnTo>
                  <a:pt x="9698" y="1196"/>
                </a:lnTo>
                <a:lnTo>
                  <a:pt x="9508" y="1367"/>
                </a:lnTo>
                <a:lnTo>
                  <a:pt x="9365" y="1549"/>
                </a:lnTo>
                <a:lnTo>
                  <a:pt x="9246" y="1732"/>
                </a:lnTo>
                <a:lnTo>
                  <a:pt x="9174" y="1925"/>
                </a:lnTo>
                <a:lnTo>
                  <a:pt x="9103" y="2119"/>
                </a:lnTo>
                <a:lnTo>
                  <a:pt x="9079" y="2301"/>
                </a:lnTo>
                <a:lnTo>
                  <a:pt x="9103" y="2495"/>
                </a:lnTo>
                <a:lnTo>
                  <a:pt x="9150" y="2688"/>
                </a:lnTo>
                <a:lnTo>
                  <a:pt x="9222" y="2871"/>
                </a:lnTo>
                <a:lnTo>
                  <a:pt x="9341" y="3042"/>
                </a:lnTo>
                <a:lnTo>
                  <a:pt x="9484" y="3212"/>
                </a:lnTo>
                <a:lnTo>
                  <a:pt x="9675" y="3383"/>
                </a:lnTo>
                <a:lnTo>
                  <a:pt x="9913" y="3531"/>
                </a:lnTo>
                <a:lnTo>
                  <a:pt x="10175" y="3679"/>
                </a:lnTo>
                <a:lnTo>
                  <a:pt x="10509" y="3816"/>
                </a:lnTo>
                <a:lnTo>
                  <a:pt x="10866" y="3930"/>
                </a:lnTo>
                <a:lnTo>
                  <a:pt x="11271" y="4044"/>
                </a:lnTo>
                <a:lnTo>
                  <a:pt x="16060" y="5137"/>
                </a:lnTo>
                <a:lnTo>
                  <a:pt x="20826" y="6254"/>
                </a:lnTo>
                <a:lnTo>
                  <a:pt x="25568" y="7393"/>
                </a:lnTo>
                <a:lnTo>
                  <a:pt x="30286" y="8555"/>
                </a:lnTo>
                <a:lnTo>
                  <a:pt x="34980" y="9728"/>
                </a:lnTo>
                <a:lnTo>
                  <a:pt x="39650" y="10924"/>
                </a:lnTo>
                <a:lnTo>
                  <a:pt x="44296" y="12132"/>
                </a:lnTo>
                <a:lnTo>
                  <a:pt x="48919" y="13373"/>
                </a:lnTo>
                <a:lnTo>
                  <a:pt x="53494" y="14615"/>
                </a:lnTo>
                <a:lnTo>
                  <a:pt x="58069" y="15891"/>
                </a:lnTo>
                <a:lnTo>
                  <a:pt x="62620" y="17178"/>
                </a:lnTo>
                <a:lnTo>
                  <a:pt x="67147" y="18488"/>
                </a:lnTo>
                <a:lnTo>
                  <a:pt x="71651" y="19821"/>
                </a:lnTo>
                <a:lnTo>
                  <a:pt x="76130" y="21176"/>
                </a:lnTo>
                <a:lnTo>
                  <a:pt x="80586" y="22543"/>
                </a:lnTo>
                <a:lnTo>
                  <a:pt x="85018" y="23933"/>
                </a:lnTo>
                <a:lnTo>
                  <a:pt x="80324" y="24707"/>
                </a:lnTo>
                <a:lnTo>
                  <a:pt x="75654" y="25505"/>
                </a:lnTo>
                <a:lnTo>
                  <a:pt x="71007" y="26313"/>
                </a:lnTo>
                <a:lnTo>
                  <a:pt x="66361" y="27145"/>
                </a:lnTo>
                <a:lnTo>
                  <a:pt x="61738" y="27988"/>
                </a:lnTo>
                <a:lnTo>
                  <a:pt x="57116" y="28854"/>
                </a:lnTo>
                <a:lnTo>
                  <a:pt x="52517" y="29731"/>
                </a:lnTo>
                <a:lnTo>
                  <a:pt x="47942" y="30631"/>
                </a:lnTo>
                <a:lnTo>
                  <a:pt x="43367" y="31542"/>
                </a:lnTo>
                <a:lnTo>
                  <a:pt x="38816" y="32476"/>
                </a:lnTo>
                <a:lnTo>
                  <a:pt x="34265" y="33421"/>
                </a:lnTo>
                <a:lnTo>
                  <a:pt x="29738" y="34390"/>
                </a:lnTo>
                <a:lnTo>
                  <a:pt x="25210" y="35381"/>
                </a:lnTo>
                <a:lnTo>
                  <a:pt x="20707" y="36383"/>
                </a:lnTo>
                <a:lnTo>
                  <a:pt x="16227" y="37408"/>
                </a:lnTo>
                <a:lnTo>
                  <a:pt x="11748" y="38445"/>
                </a:lnTo>
                <a:lnTo>
                  <a:pt x="11271" y="38570"/>
                </a:lnTo>
                <a:lnTo>
                  <a:pt x="10842" y="38707"/>
                </a:lnTo>
                <a:lnTo>
                  <a:pt x="10437" y="38844"/>
                </a:lnTo>
                <a:lnTo>
                  <a:pt x="10104" y="39003"/>
                </a:lnTo>
                <a:lnTo>
                  <a:pt x="9794" y="39163"/>
                </a:lnTo>
                <a:lnTo>
                  <a:pt x="9532" y="39333"/>
                </a:lnTo>
                <a:lnTo>
                  <a:pt x="9293" y="39516"/>
                </a:lnTo>
                <a:lnTo>
                  <a:pt x="9103" y="39698"/>
                </a:lnTo>
                <a:lnTo>
                  <a:pt x="8960" y="39880"/>
                </a:lnTo>
                <a:lnTo>
                  <a:pt x="8841" y="40074"/>
                </a:lnTo>
                <a:lnTo>
                  <a:pt x="8769" y="40268"/>
                </a:lnTo>
                <a:lnTo>
                  <a:pt x="8721" y="40473"/>
                </a:lnTo>
                <a:lnTo>
                  <a:pt x="8698" y="40678"/>
                </a:lnTo>
                <a:lnTo>
                  <a:pt x="8721" y="40883"/>
                </a:lnTo>
                <a:lnTo>
                  <a:pt x="8769" y="41088"/>
                </a:lnTo>
                <a:lnTo>
                  <a:pt x="8841" y="41281"/>
                </a:lnTo>
                <a:lnTo>
                  <a:pt x="8936" y="41486"/>
                </a:lnTo>
                <a:lnTo>
                  <a:pt x="9079" y="41691"/>
                </a:lnTo>
                <a:lnTo>
                  <a:pt x="9222" y="41885"/>
                </a:lnTo>
                <a:lnTo>
                  <a:pt x="9412" y="42079"/>
                </a:lnTo>
                <a:lnTo>
                  <a:pt x="9627" y="42272"/>
                </a:lnTo>
                <a:lnTo>
                  <a:pt x="9865" y="42455"/>
                </a:lnTo>
                <a:lnTo>
                  <a:pt x="10104" y="42637"/>
                </a:lnTo>
                <a:lnTo>
                  <a:pt x="10389" y="42808"/>
                </a:lnTo>
                <a:lnTo>
                  <a:pt x="10675" y="42967"/>
                </a:lnTo>
                <a:lnTo>
                  <a:pt x="10985" y="43127"/>
                </a:lnTo>
                <a:lnTo>
                  <a:pt x="11319" y="43275"/>
                </a:lnTo>
                <a:lnTo>
                  <a:pt x="11676" y="43411"/>
                </a:lnTo>
                <a:lnTo>
                  <a:pt x="12034" y="43537"/>
                </a:lnTo>
                <a:lnTo>
                  <a:pt x="12415" y="43651"/>
                </a:lnTo>
                <a:lnTo>
                  <a:pt x="12820" y="43753"/>
                </a:lnTo>
                <a:lnTo>
                  <a:pt x="13225" y="43844"/>
                </a:lnTo>
                <a:lnTo>
                  <a:pt x="17228" y="44642"/>
                </a:lnTo>
                <a:lnTo>
                  <a:pt x="21231" y="45450"/>
                </a:lnTo>
                <a:lnTo>
                  <a:pt x="25186" y="46282"/>
                </a:lnTo>
                <a:lnTo>
                  <a:pt x="29142" y="47125"/>
                </a:lnTo>
                <a:lnTo>
                  <a:pt x="33073" y="47979"/>
                </a:lnTo>
                <a:lnTo>
                  <a:pt x="37005" y="48845"/>
                </a:lnTo>
                <a:lnTo>
                  <a:pt x="40913" y="49733"/>
                </a:lnTo>
                <a:lnTo>
                  <a:pt x="44797" y="50633"/>
                </a:lnTo>
                <a:lnTo>
                  <a:pt x="48657" y="51545"/>
                </a:lnTo>
                <a:lnTo>
                  <a:pt x="52517" y="52479"/>
                </a:lnTo>
                <a:lnTo>
                  <a:pt x="56377" y="53424"/>
                </a:lnTo>
                <a:lnTo>
                  <a:pt x="60189" y="54370"/>
                </a:lnTo>
                <a:lnTo>
                  <a:pt x="64002" y="55349"/>
                </a:lnTo>
                <a:lnTo>
                  <a:pt x="67814" y="56329"/>
                </a:lnTo>
                <a:lnTo>
                  <a:pt x="71603" y="57331"/>
                </a:lnTo>
                <a:lnTo>
                  <a:pt x="75368" y="58334"/>
                </a:lnTo>
                <a:lnTo>
                  <a:pt x="72985" y="58698"/>
                </a:lnTo>
                <a:lnTo>
                  <a:pt x="70602" y="59063"/>
                </a:lnTo>
                <a:lnTo>
                  <a:pt x="68219" y="59427"/>
                </a:lnTo>
                <a:lnTo>
                  <a:pt x="65860" y="59815"/>
                </a:lnTo>
                <a:lnTo>
                  <a:pt x="63501" y="60202"/>
                </a:lnTo>
                <a:lnTo>
                  <a:pt x="61143" y="60601"/>
                </a:lnTo>
                <a:lnTo>
                  <a:pt x="58807" y="61011"/>
                </a:lnTo>
                <a:lnTo>
                  <a:pt x="56472" y="61432"/>
                </a:lnTo>
                <a:lnTo>
                  <a:pt x="54161" y="61854"/>
                </a:lnTo>
                <a:lnTo>
                  <a:pt x="51850" y="62298"/>
                </a:lnTo>
                <a:lnTo>
                  <a:pt x="49562" y="62742"/>
                </a:lnTo>
                <a:lnTo>
                  <a:pt x="47251" y="63198"/>
                </a:lnTo>
                <a:lnTo>
                  <a:pt x="44963" y="63665"/>
                </a:lnTo>
                <a:lnTo>
                  <a:pt x="42700" y="64132"/>
                </a:lnTo>
                <a:lnTo>
                  <a:pt x="40436" y="64610"/>
                </a:lnTo>
                <a:lnTo>
                  <a:pt x="38173" y="65111"/>
                </a:lnTo>
                <a:lnTo>
                  <a:pt x="35909" y="65613"/>
                </a:lnTo>
                <a:lnTo>
                  <a:pt x="33669" y="66114"/>
                </a:lnTo>
                <a:lnTo>
                  <a:pt x="31429" y="66638"/>
                </a:lnTo>
                <a:lnTo>
                  <a:pt x="29213" y="67173"/>
                </a:lnTo>
                <a:lnTo>
                  <a:pt x="26997" y="67709"/>
                </a:lnTo>
                <a:lnTo>
                  <a:pt x="24781" y="68255"/>
                </a:lnTo>
                <a:lnTo>
                  <a:pt x="22565" y="68814"/>
                </a:lnTo>
                <a:lnTo>
                  <a:pt x="20373" y="69383"/>
                </a:lnTo>
                <a:lnTo>
                  <a:pt x="18181" y="69964"/>
                </a:lnTo>
                <a:lnTo>
                  <a:pt x="15989" y="70545"/>
                </a:lnTo>
                <a:lnTo>
                  <a:pt x="13821" y="71137"/>
                </a:lnTo>
                <a:lnTo>
                  <a:pt x="11652" y="71752"/>
                </a:lnTo>
                <a:lnTo>
                  <a:pt x="9484" y="72368"/>
                </a:lnTo>
                <a:lnTo>
                  <a:pt x="7316" y="72994"/>
                </a:lnTo>
                <a:lnTo>
                  <a:pt x="5171" y="73632"/>
                </a:lnTo>
                <a:lnTo>
                  <a:pt x="3003" y="74270"/>
                </a:lnTo>
                <a:lnTo>
                  <a:pt x="2669" y="74384"/>
                </a:lnTo>
                <a:lnTo>
                  <a:pt x="2336" y="74509"/>
                </a:lnTo>
                <a:lnTo>
                  <a:pt x="2026" y="74646"/>
                </a:lnTo>
                <a:lnTo>
                  <a:pt x="1740" y="74782"/>
                </a:lnTo>
                <a:lnTo>
                  <a:pt x="1478" y="74931"/>
                </a:lnTo>
                <a:lnTo>
                  <a:pt x="1216" y="75079"/>
                </a:lnTo>
                <a:lnTo>
                  <a:pt x="1001" y="75238"/>
                </a:lnTo>
                <a:lnTo>
                  <a:pt x="811" y="75409"/>
                </a:lnTo>
                <a:lnTo>
                  <a:pt x="620" y="75580"/>
                </a:lnTo>
                <a:lnTo>
                  <a:pt x="477" y="75751"/>
                </a:lnTo>
                <a:lnTo>
                  <a:pt x="334" y="75922"/>
                </a:lnTo>
                <a:lnTo>
                  <a:pt x="215" y="76104"/>
                </a:lnTo>
                <a:lnTo>
                  <a:pt x="144" y="76286"/>
                </a:lnTo>
                <a:lnTo>
                  <a:pt x="72" y="76468"/>
                </a:lnTo>
                <a:lnTo>
                  <a:pt x="24" y="76651"/>
                </a:lnTo>
                <a:lnTo>
                  <a:pt x="1" y="76844"/>
                </a:lnTo>
                <a:lnTo>
                  <a:pt x="24" y="77026"/>
                </a:lnTo>
                <a:lnTo>
                  <a:pt x="48" y="77209"/>
                </a:lnTo>
                <a:lnTo>
                  <a:pt x="96" y="77391"/>
                </a:lnTo>
                <a:lnTo>
                  <a:pt x="167" y="77573"/>
                </a:lnTo>
                <a:lnTo>
                  <a:pt x="263" y="77755"/>
                </a:lnTo>
                <a:lnTo>
                  <a:pt x="406" y="77926"/>
                </a:lnTo>
                <a:lnTo>
                  <a:pt x="549" y="78097"/>
                </a:lnTo>
                <a:lnTo>
                  <a:pt x="715" y="78268"/>
                </a:lnTo>
                <a:lnTo>
                  <a:pt x="906" y="78428"/>
                </a:lnTo>
                <a:lnTo>
                  <a:pt x="1144" y="78587"/>
                </a:lnTo>
                <a:lnTo>
                  <a:pt x="1383" y="78735"/>
                </a:lnTo>
                <a:lnTo>
                  <a:pt x="1668" y="78883"/>
                </a:lnTo>
                <a:lnTo>
                  <a:pt x="1954" y="79020"/>
                </a:lnTo>
                <a:lnTo>
                  <a:pt x="2288" y="79145"/>
                </a:lnTo>
                <a:lnTo>
                  <a:pt x="2645" y="79271"/>
                </a:lnTo>
                <a:lnTo>
                  <a:pt x="3003" y="79384"/>
                </a:lnTo>
                <a:lnTo>
                  <a:pt x="7673" y="80660"/>
                </a:lnTo>
                <a:lnTo>
                  <a:pt x="12319" y="81947"/>
                </a:lnTo>
                <a:lnTo>
                  <a:pt x="16942" y="83246"/>
                </a:lnTo>
                <a:lnTo>
                  <a:pt x="21541" y="84556"/>
                </a:lnTo>
                <a:lnTo>
                  <a:pt x="26140" y="85877"/>
                </a:lnTo>
                <a:lnTo>
                  <a:pt x="30738" y="87210"/>
                </a:lnTo>
                <a:lnTo>
                  <a:pt x="35313" y="88543"/>
                </a:lnTo>
                <a:lnTo>
                  <a:pt x="39864" y="89898"/>
                </a:lnTo>
                <a:lnTo>
                  <a:pt x="44415" y="91254"/>
                </a:lnTo>
                <a:lnTo>
                  <a:pt x="48943" y="92621"/>
                </a:lnTo>
                <a:lnTo>
                  <a:pt x="53446" y="93999"/>
                </a:lnTo>
                <a:lnTo>
                  <a:pt x="57950" y="95389"/>
                </a:lnTo>
                <a:lnTo>
                  <a:pt x="62453" y="96790"/>
                </a:lnTo>
                <a:lnTo>
                  <a:pt x="66933" y="98191"/>
                </a:lnTo>
                <a:lnTo>
                  <a:pt x="71412" y="99615"/>
                </a:lnTo>
                <a:lnTo>
                  <a:pt x="75868" y="101039"/>
                </a:lnTo>
                <a:lnTo>
                  <a:pt x="73366" y="101472"/>
                </a:lnTo>
                <a:lnTo>
                  <a:pt x="70864" y="101916"/>
                </a:lnTo>
                <a:lnTo>
                  <a:pt x="68386" y="102372"/>
                </a:lnTo>
                <a:lnTo>
                  <a:pt x="65908" y="102839"/>
                </a:lnTo>
                <a:lnTo>
                  <a:pt x="63454" y="103317"/>
                </a:lnTo>
                <a:lnTo>
                  <a:pt x="61023" y="103795"/>
                </a:lnTo>
                <a:lnTo>
                  <a:pt x="58593" y="104297"/>
                </a:lnTo>
                <a:lnTo>
                  <a:pt x="56186" y="104809"/>
                </a:lnTo>
                <a:lnTo>
                  <a:pt x="53780" y="105333"/>
                </a:lnTo>
                <a:lnTo>
                  <a:pt x="51397" y="105869"/>
                </a:lnTo>
                <a:lnTo>
                  <a:pt x="49038" y="106415"/>
                </a:lnTo>
                <a:lnTo>
                  <a:pt x="46679" y="106974"/>
                </a:lnTo>
                <a:lnTo>
                  <a:pt x="44320" y="107543"/>
                </a:lnTo>
                <a:lnTo>
                  <a:pt x="41985" y="108124"/>
                </a:lnTo>
                <a:lnTo>
                  <a:pt x="39674" y="108716"/>
                </a:lnTo>
                <a:lnTo>
                  <a:pt x="37362" y="109320"/>
                </a:lnTo>
                <a:lnTo>
                  <a:pt x="35075" y="109935"/>
                </a:lnTo>
                <a:lnTo>
                  <a:pt x="32788" y="110573"/>
                </a:lnTo>
                <a:lnTo>
                  <a:pt x="30524" y="111211"/>
                </a:lnTo>
                <a:lnTo>
                  <a:pt x="28260" y="111860"/>
                </a:lnTo>
                <a:lnTo>
                  <a:pt x="25997" y="112521"/>
                </a:lnTo>
                <a:lnTo>
                  <a:pt x="23757" y="113193"/>
                </a:lnTo>
                <a:lnTo>
                  <a:pt x="21541" y="113888"/>
                </a:lnTo>
                <a:lnTo>
                  <a:pt x="19325" y="114583"/>
                </a:lnTo>
                <a:lnTo>
                  <a:pt x="17133" y="115289"/>
                </a:lnTo>
                <a:lnTo>
                  <a:pt x="14941" y="116018"/>
                </a:lnTo>
                <a:lnTo>
                  <a:pt x="12748" y="116747"/>
                </a:lnTo>
                <a:lnTo>
                  <a:pt x="10580" y="117488"/>
                </a:lnTo>
                <a:lnTo>
                  <a:pt x="8436" y="118251"/>
                </a:lnTo>
                <a:lnTo>
                  <a:pt x="6267" y="119014"/>
                </a:lnTo>
                <a:lnTo>
                  <a:pt x="4147" y="119800"/>
                </a:lnTo>
                <a:lnTo>
                  <a:pt x="2002" y="120586"/>
                </a:lnTo>
                <a:lnTo>
                  <a:pt x="1740" y="120700"/>
                </a:lnTo>
                <a:lnTo>
                  <a:pt x="1502" y="120825"/>
                </a:lnTo>
                <a:lnTo>
                  <a:pt x="1263" y="120950"/>
                </a:lnTo>
                <a:lnTo>
                  <a:pt x="1073" y="121087"/>
                </a:lnTo>
                <a:lnTo>
                  <a:pt x="882" y="121224"/>
                </a:lnTo>
                <a:lnTo>
                  <a:pt x="739" y="121372"/>
                </a:lnTo>
                <a:lnTo>
                  <a:pt x="596" y="121531"/>
                </a:lnTo>
                <a:lnTo>
                  <a:pt x="477" y="121691"/>
                </a:lnTo>
                <a:lnTo>
                  <a:pt x="382" y="121850"/>
                </a:lnTo>
                <a:lnTo>
                  <a:pt x="310" y="122021"/>
                </a:lnTo>
                <a:lnTo>
                  <a:pt x="239" y="122192"/>
                </a:lnTo>
                <a:lnTo>
                  <a:pt x="215" y="122363"/>
                </a:lnTo>
                <a:lnTo>
                  <a:pt x="191" y="122534"/>
                </a:lnTo>
                <a:lnTo>
                  <a:pt x="191" y="122705"/>
                </a:lnTo>
                <a:lnTo>
                  <a:pt x="215" y="122887"/>
                </a:lnTo>
                <a:lnTo>
                  <a:pt x="263" y="123058"/>
                </a:lnTo>
                <a:lnTo>
                  <a:pt x="310" y="123229"/>
                </a:lnTo>
                <a:lnTo>
                  <a:pt x="406" y="123399"/>
                </a:lnTo>
                <a:lnTo>
                  <a:pt x="501" y="123570"/>
                </a:lnTo>
                <a:lnTo>
                  <a:pt x="596" y="123741"/>
                </a:lnTo>
                <a:lnTo>
                  <a:pt x="739" y="123901"/>
                </a:lnTo>
                <a:lnTo>
                  <a:pt x="882" y="124060"/>
                </a:lnTo>
                <a:lnTo>
                  <a:pt x="1049" y="124208"/>
                </a:lnTo>
                <a:lnTo>
                  <a:pt x="1240" y="124356"/>
                </a:lnTo>
                <a:lnTo>
                  <a:pt x="1430" y="124493"/>
                </a:lnTo>
                <a:lnTo>
                  <a:pt x="1645" y="124630"/>
                </a:lnTo>
                <a:lnTo>
                  <a:pt x="1883" y="124755"/>
                </a:lnTo>
                <a:lnTo>
                  <a:pt x="2121" y="124869"/>
                </a:lnTo>
                <a:lnTo>
                  <a:pt x="2383" y="124983"/>
                </a:lnTo>
                <a:lnTo>
                  <a:pt x="2669" y="125074"/>
                </a:lnTo>
                <a:lnTo>
                  <a:pt x="2955" y="125165"/>
                </a:lnTo>
                <a:lnTo>
                  <a:pt x="3265" y="125245"/>
                </a:lnTo>
                <a:lnTo>
                  <a:pt x="81539" y="142628"/>
                </a:lnTo>
                <a:lnTo>
                  <a:pt x="81873" y="142696"/>
                </a:lnTo>
                <a:lnTo>
                  <a:pt x="82206" y="142753"/>
                </a:lnTo>
                <a:lnTo>
                  <a:pt x="82540" y="142810"/>
                </a:lnTo>
                <a:lnTo>
                  <a:pt x="82873" y="142844"/>
                </a:lnTo>
                <a:lnTo>
                  <a:pt x="83183" y="142878"/>
                </a:lnTo>
                <a:lnTo>
                  <a:pt x="83517" y="142901"/>
                </a:lnTo>
                <a:lnTo>
                  <a:pt x="83850" y="142924"/>
                </a:lnTo>
                <a:lnTo>
                  <a:pt x="84780" y="142924"/>
                </a:lnTo>
                <a:lnTo>
                  <a:pt x="85089" y="142901"/>
                </a:lnTo>
                <a:lnTo>
                  <a:pt x="85399" y="142878"/>
                </a:lnTo>
                <a:lnTo>
                  <a:pt x="85685" y="142855"/>
                </a:lnTo>
                <a:lnTo>
                  <a:pt x="85995" y="142821"/>
                </a:lnTo>
                <a:lnTo>
                  <a:pt x="86281" y="142776"/>
                </a:lnTo>
                <a:lnTo>
                  <a:pt x="86567" y="142730"/>
                </a:lnTo>
                <a:lnTo>
                  <a:pt x="87115" y="142605"/>
                </a:lnTo>
                <a:lnTo>
                  <a:pt x="87615" y="142468"/>
                </a:lnTo>
                <a:lnTo>
                  <a:pt x="88116" y="142309"/>
                </a:lnTo>
                <a:lnTo>
                  <a:pt x="88568" y="142126"/>
                </a:lnTo>
                <a:lnTo>
                  <a:pt x="88997" y="141933"/>
                </a:lnTo>
                <a:lnTo>
                  <a:pt x="89402" y="141728"/>
                </a:lnTo>
                <a:lnTo>
                  <a:pt x="89760" y="141500"/>
                </a:lnTo>
                <a:lnTo>
                  <a:pt x="90069" y="141272"/>
                </a:lnTo>
                <a:lnTo>
                  <a:pt x="90331" y="141021"/>
                </a:lnTo>
                <a:lnTo>
                  <a:pt x="90570" y="140771"/>
                </a:lnTo>
                <a:lnTo>
                  <a:pt x="90737" y="140520"/>
                </a:lnTo>
                <a:lnTo>
                  <a:pt x="90880" y="140258"/>
                </a:lnTo>
                <a:lnTo>
                  <a:pt x="90951" y="139996"/>
                </a:lnTo>
                <a:lnTo>
                  <a:pt x="90999" y="139734"/>
                </a:lnTo>
                <a:lnTo>
                  <a:pt x="90975" y="139598"/>
                </a:lnTo>
                <a:lnTo>
                  <a:pt x="90951" y="139472"/>
                </a:lnTo>
                <a:lnTo>
                  <a:pt x="90927" y="139336"/>
                </a:lnTo>
                <a:lnTo>
                  <a:pt x="90880" y="139210"/>
                </a:lnTo>
                <a:lnTo>
                  <a:pt x="90808" y="139085"/>
                </a:lnTo>
                <a:lnTo>
                  <a:pt x="90713" y="138960"/>
                </a:lnTo>
                <a:lnTo>
                  <a:pt x="90617" y="138834"/>
                </a:lnTo>
                <a:lnTo>
                  <a:pt x="90522" y="138709"/>
                </a:lnTo>
                <a:lnTo>
                  <a:pt x="90379" y="138595"/>
                </a:lnTo>
                <a:lnTo>
                  <a:pt x="90236" y="138481"/>
                </a:lnTo>
                <a:lnTo>
                  <a:pt x="90069" y="138367"/>
                </a:lnTo>
                <a:lnTo>
                  <a:pt x="89879" y="138253"/>
                </a:lnTo>
                <a:lnTo>
                  <a:pt x="89688" y="138151"/>
                </a:lnTo>
                <a:lnTo>
                  <a:pt x="89474" y="138048"/>
                </a:lnTo>
                <a:lnTo>
                  <a:pt x="89235" y="137946"/>
                </a:lnTo>
                <a:lnTo>
                  <a:pt x="88997" y="137843"/>
                </a:lnTo>
                <a:lnTo>
                  <a:pt x="88711" y="137752"/>
                </a:lnTo>
                <a:lnTo>
                  <a:pt x="88425" y="137672"/>
                </a:lnTo>
                <a:lnTo>
                  <a:pt x="88116" y="137581"/>
                </a:lnTo>
                <a:lnTo>
                  <a:pt x="87782" y="137513"/>
                </a:lnTo>
                <a:lnTo>
                  <a:pt x="18300" y="122078"/>
                </a:lnTo>
                <a:lnTo>
                  <a:pt x="20397" y="121360"/>
                </a:lnTo>
                <a:lnTo>
                  <a:pt x="22494" y="120654"/>
                </a:lnTo>
                <a:lnTo>
                  <a:pt x="24615" y="119948"/>
                </a:lnTo>
                <a:lnTo>
                  <a:pt x="26735" y="119265"/>
                </a:lnTo>
                <a:lnTo>
                  <a:pt x="28880" y="118592"/>
                </a:lnTo>
                <a:lnTo>
                  <a:pt x="31048" y="117932"/>
                </a:lnTo>
                <a:lnTo>
                  <a:pt x="33216" y="117282"/>
                </a:lnTo>
                <a:lnTo>
                  <a:pt x="35385" y="116645"/>
                </a:lnTo>
                <a:lnTo>
                  <a:pt x="37577" y="116029"/>
                </a:lnTo>
                <a:lnTo>
                  <a:pt x="39769" y="115414"/>
                </a:lnTo>
                <a:lnTo>
                  <a:pt x="41985" y="114811"/>
                </a:lnTo>
                <a:lnTo>
                  <a:pt x="44225" y="114218"/>
                </a:lnTo>
                <a:lnTo>
                  <a:pt x="46465" y="113637"/>
                </a:lnTo>
                <a:lnTo>
                  <a:pt x="48704" y="113079"/>
                </a:lnTo>
                <a:lnTo>
                  <a:pt x="50968" y="112521"/>
                </a:lnTo>
                <a:lnTo>
                  <a:pt x="53256" y="111974"/>
                </a:lnTo>
                <a:lnTo>
                  <a:pt x="55543" y="111439"/>
                </a:lnTo>
                <a:lnTo>
                  <a:pt x="57830" y="110926"/>
                </a:lnTo>
                <a:lnTo>
                  <a:pt x="60142" y="110414"/>
                </a:lnTo>
                <a:lnTo>
                  <a:pt x="62477" y="109912"/>
                </a:lnTo>
                <a:lnTo>
                  <a:pt x="64812" y="109434"/>
                </a:lnTo>
                <a:lnTo>
                  <a:pt x="67171" y="108956"/>
                </a:lnTo>
                <a:lnTo>
                  <a:pt x="69530" y="108489"/>
                </a:lnTo>
                <a:lnTo>
                  <a:pt x="71913" y="108033"/>
                </a:lnTo>
                <a:lnTo>
                  <a:pt x="74319" y="107600"/>
                </a:lnTo>
                <a:lnTo>
                  <a:pt x="76726" y="107167"/>
                </a:lnTo>
                <a:lnTo>
                  <a:pt x="79132" y="106746"/>
                </a:lnTo>
                <a:lnTo>
                  <a:pt x="81563" y="106336"/>
                </a:lnTo>
                <a:lnTo>
                  <a:pt x="84017" y="105937"/>
                </a:lnTo>
                <a:lnTo>
                  <a:pt x="86471" y="105550"/>
                </a:lnTo>
                <a:lnTo>
                  <a:pt x="88949" y="105185"/>
                </a:lnTo>
                <a:lnTo>
                  <a:pt x="91451" y="104821"/>
                </a:lnTo>
                <a:lnTo>
                  <a:pt x="91928" y="104741"/>
                </a:lnTo>
                <a:lnTo>
                  <a:pt x="92381" y="104650"/>
                </a:lnTo>
                <a:lnTo>
                  <a:pt x="92810" y="104536"/>
                </a:lnTo>
                <a:lnTo>
                  <a:pt x="93215" y="104422"/>
                </a:lnTo>
                <a:lnTo>
                  <a:pt x="93596" y="104297"/>
                </a:lnTo>
                <a:lnTo>
                  <a:pt x="93929" y="104149"/>
                </a:lnTo>
                <a:lnTo>
                  <a:pt x="94239" y="104001"/>
                </a:lnTo>
                <a:lnTo>
                  <a:pt x="94549" y="103852"/>
                </a:lnTo>
                <a:lnTo>
                  <a:pt x="94787" y="103682"/>
                </a:lnTo>
                <a:lnTo>
                  <a:pt x="95026" y="103511"/>
                </a:lnTo>
                <a:lnTo>
                  <a:pt x="95216" y="103328"/>
                </a:lnTo>
                <a:lnTo>
                  <a:pt x="95407" y="103146"/>
                </a:lnTo>
                <a:lnTo>
                  <a:pt x="95550" y="102953"/>
                </a:lnTo>
                <a:lnTo>
                  <a:pt x="95669" y="102759"/>
                </a:lnTo>
                <a:lnTo>
                  <a:pt x="95740" y="102565"/>
                </a:lnTo>
                <a:lnTo>
                  <a:pt x="95812" y="102360"/>
                </a:lnTo>
                <a:lnTo>
                  <a:pt x="95836" y="102155"/>
                </a:lnTo>
                <a:lnTo>
                  <a:pt x="95836" y="101950"/>
                </a:lnTo>
                <a:lnTo>
                  <a:pt x="95812" y="101745"/>
                </a:lnTo>
                <a:lnTo>
                  <a:pt x="95764" y="101540"/>
                </a:lnTo>
                <a:lnTo>
                  <a:pt x="95693" y="101346"/>
                </a:lnTo>
                <a:lnTo>
                  <a:pt x="95574" y="101141"/>
                </a:lnTo>
                <a:lnTo>
                  <a:pt x="95431" y="100936"/>
                </a:lnTo>
                <a:lnTo>
                  <a:pt x="95264" y="100743"/>
                </a:lnTo>
                <a:lnTo>
                  <a:pt x="95073" y="100560"/>
                </a:lnTo>
                <a:lnTo>
                  <a:pt x="94859" y="100367"/>
                </a:lnTo>
                <a:lnTo>
                  <a:pt x="94597" y="100196"/>
                </a:lnTo>
                <a:lnTo>
                  <a:pt x="94311" y="100014"/>
                </a:lnTo>
                <a:lnTo>
                  <a:pt x="94025" y="99854"/>
                </a:lnTo>
                <a:lnTo>
                  <a:pt x="93667" y="99695"/>
                </a:lnTo>
                <a:lnTo>
                  <a:pt x="93310" y="99547"/>
                </a:lnTo>
                <a:lnTo>
                  <a:pt x="92929" y="99410"/>
                </a:lnTo>
                <a:lnTo>
                  <a:pt x="88354" y="97918"/>
                </a:lnTo>
                <a:lnTo>
                  <a:pt x="83779" y="96425"/>
                </a:lnTo>
                <a:lnTo>
                  <a:pt x="79180" y="94956"/>
                </a:lnTo>
                <a:lnTo>
                  <a:pt x="74581" y="93498"/>
                </a:lnTo>
                <a:lnTo>
                  <a:pt x="69959" y="92040"/>
                </a:lnTo>
                <a:lnTo>
                  <a:pt x="65312" y="90605"/>
                </a:lnTo>
                <a:lnTo>
                  <a:pt x="60666" y="89169"/>
                </a:lnTo>
                <a:lnTo>
                  <a:pt x="55996" y="87757"/>
                </a:lnTo>
                <a:lnTo>
                  <a:pt x="51325" y="86344"/>
                </a:lnTo>
                <a:lnTo>
                  <a:pt x="46631" y="84955"/>
                </a:lnTo>
                <a:lnTo>
                  <a:pt x="41937" y="83565"/>
                </a:lnTo>
                <a:lnTo>
                  <a:pt x="37219" y="82187"/>
                </a:lnTo>
                <a:lnTo>
                  <a:pt x="32478" y="80820"/>
                </a:lnTo>
                <a:lnTo>
                  <a:pt x="27736" y="79464"/>
                </a:lnTo>
                <a:lnTo>
                  <a:pt x="22970" y="78120"/>
                </a:lnTo>
                <a:lnTo>
                  <a:pt x="18205" y="76776"/>
                </a:lnTo>
                <a:lnTo>
                  <a:pt x="20397" y="76172"/>
                </a:lnTo>
                <a:lnTo>
                  <a:pt x="22613" y="75568"/>
                </a:lnTo>
                <a:lnTo>
                  <a:pt x="24829" y="74976"/>
                </a:lnTo>
                <a:lnTo>
                  <a:pt x="27045" y="74395"/>
                </a:lnTo>
                <a:lnTo>
                  <a:pt x="29285" y="73826"/>
                </a:lnTo>
                <a:lnTo>
                  <a:pt x="31525" y="73267"/>
                </a:lnTo>
                <a:lnTo>
                  <a:pt x="33764" y="72709"/>
                </a:lnTo>
                <a:lnTo>
                  <a:pt x="36004" y="72174"/>
                </a:lnTo>
                <a:lnTo>
                  <a:pt x="38268" y="71638"/>
                </a:lnTo>
                <a:lnTo>
                  <a:pt x="40555" y="71115"/>
                </a:lnTo>
                <a:lnTo>
                  <a:pt x="42819" y="70602"/>
                </a:lnTo>
                <a:lnTo>
                  <a:pt x="45106" y="70101"/>
                </a:lnTo>
                <a:lnTo>
                  <a:pt x="47418" y="69611"/>
                </a:lnTo>
                <a:lnTo>
                  <a:pt x="49729" y="69132"/>
                </a:lnTo>
                <a:lnTo>
                  <a:pt x="52040" y="68654"/>
                </a:lnTo>
                <a:lnTo>
                  <a:pt x="54352" y="68198"/>
                </a:lnTo>
                <a:lnTo>
                  <a:pt x="56687" y="67743"/>
                </a:lnTo>
                <a:lnTo>
                  <a:pt x="59022" y="67298"/>
                </a:lnTo>
                <a:lnTo>
                  <a:pt x="61381" y="66866"/>
                </a:lnTo>
                <a:lnTo>
                  <a:pt x="63740" y="66444"/>
                </a:lnTo>
                <a:lnTo>
                  <a:pt x="66099" y="66034"/>
                </a:lnTo>
                <a:lnTo>
                  <a:pt x="68481" y="65624"/>
                </a:lnTo>
                <a:lnTo>
                  <a:pt x="70888" y="65225"/>
                </a:lnTo>
                <a:lnTo>
                  <a:pt x="73271" y="64849"/>
                </a:lnTo>
                <a:lnTo>
                  <a:pt x="75677" y="64474"/>
                </a:lnTo>
                <a:lnTo>
                  <a:pt x="78108" y="64109"/>
                </a:lnTo>
                <a:lnTo>
                  <a:pt x="80538" y="63756"/>
                </a:lnTo>
                <a:lnTo>
                  <a:pt x="82969" y="63403"/>
                </a:lnTo>
                <a:lnTo>
                  <a:pt x="85423" y="63072"/>
                </a:lnTo>
                <a:lnTo>
                  <a:pt x="87877" y="62742"/>
                </a:lnTo>
                <a:lnTo>
                  <a:pt x="90331" y="62423"/>
                </a:lnTo>
                <a:lnTo>
                  <a:pt x="92810" y="62116"/>
                </a:lnTo>
                <a:lnTo>
                  <a:pt x="93286" y="62047"/>
                </a:lnTo>
                <a:lnTo>
                  <a:pt x="93739" y="61967"/>
                </a:lnTo>
                <a:lnTo>
                  <a:pt x="94168" y="61865"/>
                </a:lnTo>
                <a:lnTo>
                  <a:pt x="94573" y="61751"/>
                </a:lnTo>
                <a:lnTo>
                  <a:pt x="94930" y="61626"/>
                </a:lnTo>
                <a:lnTo>
                  <a:pt x="95288" y="61489"/>
                </a:lnTo>
                <a:lnTo>
                  <a:pt x="95597" y="61341"/>
                </a:lnTo>
                <a:lnTo>
                  <a:pt x="95883" y="61181"/>
                </a:lnTo>
                <a:lnTo>
                  <a:pt x="96145" y="61022"/>
                </a:lnTo>
                <a:lnTo>
                  <a:pt x="96384" y="60840"/>
                </a:lnTo>
                <a:lnTo>
                  <a:pt x="96598" y="60658"/>
                </a:lnTo>
                <a:lnTo>
                  <a:pt x="96765" y="60464"/>
                </a:lnTo>
                <a:lnTo>
                  <a:pt x="96908" y="60270"/>
                </a:lnTo>
                <a:lnTo>
                  <a:pt x="97027" y="60065"/>
                </a:lnTo>
                <a:lnTo>
                  <a:pt x="97122" y="59860"/>
                </a:lnTo>
                <a:lnTo>
                  <a:pt x="97194" y="59655"/>
                </a:lnTo>
                <a:lnTo>
                  <a:pt x="97242" y="59450"/>
                </a:lnTo>
                <a:lnTo>
                  <a:pt x="97242" y="59245"/>
                </a:lnTo>
                <a:lnTo>
                  <a:pt x="97218" y="59029"/>
                </a:lnTo>
                <a:lnTo>
                  <a:pt x="97170" y="58824"/>
                </a:lnTo>
                <a:lnTo>
                  <a:pt x="97099" y="58619"/>
                </a:lnTo>
                <a:lnTo>
                  <a:pt x="97003" y="58413"/>
                </a:lnTo>
                <a:lnTo>
                  <a:pt x="96860" y="58208"/>
                </a:lnTo>
                <a:lnTo>
                  <a:pt x="96693" y="58015"/>
                </a:lnTo>
                <a:lnTo>
                  <a:pt x="96503" y="57821"/>
                </a:lnTo>
                <a:lnTo>
                  <a:pt x="96265" y="57639"/>
                </a:lnTo>
                <a:lnTo>
                  <a:pt x="96026" y="57457"/>
                </a:lnTo>
                <a:lnTo>
                  <a:pt x="95740" y="57286"/>
                </a:lnTo>
                <a:lnTo>
                  <a:pt x="95431" y="57126"/>
                </a:lnTo>
                <a:lnTo>
                  <a:pt x="95073" y="56978"/>
                </a:lnTo>
                <a:lnTo>
                  <a:pt x="94692" y="56842"/>
                </a:lnTo>
                <a:lnTo>
                  <a:pt x="94287" y="56716"/>
                </a:lnTo>
                <a:lnTo>
                  <a:pt x="90379" y="55611"/>
                </a:lnTo>
                <a:lnTo>
                  <a:pt x="86448" y="54518"/>
                </a:lnTo>
                <a:lnTo>
                  <a:pt x="82492" y="53447"/>
                </a:lnTo>
                <a:lnTo>
                  <a:pt x="78537" y="52388"/>
                </a:lnTo>
                <a:lnTo>
                  <a:pt x="74558" y="51340"/>
                </a:lnTo>
                <a:lnTo>
                  <a:pt x="70578" y="50314"/>
                </a:lnTo>
                <a:lnTo>
                  <a:pt x="66575" y="49312"/>
                </a:lnTo>
                <a:lnTo>
                  <a:pt x="62548" y="48321"/>
                </a:lnTo>
                <a:lnTo>
                  <a:pt x="58498" y="47341"/>
                </a:lnTo>
                <a:lnTo>
                  <a:pt x="54447" y="46373"/>
                </a:lnTo>
                <a:lnTo>
                  <a:pt x="50396" y="45428"/>
                </a:lnTo>
                <a:lnTo>
                  <a:pt x="46298" y="44494"/>
                </a:lnTo>
                <a:lnTo>
                  <a:pt x="42199" y="43571"/>
                </a:lnTo>
                <a:lnTo>
                  <a:pt x="38077" y="42660"/>
                </a:lnTo>
                <a:lnTo>
                  <a:pt x="33955" y="41771"/>
                </a:lnTo>
                <a:lnTo>
                  <a:pt x="29809" y="40894"/>
                </a:lnTo>
                <a:lnTo>
                  <a:pt x="34122" y="39949"/>
                </a:lnTo>
                <a:lnTo>
                  <a:pt x="38435" y="39014"/>
                </a:lnTo>
                <a:lnTo>
                  <a:pt x="42771" y="38092"/>
                </a:lnTo>
                <a:lnTo>
                  <a:pt x="47108" y="37192"/>
                </a:lnTo>
                <a:lnTo>
                  <a:pt x="51468" y="36303"/>
                </a:lnTo>
                <a:lnTo>
                  <a:pt x="55853" y="35438"/>
                </a:lnTo>
                <a:lnTo>
                  <a:pt x="60237" y="34583"/>
                </a:lnTo>
                <a:lnTo>
                  <a:pt x="64621" y="33740"/>
                </a:lnTo>
                <a:lnTo>
                  <a:pt x="69029" y="32920"/>
                </a:lnTo>
                <a:lnTo>
                  <a:pt x="73461" y="32112"/>
                </a:lnTo>
                <a:lnTo>
                  <a:pt x="77893" y="31314"/>
                </a:lnTo>
                <a:lnTo>
                  <a:pt x="82349" y="30540"/>
                </a:lnTo>
                <a:lnTo>
                  <a:pt x="86805" y="29776"/>
                </a:lnTo>
                <a:lnTo>
                  <a:pt x="91308" y="29036"/>
                </a:lnTo>
                <a:lnTo>
                  <a:pt x="95788" y="28296"/>
                </a:lnTo>
                <a:lnTo>
                  <a:pt x="100315" y="27589"/>
                </a:lnTo>
                <a:lnTo>
                  <a:pt x="100768" y="27510"/>
                </a:lnTo>
                <a:lnTo>
                  <a:pt x="101221" y="27407"/>
                </a:lnTo>
                <a:lnTo>
                  <a:pt x="101650" y="27304"/>
                </a:lnTo>
                <a:lnTo>
                  <a:pt x="102031" y="27179"/>
                </a:lnTo>
                <a:lnTo>
                  <a:pt x="102388" y="27054"/>
                </a:lnTo>
                <a:lnTo>
                  <a:pt x="102722" y="26917"/>
                </a:lnTo>
                <a:lnTo>
                  <a:pt x="103056" y="26769"/>
                </a:lnTo>
                <a:lnTo>
                  <a:pt x="103318" y="26610"/>
                </a:lnTo>
                <a:lnTo>
                  <a:pt x="103580" y="26450"/>
                </a:lnTo>
                <a:lnTo>
                  <a:pt x="103818" y="26279"/>
                </a:lnTo>
                <a:lnTo>
                  <a:pt x="104009" y="26108"/>
                </a:lnTo>
                <a:lnTo>
                  <a:pt x="104175" y="25926"/>
                </a:lnTo>
                <a:lnTo>
                  <a:pt x="104342" y="25733"/>
                </a:lnTo>
                <a:lnTo>
                  <a:pt x="104438" y="25550"/>
                </a:lnTo>
                <a:lnTo>
                  <a:pt x="104533" y="25357"/>
                </a:lnTo>
                <a:lnTo>
                  <a:pt x="104604" y="25163"/>
                </a:lnTo>
                <a:lnTo>
                  <a:pt x="104628" y="24958"/>
                </a:lnTo>
                <a:lnTo>
                  <a:pt x="104652" y="24764"/>
                </a:lnTo>
                <a:lnTo>
                  <a:pt x="104628" y="24559"/>
                </a:lnTo>
                <a:lnTo>
                  <a:pt x="104580" y="24366"/>
                </a:lnTo>
                <a:lnTo>
                  <a:pt x="104509" y="24161"/>
                </a:lnTo>
                <a:lnTo>
                  <a:pt x="104390" y="23967"/>
                </a:lnTo>
                <a:lnTo>
                  <a:pt x="104247" y="23773"/>
                </a:lnTo>
                <a:lnTo>
                  <a:pt x="104104" y="23580"/>
                </a:lnTo>
                <a:lnTo>
                  <a:pt x="103913" y="23397"/>
                </a:lnTo>
                <a:lnTo>
                  <a:pt x="103675" y="23215"/>
                </a:lnTo>
                <a:lnTo>
                  <a:pt x="103437" y="23044"/>
                </a:lnTo>
                <a:lnTo>
                  <a:pt x="103151" y="22873"/>
                </a:lnTo>
                <a:lnTo>
                  <a:pt x="102865" y="22702"/>
                </a:lnTo>
                <a:lnTo>
                  <a:pt x="102531" y="22554"/>
                </a:lnTo>
                <a:lnTo>
                  <a:pt x="102150" y="22406"/>
                </a:lnTo>
                <a:lnTo>
                  <a:pt x="101769" y="22270"/>
                </a:lnTo>
                <a:lnTo>
                  <a:pt x="99195" y="21427"/>
                </a:lnTo>
                <a:lnTo>
                  <a:pt x="96598" y="20595"/>
                </a:lnTo>
                <a:lnTo>
                  <a:pt x="94025" y="19775"/>
                </a:lnTo>
                <a:lnTo>
                  <a:pt x="91428" y="18966"/>
                </a:lnTo>
                <a:lnTo>
                  <a:pt x="88830" y="18169"/>
                </a:lnTo>
                <a:lnTo>
                  <a:pt x="86209" y="17383"/>
                </a:lnTo>
                <a:lnTo>
                  <a:pt x="83588" y="16597"/>
                </a:lnTo>
                <a:lnTo>
                  <a:pt x="80943" y="15822"/>
                </a:lnTo>
                <a:lnTo>
                  <a:pt x="78322" y="15070"/>
                </a:lnTo>
                <a:lnTo>
                  <a:pt x="75654" y="14307"/>
                </a:lnTo>
                <a:lnTo>
                  <a:pt x="73009" y="13567"/>
                </a:lnTo>
                <a:lnTo>
                  <a:pt x="70340" y="12838"/>
                </a:lnTo>
                <a:lnTo>
                  <a:pt x="67671" y="12109"/>
                </a:lnTo>
                <a:lnTo>
                  <a:pt x="64979" y="11403"/>
                </a:lnTo>
                <a:lnTo>
                  <a:pt x="62286" y="10696"/>
                </a:lnTo>
                <a:lnTo>
                  <a:pt x="59570" y="9990"/>
                </a:lnTo>
                <a:lnTo>
                  <a:pt x="56854" y="9307"/>
                </a:lnTo>
                <a:lnTo>
                  <a:pt x="54113" y="8635"/>
                </a:lnTo>
                <a:lnTo>
                  <a:pt x="51373" y="7962"/>
                </a:lnTo>
                <a:lnTo>
                  <a:pt x="48633" y="7302"/>
                </a:lnTo>
                <a:lnTo>
                  <a:pt x="45869" y="6652"/>
                </a:lnTo>
                <a:lnTo>
                  <a:pt x="43105" y="6015"/>
                </a:lnTo>
                <a:lnTo>
                  <a:pt x="40317" y="5388"/>
                </a:lnTo>
                <a:lnTo>
                  <a:pt x="37529" y="4762"/>
                </a:lnTo>
                <a:lnTo>
                  <a:pt x="34718" y="4158"/>
                </a:lnTo>
                <a:lnTo>
                  <a:pt x="31882" y="3554"/>
                </a:lnTo>
                <a:lnTo>
                  <a:pt x="29070" y="2962"/>
                </a:lnTo>
                <a:lnTo>
                  <a:pt x="26211" y="2369"/>
                </a:lnTo>
                <a:lnTo>
                  <a:pt x="23352" y="1800"/>
                </a:lnTo>
                <a:lnTo>
                  <a:pt x="20492" y="1230"/>
                </a:lnTo>
                <a:lnTo>
                  <a:pt x="17609" y="684"/>
                </a:lnTo>
                <a:lnTo>
                  <a:pt x="14702" y="137"/>
                </a:lnTo>
                <a:lnTo>
                  <a:pt x="14273" y="68"/>
                </a:lnTo>
                <a:lnTo>
                  <a:pt x="13844" y="23"/>
                </a:lnTo>
                <a:lnTo>
                  <a:pt x="13439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554;p33">
            <a:extLst>
              <a:ext uri="{FF2B5EF4-FFF2-40B4-BE49-F238E27FC236}">
                <a16:creationId xmlns:a16="http://schemas.microsoft.com/office/drawing/2014/main" id="{C4CC75BF-72A5-724B-9388-F2A5A5A09A26}"/>
              </a:ext>
            </a:extLst>
          </p:cNvPr>
          <p:cNvSpPr/>
          <p:nvPr userDrawn="1"/>
        </p:nvSpPr>
        <p:spPr>
          <a:xfrm rot="10800000">
            <a:off x="11554655" y="2350786"/>
            <a:ext cx="479421" cy="426972"/>
          </a:xfrm>
          <a:custGeom>
            <a:avLst/>
            <a:gdLst/>
            <a:ahLst/>
            <a:cxnLst/>
            <a:rect l="l" t="t" r="r" b="b"/>
            <a:pathLst>
              <a:path w="119656" h="34732" extrusionOk="0">
                <a:moveTo>
                  <a:pt x="115911" y="0"/>
                </a:moveTo>
                <a:lnTo>
                  <a:pt x="115563" y="8"/>
                </a:lnTo>
                <a:lnTo>
                  <a:pt x="115242" y="31"/>
                </a:lnTo>
                <a:lnTo>
                  <a:pt x="114894" y="62"/>
                </a:lnTo>
                <a:lnTo>
                  <a:pt x="114573" y="100"/>
                </a:lnTo>
                <a:lnTo>
                  <a:pt x="114225" y="155"/>
                </a:lnTo>
                <a:lnTo>
                  <a:pt x="113904" y="224"/>
                </a:lnTo>
                <a:lnTo>
                  <a:pt x="113583" y="309"/>
                </a:lnTo>
                <a:lnTo>
                  <a:pt x="110266" y="1251"/>
                </a:lnTo>
                <a:lnTo>
                  <a:pt x="106976" y="2200"/>
                </a:lnTo>
                <a:lnTo>
                  <a:pt x="100395" y="4099"/>
                </a:lnTo>
                <a:lnTo>
                  <a:pt x="93841" y="6014"/>
                </a:lnTo>
                <a:lnTo>
                  <a:pt x="87314" y="7928"/>
                </a:lnTo>
                <a:lnTo>
                  <a:pt x="80814" y="9858"/>
                </a:lnTo>
                <a:lnTo>
                  <a:pt x="74313" y="11781"/>
                </a:lnTo>
                <a:lnTo>
                  <a:pt x="61339" y="15641"/>
                </a:lnTo>
                <a:lnTo>
                  <a:pt x="36863" y="22890"/>
                </a:lnTo>
                <a:lnTo>
                  <a:pt x="35926" y="23183"/>
                </a:lnTo>
                <a:lnTo>
                  <a:pt x="34829" y="23538"/>
                </a:lnTo>
                <a:lnTo>
                  <a:pt x="33572" y="23963"/>
                </a:lnTo>
                <a:lnTo>
                  <a:pt x="32181" y="24434"/>
                </a:lnTo>
                <a:lnTo>
                  <a:pt x="29051" y="25507"/>
                </a:lnTo>
                <a:lnTo>
                  <a:pt x="27366" y="26078"/>
                </a:lnTo>
                <a:lnTo>
                  <a:pt x="25627" y="26665"/>
                </a:lnTo>
                <a:lnTo>
                  <a:pt x="23835" y="27251"/>
                </a:lnTo>
                <a:lnTo>
                  <a:pt x="21989" y="27838"/>
                </a:lnTo>
                <a:lnTo>
                  <a:pt x="20143" y="28402"/>
                </a:lnTo>
                <a:lnTo>
                  <a:pt x="18324" y="28942"/>
                </a:lnTo>
                <a:lnTo>
                  <a:pt x="17415" y="29205"/>
                </a:lnTo>
                <a:lnTo>
                  <a:pt x="16505" y="29452"/>
                </a:lnTo>
                <a:lnTo>
                  <a:pt x="15623" y="29691"/>
                </a:lnTo>
                <a:lnTo>
                  <a:pt x="14740" y="29915"/>
                </a:lnTo>
                <a:lnTo>
                  <a:pt x="13884" y="30131"/>
                </a:lnTo>
                <a:lnTo>
                  <a:pt x="13028" y="30324"/>
                </a:lnTo>
                <a:lnTo>
                  <a:pt x="12198" y="30509"/>
                </a:lnTo>
                <a:lnTo>
                  <a:pt x="11396" y="30671"/>
                </a:lnTo>
                <a:lnTo>
                  <a:pt x="10326" y="30486"/>
                </a:lnTo>
                <a:lnTo>
                  <a:pt x="9925" y="30424"/>
                </a:lnTo>
                <a:lnTo>
                  <a:pt x="9497" y="30370"/>
                </a:lnTo>
                <a:lnTo>
                  <a:pt x="9042" y="30324"/>
                </a:lnTo>
                <a:lnTo>
                  <a:pt x="8560" y="30293"/>
                </a:lnTo>
                <a:lnTo>
                  <a:pt x="8106" y="30270"/>
                </a:lnTo>
                <a:lnTo>
                  <a:pt x="7624" y="30262"/>
                </a:lnTo>
                <a:lnTo>
                  <a:pt x="7143" y="30262"/>
                </a:lnTo>
                <a:lnTo>
                  <a:pt x="6661" y="30278"/>
                </a:lnTo>
                <a:lnTo>
                  <a:pt x="6180" y="30301"/>
                </a:lnTo>
                <a:lnTo>
                  <a:pt x="5698" y="30332"/>
                </a:lnTo>
                <a:lnTo>
                  <a:pt x="5243" y="30378"/>
                </a:lnTo>
                <a:lnTo>
                  <a:pt x="4815" y="30432"/>
                </a:lnTo>
                <a:lnTo>
                  <a:pt x="4387" y="30494"/>
                </a:lnTo>
                <a:lnTo>
                  <a:pt x="3986" y="30571"/>
                </a:lnTo>
                <a:lnTo>
                  <a:pt x="3612" y="30656"/>
                </a:lnTo>
                <a:lnTo>
                  <a:pt x="3264" y="30748"/>
                </a:lnTo>
                <a:lnTo>
                  <a:pt x="1766" y="31204"/>
                </a:lnTo>
                <a:lnTo>
                  <a:pt x="1498" y="31289"/>
                </a:lnTo>
                <a:lnTo>
                  <a:pt x="1257" y="31382"/>
                </a:lnTo>
                <a:lnTo>
                  <a:pt x="1043" y="31474"/>
                </a:lnTo>
                <a:lnTo>
                  <a:pt x="829" y="31575"/>
                </a:lnTo>
                <a:lnTo>
                  <a:pt x="642" y="31675"/>
                </a:lnTo>
                <a:lnTo>
                  <a:pt x="482" y="31775"/>
                </a:lnTo>
                <a:lnTo>
                  <a:pt x="321" y="31883"/>
                </a:lnTo>
                <a:lnTo>
                  <a:pt x="214" y="31991"/>
                </a:lnTo>
                <a:lnTo>
                  <a:pt x="107" y="32107"/>
                </a:lnTo>
                <a:lnTo>
                  <a:pt x="54" y="32215"/>
                </a:lnTo>
                <a:lnTo>
                  <a:pt x="0" y="32331"/>
                </a:lnTo>
                <a:lnTo>
                  <a:pt x="0" y="32439"/>
                </a:lnTo>
                <a:lnTo>
                  <a:pt x="0" y="32555"/>
                </a:lnTo>
                <a:lnTo>
                  <a:pt x="54" y="32671"/>
                </a:lnTo>
                <a:lnTo>
                  <a:pt x="107" y="32787"/>
                </a:lnTo>
                <a:lnTo>
                  <a:pt x="214" y="32895"/>
                </a:lnTo>
                <a:lnTo>
                  <a:pt x="803" y="33450"/>
                </a:lnTo>
                <a:lnTo>
                  <a:pt x="963" y="33582"/>
                </a:lnTo>
                <a:lnTo>
                  <a:pt x="1177" y="33705"/>
                </a:lnTo>
                <a:lnTo>
                  <a:pt x="1391" y="33829"/>
                </a:lnTo>
                <a:lnTo>
                  <a:pt x="1659" y="33952"/>
                </a:lnTo>
                <a:lnTo>
                  <a:pt x="1953" y="34068"/>
                </a:lnTo>
                <a:lnTo>
                  <a:pt x="2274" y="34176"/>
                </a:lnTo>
                <a:lnTo>
                  <a:pt x="2622" y="34276"/>
                </a:lnTo>
                <a:lnTo>
                  <a:pt x="2996" y="34369"/>
                </a:lnTo>
                <a:lnTo>
                  <a:pt x="3398" y="34454"/>
                </a:lnTo>
                <a:lnTo>
                  <a:pt x="3826" y="34531"/>
                </a:lnTo>
                <a:lnTo>
                  <a:pt x="4254" y="34601"/>
                </a:lnTo>
                <a:lnTo>
                  <a:pt x="4708" y="34655"/>
                </a:lnTo>
                <a:lnTo>
                  <a:pt x="5190" y="34693"/>
                </a:lnTo>
                <a:lnTo>
                  <a:pt x="5671" y="34724"/>
                </a:lnTo>
                <a:lnTo>
                  <a:pt x="6153" y="34732"/>
                </a:lnTo>
                <a:lnTo>
                  <a:pt x="6634" y="34732"/>
                </a:lnTo>
                <a:lnTo>
                  <a:pt x="7892" y="34701"/>
                </a:lnTo>
                <a:lnTo>
                  <a:pt x="9042" y="34655"/>
                </a:lnTo>
                <a:lnTo>
                  <a:pt x="10085" y="34601"/>
                </a:lnTo>
                <a:lnTo>
                  <a:pt x="10567" y="34562"/>
                </a:lnTo>
                <a:lnTo>
                  <a:pt x="11048" y="34531"/>
                </a:lnTo>
                <a:lnTo>
                  <a:pt x="11476" y="34493"/>
                </a:lnTo>
                <a:lnTo>
                  <a:pt x="11904" y="34446"/>
                </a:lnTo>
                <a:lnTo>
                  <a:pt x="12332" y="34400"/>
                </a:lnTo>
                <a:lnTo>
                  <a:pt x="12733" y="34346"/>
                </a:lnTo>
                <a:lnTo>
                  <a:pt x="13135" y="34292"/>
                </a:lnTo>
                <a:lnTo>
                  <a:pt x="13509" y="34238"/>
                </a:lnTo>
                <a:lnTo>
                  <a:pt x="14232" y="34107"/>
                </a:lnTo>
                <a:lnTo>
                  <a:pt x="14954" y="33968"/>
                </a:lnTo>
                <a:lnTo>
                  <a:pt x="15649" y="33806"/>
                </a:lnTo>
                <a:lnTo>
                  <a:pt x="16372" y="33628"/>
                </a:lnTo>
                <a:lnTo>
                  <a:pt x="17094" y="33435"/>
                </a:lnTo>
                <a:lnTo>
                  <a:pt x="17870" y="33219"/>
                </a:lnTo>
                <a:lnTo>
                  <a:pt x="18672" y="32987"/>
                </a:lnTo>
                <a:lnTo>
                  <a:pt x="20464" y="32470"/>
                </a:lnTo>
                <a:lnTo>
                  <a:pt x="22578" y="31852"/>
                </a:lnTo>
                <a:lnTo>
                  <a:pt x="24664" y="31227"/>
                </a:lnTo>
                <a:lnTo>
                  <a:pt x="26751" y="30602"/>
                </a:lnTo>
                <a:lnTo>
                  <a:pt x="28837" y="29969"/>
                </a:lnTo>
                <a:lnTo>
                  <a:pt x="32930" y="28687"/>
                </a:lnTo>
                <a:lnTo>
                  <a:pt x="37023" y="27406"/>
                </a:lnTo>
                <a:lnTo>
                  <a:pt x="45128" y="24820"/>
                </a:lnTo>
                <a:lnTo>
                  <a:pt x="49195" y="23530"/>
                </a:lnTo>
                <a:lnTo>
                  <a:pt x="53261" y="22257"/>
                </a:lnTo>
                <a:lnTo>
                  <a:pt x="61500" y="19709"/>
                </a:lnTo>
                <a:lnTo>
                  <a:pt x="69712" y="17161"/>
                </a:lnTo>
                <a:lnTo>
                  <a:pt x="77951" y="14614"/>
                </a:lnTo>
                <a:lnTo>
                  <a:pt x="86164" y="12066"/>
                </a:lnTo>
                <a:lnTo>
                  <a:pt x="94376" y="9511"/>
                </a:lnTo>
                <a:lnTo>
                  <a:pt x="102535" y="6948"/>
                </a:lnTo>
                <a:lnTo>
                  <a:pt x="106601" y="5659"/>
                </a:lnTo>
                <a:lnTo>
                  <a:pt x="110641" y="4370"/>
                </a:lnTo>
                <a:lnTo>
                  <a:pt x="114680" y="3073"/>
                </a:lnTo>
                <a:lnTo>
                  <a:pt x="118693" y="1776"/>
                </a:lnTo>
                <a:lnTo>
                  <a:pt x="118960" y="1683"/>
                </a:lnTo>
                <a:lnTo>
                  <a:pt x="119174" y="1590"/>
                </a:lnTo>
                <a:lnTo>
                  <a:pt x="119335" y="1490"/>
                </a:lnTo>
                <a:lnTo>
                  <a:pt x="119495" y="1390"/>
                </a:lnTo>
                <a:lnTo>
                  <a:pt x="119575" y="1289"/>
                </a:lnTo>
                <a:lnTo>
                  <a:pt x="119629" y="1189"/>
                </a:lnTo>
                <a:lnTo>
                  <a:pt x="119656" y="1096"/>
                </a:lnTo>
                <a:lnTo>
                  <a:pt x="119656" y="996"/>
                </a:lnTo>
                <a:lnTo>
                  <a:pt x="119602" y="903"/>
                </a:lnTo>
                <a:lnTo>
                  <a:pt x="119522" y="803"/>
                </a:lnTo>
                <a:lnTo>
                  <a:pt x="119442" y="718"/>
                </a:lnTo>
                <a:lnTo>
                  <a:pt x="119308" y="625"/>
                </a:lnTo>
                <a:lnTo>
                  <a:pt x="119147" y="541"/>
                </a:lnTo>
                <a:lnTo>
                  <a:pt x="118960" y="463"/>
                </a:lnTo>
                <a:lnTo>
                  <a:pt x="118773" y="386"/>
                </a:lnTo>
                <a:lnTo>
                  <a:pt x="118532" y="317"/>
                </a:lnTo>
                <a:lnTo>
                  <a:pt x="118291" y="247"/>
                </a:lnTo>
                <a:lnTo>
                  <a:pt x="118051" y="193"/>
                </a:lnTo>
                <a:lnTo>
                  <a:pt x="117756" y="139"/>
                </a:lnTo>
                <a:lnTo>
                  <a:pt x="117489" y="93"/>
                </a:lnTo>
                <a:lnTo>
                  <a:pt x="117168" y="62"/>
                </a:lnTo>
                <a:lnTo>
                  <a:pt x="116874" y="31"/>
                </a:lnTo>
                <a:lnTo>
                  <a:pt x="116553" y="8"/>
                </a:lnTo>
                <a:lnTo>
                  <a:pt x="116232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156;p8">
            <a:extLst>
              <a:ext uri="{FF2B5EF4-FFF2-40B4-BE49-F238E27FC236}">
                <a16:creationId xmlns:a16="http://schemas.microsoft.com/office/drawing/2014/main" id="{7FB35176-5298-B54B-AAE3-2CF741580BC3}"/>
              </a:ext>
            </a:extLst>
          </p:cNvPr>
          <p:cNvSpPr/>
          <p:nvPr userDrawn="1"/>
        </p:nvSpPr>
        <p:spPr>
          <a:xfrm>
            <a:off x="8129536" y="6150709"/>
            <a:ext cx="1175197" cy="1032976"/>
          </a:xfrm>
          <a:custGeom>
            <a:avLst/>
            <a:gdLst/>
            <a:ahLst/>
            <a:cxnLst/>
            <a:rect l="l" t="t" r="r" b="b"/>
            <a:pathLst>
              <a:path w="45621" h="40100" extrusionOk="0">
                <a:moveTo>
                  <a:pt x="21426" y="0"/>
                </a:moveTo>
                <a:lnTo>
                  <a:pt x="21074" y="8"/>
                </a:lnTo>
                <a:lnTo>
                  <a:pt x="20721" y="29"/>
                </a:lnTo>
                <a:lnTo>
                  <a:pt x="20369" y="51"/>
                </a:lnTo>
                <a:lnTo>
                  <a:pt x="20016" y="86"/>
                </a:lnTo>
                <a:lnTo>
                  <a:pt x="19669" y="122"/>
                </a:lnTo>
                <a:lnTo>
                  <a:pt x="19317" y="165"/>
                </a:lnTo>
                <a:lnTo>
                  <a:pt x="18970" y="215"/>
                </a:lnTo>
                <a:lnTo>
                  <a:pt x="18623" y="280"/>
                </a:lnTo>
                <a:lnTo>
                  <a:pt x="18276" y="344"/>
                </a:lnTo>
                <a:lnTo>
                  <a:pt x="17930" y="408"/>
                </a:lnTo>
                <a:lnTo>
                  <a:pt x="17583" y="487"/>
                </a:lnTo>
                <a:lnTo>
                  <a:pt x="17242" y="573"/>
                </a:lnTo>
                <a:lnTo>
                  <a:pt x="16901" y="666"/>
                </a:lnTo>
                <a:lnTo>
                  <a:pt x="16560" y="759"/>
                </a:lnTo>
                <a:lnTo>
                  <a:pt x="16219" y="859"/>
                </a:lnTo>
                <a:lnTo>
                  <a:pt x="15878" y="974"/>
                </a:lnTo>
                <a:lnTo>
                  <a:pt x="15543" y="1088"/>
                </a:lnTo>
                <a:lnTo>
                  <a:pt x="15207" y="1210"/>
                </a:lnTo>
                <a:lnTo>
                  <a:pt x="14872" y="1332"/>
                </a:lnTo>
                <a:lnTo>
                  <a:pt x="14537" y="1468"/>
                </a:lnTo>
                <a:lnTo>
                  <a:pt x="14207" y="1604"/>
                </a:lnTo>
                <a:lnTo>
                  <a:pt x="13878" y="1754"/>
                </a:lnTo>
                <a:lnTo>
                  <a:pt x="13554" y="1904"/>
                </a:lnTo>
                <a:lnTo>
                  <a:pt x="13231" y="2054"/>
                </a:lnTo>
                <a:lnTo>
                  <a:pt x="12907" y="2219"/>
                </a:lnTo>
                <a:lnTo>
                  <a:pt x="12583" y="2384"/>
                </a:lnTo>
                <a:lnTo>
                  <a:pt x="12265" y="2563"/>
                </a:lnTo>
                <a:lnTo>
                  <a:pt x="11948" y="2734"/>
                </a:lnTo>
                <a:lnTo>
                  <a:pt x="11635" y="2920"/>
                </a:lnTo>
                <a:lnTo>
                  <a:pt x="11323" y="3114"/>
                </a:lnTo>
                <a:lnTo>
                  <a:pt x="11017" y="3307"/>
                </a:lnTo>
                <a:lnTo>
                  <a:pt x="10711" y="3507"/>
                </a:lnTo>
                <a:lnTo>
                  <a:pt x="10410" y="3708"/>
                </a:lnTo>
                <a:lnTo>
                  <a:pt x="10110" y="3922"/>
                </a:lnTo>
                <a:lnTo>
                  <a:pt x="9809" y="4137"/>
                </a:lnTo>
                <a:lnTo>
                  <a:pt x="9514" y="4352"/>
                </a:lnTo>
                <a:lnTo>
                  <a:pt x="9220" y="4581"/>
                </a:lnTo>
                <a:lnTo>
                  <a:pt x="8936" y="4810"/>
                </a:lnTo>
                <a:lnTo>
                  <a:pt x="8647" y="5046"/>
                </a:lnTo>
                <a:lnTo>
                  <a:pt x="8364" y="5282"/>
                </a:lnTo>
                <a:lnTo>
                  <a:pt x="8087" y="5525"/>
                </a:lnTo>
                <a:lnTo>
                  <a:pt x="7809" y="5776"/>
                </a:lnTo>
                <a:lnTo>
                  <a:pt x="7538" y="6034"/>
                </a:lnTo>
                <a:lnTo>
                  <a:pt x="7272" y="6291"/>
                </a:lnTo>
                <a:lnTo>
                  <a:pt x="7006" y="6549"/>
                </a:lnTo>
                <a:lnTo>
                  <a:pt x="6746" y="6821"/>
                </a:lnTo>
                <a:lnTo>
                  <a:pt x="6486" y="7086"/>
                </a:lnTo>
                <a:lnTo>
                  <a:pt x="6231" y="7365"/>
                </a:lnTo>
                <a:lnTo>
                  <a:pt x="5983" y="7644"/>
                </a:lnTo>
                <a:lnTo>
                  <a:pt x="5734" y="7930"/>
                </a:lnTo>
                <a:lnTo>
                  <a:pt x="5492" y="8216"/>
                </a:lnTo>
                <a:lnTo>
                  <a:pt x="5255" y="8510"/>
                </a:lnTo>
                <a:lnTo>
                  <a:pt x="5023" y="8803"/>
                </a:lnTo>
                <a:lnTo>
                  <a:pt x="4792" y="9104"/>
                </a:lnTo>
                <a:lnTo>
                  <a:pt x="4567" y="9412"/>
                </a:lnTo>
                <a:lnTo>
                  <a:pt x="4347" y="9719"/>
                </a:lnTo>
                <a:lnTo>
                  <a:pt x="4133" y="10034"/>
                </a:lnTo>
                <a:lnTo>
                  <a:pt x="3920" y="10349"/>
                </a:lnTo>
                <a:lnTo>
                  <a:pt x="3711" y="10664"/>
                </a:lnTo>
                <a:lnTo>
                  <a:pt x="3509" y="10993"/>
                </a:lnTo>
                <a:lnTo>
                  <a:pt x="3313" y="11315"/>
                </a:lnTo>
                <a:lnTo>
                  <a:pt x="3122" y="11644"/>
                </a:lnTo>
                <a:lnTo>
                  <a:pt x="2937" y="11981"/>
                </a:lnTo>
                <a:lnTo>
                  <a:pt x="2752" y="12317"/>
                </a:lnTo>
                <a:lnTo>
                  <a:pt x="2573" y="12661"/>
                </a:lnTo>
                <a:lnTo>
                  <a:pt x="2405" y="13004"/>
                </a:lnTo>
                <a:lnTo>
                  <a:pt x="2238" y="13348"/>
                </a:lnTo>
                <a:lnTo>
                  <a:pt x="2076" y="13698"/>
                </a:lnTo>
                <a:lnTo>
                  <a:pt x="1920" y="14049"/>
                </a:lnTo>
                <a:lnTo>
                  <a:pt x="1769" y="14407"/>
                </a:lnTo>
                <a:lnTo>
                  <a:pt x="1625" y="14772"/>
                </a:lnTo>
                <a:lnTo>
                  <a:pt x="1486" y="15130"/>
                </a:lnTo>
                <a:lnTo>
                  <a:pt x="1353" y="15495"/>
                </a:lnTo>
                <a:lnTo>
                  <a:pt x="1226" y="15867"/>
                </a:lnTo>
                <a:lnTo>
                  <a:pt x="1105" y="16232"/>
                </a:lnTo>
                <a:lnTo>
                  <a:pt x="989" y="16611"/>
                </a:lnTo>
                <a:lnTo>
                  <a:pt x="879" y="16983"/>
                </a:lnTo>
                <a:lnTo>
                  <a:pt x="775" y="17363"/>
                </a:lnTo>
                <a:lnTo>
                  <a:pt x="677" y="17742"/>
                </a:lnTo>
                <a:lnTo>
                  <a:pt x="585" y="18129"/>
                </a:lnTo>
                <a:lnTo>
                  <a:pt x="498" y="18515"/>
                </a:lnTo>
                <a:lnTo>
                  <a:pt x="423" y="18901"/>
                </a:lnTo>
                <a:lnTo>
                  <a:pt x="348" y="19295"/>
                </a:lnTo>
                <a:lnTo>
                  <a:pt x="284" y="19689"/>
                </a:lnTo>
                <a:lnTo>
                  <a:pt x="226" y="20082"/>
                </a:lnTo>
                <a:lnTo>
                  <a:pt x="174" y="20483"/>
                </a:lnTo>
                <a:lnTo>
                  <a:pt x="128" y="20884"/>
                </a:lnTo>
                <a:lnTo>
                  <a:pt x="88" y="21285"/>
                </a:lnTo>
                <a:lnTo>
                  <a:pt x="59" y="21685"/>
                </a:lnTo>
                <a:lnTo>
                  <a:pt x="36" y="22093"/>
                </a:lnTo>
                <a:lnTo>
                  <a:pt x="18" y="22501"/>
                </a:lnTo>
                <a:lnTo>
                  <a:pt x="7" y="22909"/>
                </a:lnTo>
                <a:lnTo>
                  <a:pt x="1" y="23324"/>
                </a:lnTo>
                <a:lnTo>
                  <a:pt x="7" y="23732"/>
                </a:lnTo>
                <a:lnTo>
                  <a:pt x="18" y="24147"/>
                </a:lnTo>
                <a:lnTo>
                  <a:pt x="36" y="24562"/>
                </a:lnTo>
                <a:lnTo>
                  <a:pt x="64" y="24985"/>
                </a:lnTo>
                <a:lnTo>
                  <a:pt x="99" y="25400"/>
                </a:lnTo>
                <a:lnTo>
                  <a:pt x="140" y="25822"/>
                </a:lnTo>
                <a:lnTo>
                  <a:pt x="192" y="26244"/>
                </a:lnTo>
                <a:lnTo>
                  <a:pt x="249" y="26667"/>
                </a:lnTo>
                <a:lnTo>
                  <a:pt x="313" y="27089"/>
                </a:lnTo>
                <a:lnTo>
                  <a:pt x="388" y="27518"/>
                </a:lnTo>
                <a:lnTo>
                  <a:pt x="469" y="27940"/>
                </a:lnTo>
                <a:lnTo>
                  <a:pt x="562" y="28370"/>
                </a:lnTo>
                <a:lnTo>
                  <a:pt x="660" y="28799"/>
                </a:lnTo>
                <a:lnTo>
                  <a:pt x="764" y="29229"/>
                </a:lnTo>
                <a:lnTo>
                  <a:pt x="879" y="29658"/>
                </a:lnTo>
                <a:lnTo>
                  <a:pt x="1001" y="30087"/>
                </a:lnTo>
                <a:lnTo>
                  <a:pt x="1134" y="30524"/>
                </a:lnTo>
                <a:lnTo>
                  <a:pt x="1278" y="30953"/>
                </a:lnTo>
                <a:lnTo>
                  <a:pt x="1423" y="31390"/>
                </a:lnTo>
                <a:lnTo>
                  <a:pt x="1585" y="31819"/>
                </a:lnTo>
                <a:lnTo>
                  <a:pt x="1752" y="32256"/>
                </a:lnTo>
                <a:lnTo>
                  <a:pt x="1926" y="32693"/>
                </a:lnTo>
                <a:lnTo>
                  <a:pt x="2110" y="33129"/>
                </a:lnTo>
                <a:lnTo>
                  <a:pt x="2301" y="33566"/>
                </a:lnTo>
                <a:lnTo>
                  <a:pt x="2509" y="34002"/>
                </a:lnTo>
                <a:lnTo>
                  <a:pt x="2717" y="34439"/>
                </a:lnTo>
                <a:lnTo>
                  <a:pt x="2775" y="34539"/>
                </a:lnTo>
                <a:lnTo>
                  <a:pt x="2833" y="34632"/>
                </a:lnTo>
                <a:lnTo>
                  <a:pt x="2891" y="34718"/>
                </a:lnTo>
                <a:lnTo>
                  <a:pt x="2960" y="34797"/>
                </a:lnTo>
                <a:lnTo>
                  <a:pt x="3024" y="34861"/>
                </a:lnTo>
                <a:lnTo>
                  <a:pt x="3099" y="34925"/>
                </a:lnTo>
                <a:lnTo>
                  <a:pt x="3168" y="34983"/>
                </a:lnTo>
                <a:lnTo>
                  <a:pt x="3243" y="35026"/>
                </a:lnTo>
                <a:lnTo>
                  <a:pt x="3324" y="35069"/>
                </a:lnTo>
                <a:lnTo>
                  <a:pt x="3399" y="35104"/>
                </a:lnTo>
                <a:lnTo>
                  <a:pt x="3480" y="35133"/>
                </a:lnTo>
                <a:lnTo>
                  <a:pt x="3561" y="35154"/>
                </a:lnTo>
                <a:lnTo>
                  <a:pt x="3642" y="35169"/>
                </a:lnTo>
                <a:lnTo>
                  <a:pt x="3723" y="35176"/>
                </a:lnTo>
                <a:lnTo>
                  <a:pt x="3810" y="35176"/>
                </a:lnTo>
                <a:lnTo>
                  <a:pt x="3891" y="35169"/>
                </a:lnTo>
                <a:lnTo>
                  <a:pt x="3972" y="35162"/>
                </a:lnTo>
                <a:lnTo>
                  <a:pt x="4052" y="35140"/>
                </a:lnTo>
                <a:lnTo>
                  <a:pt x="4133" y="35119"/>
                </a:lnTo>
                <a:lnTo>
                  <a:pt x="4214" y="35090"/>
                </a:lnTo>
                <a:lnTo>
                  <a:pt x="4289" y="35061"/>
                </a:lnTo>
                <a:lnTo>
                  <a:pt x="4365" y="35018"/>
                </a:lnTo>
                <a:lnTo>
                  <a:pt x="4440" y="34976"/>
                </a:lnTo>
                <a:lnTo>
                  <a:pt x="4515" y="34925"/>
                </a:lnTo>
                <a:lnTo>
                  <a:pt x="4578" y="34875"/>
                </a:lnTo>
                <a:lnTo>
                  <a:pt x="4648" y="34818"/>
                </a:lnTo>
                <a:lnTo>
                  <a:pt x="4711" y="34754"/>
                </a:lnTo>
                <a:lnTo>
                  <a:pt x="4769" y="34682"/>
                </a:lnTo>
                <a:lnTo>
                  <a:pt x="4821" y="34611"/>
                </a:lnTo>
                <a:lnTo>
                  <a:pt x="4873" y="34532"/>
                </a:lnTo>
                <a:lnTo>
                  <a:pt x="4919" y="34453"/>
                </a:lnTo>
                <a:lnTo>
                  <a:pt x="4966" y="34367"/>
                </a:lnTo>
                <a:lnTo>
                  <a:pt x="5052" y="34417"/>
                </a:lnTo>
                <a:lnTo>
                  <a:pt x="5139" y="34453"/>
                </a:lnTo>
                <a:lnTo>
                  <a:pt x="5232" y="34489"/>
                </a:lnTo>
                <a:lnTo>
                  <a:pt x="5324" y="34517"/>
                </a:lnTo>
                <a:lnTo>
                  <a:pt x="5411" y="34539"/>
                </a:lnTo>
                <a:lnTo>
                  <a:pt x="5503" y="34553"/>
                </a:lnTo>
                <a:lnTo>
                  <a:pt x="5596" y="34560"/>
                </a:lnTo>
                <a:lnTo>
                  <a:pt x="5694" y="34568"/>
                </a:lnTo>
                <a:lnTo>
                  <a:pt x="5786" y="34560"/>
                </a:lnTo>
                <a:lnTo>
                  <a:pt x="5879" y="34553"/>
                </a:lnTo>
                <a:lnTo>
                  <a:pt x="5971" y="34532"/>
                </a:lnTo>
                <a:lnTo>
                  <a:pt x="6070" y="34510"/>
                </a:lnTo>
                <a:lnTo>
                  <a:pt x="6162" y="34475"/>
                </a:lnTo>
                <a:lnTo>
                  <a:pt x="6255" y="34439"/>
                </a:lnTo>
                <a:lnTo>
                  <a:pt x="6347" y="34389"/>
                </a:lnTo>
                <a:lnTo>
                  <a:pt x="6439" y="34339"/>
                </a:lnTo>
                <a:lnTo>
                  <a:pt x="6561" y="34424"/>
                </a:lnTo>
                <a:lnTo>
                  <a:pt x="6688" y="34503"/>
                </a:lnTo>
                <a:lnTo>
                  <a:pt x="6815" y="34568"/>
                </a:lnTo>
                <a:lnTo>
                  <a:pt x="6948" y="34625"/>
                </a:lnTo>
                <a:lnTo>
                  <a:pt x="7081" y="34668"/>
                </a:lnTo>
                <a:lnTo>
                  <a:pt x="7220" y="34704"/>
                </a:lnTo>
                <a:lnTo>
                  <a:pt x="7353" y="34725"/>
                </a:lnTo>
                <a:lnTo>
                  <a:pt x="7491" y="34739"/>
                </a:lnTo>
                <a:lnTo>
                  <a:pt x="7630" y="34739"/>
                </a:lnTo>
                <a:lnTo>
                  <a:pt x="7769" y="34718"/>
                </a:lnTo>
                <a:lnTo>
                  <a:pt x="7902" y="34689"/>
                </a:lnTo>
                <a:lnTo>
                  <a:pt x="8040" y="34646"/>
                </a:lnTo>
                <a:lnTo>
                  <a:pt x="8173" y="34589"/>
                </a:lnTo>
                <a:lnTo>
                  <a:pt x="8306" y="34517"/>
                </a:lnTo>
                <a:lnTo>
                  <a:pt x="8439" y="34424"/>
                </a:lnTo>
                <a:lnTo>
                  <a:pt x="8566" y="34317"/>
                </a:lnTo>
                <a:lnTo>
                  <a:pt x="8861" y="34045"/>
                </a:lnTo>
                <a:lnTo>
                  <a:pt x="9156" y="33773"/>
                </a:lnTo>
                <a:lnTo>
                  <a:pt x="9439" y="33494"/>
                </a:lnTo>
                <a:lnTo>
                  <a:pt x="9722" y="33208"/>
                </a:lnTo>
                <a:lnTo>
                  <a:pt x="10000" y="32922"/>
                </a:lnTo>
                <a:lnTo>
                  <a:pt x="10271" y="32628"/>
                </a:lnTo>
                <a:lnTo>
                  <a:pt x="10537" y="32328"/>
                </a:lnTo>
                <a:lnTo>
                  <a:pt x="10803" y="32020"/>
                </a:lnTo>
                <a:lnTo>
                  <a:pt x="11057" y="31712"/>
                </a:lnTo>
                <a:lnTo>
                  <a:pt x="11312" y="31397"/>
                </a:lnTo>
                <a:lnTo>
                  <a:pt x="11560" y="31082"/>
                </a:lnTo>
                <a:lnTo>
                  <a:pt x="11797" y="30753"/>
                </a:lnTo>
                <a:lnTo>
                  <a:pt x="12034" y="30424"/>
                </a:lnTo>
                <a:lnTo>
                  <a:pt x="12265" y="30095"/>
                </a:lnTo>
                <a:lnTo>
                  <a:pt x="12491" y="29751"/>
                </a:lnTo>
                <a:lnTo>
                  <a:pt x="12710" y="29408"/>
                </a:lnTo>
                <a:lnTo>
                  <a:pt x="12947" y="29415"/>
                </a:lnTo>
                <a:lnTo>
                  <a:pt x="13179" y="29400"/>
                </a:lnTo>
                <a:lnTo>
                  <a:pt x="13404" y="29379"/>
                </a:lnTo>
                <a:lnTo>
                  <a:pt x="13624" y="29343"/>
                </a:lnTo>
                <a:lnTo>
                  <a:pt x="13843" y="29293"/>
                </a:lnTo>
                <a:lnTo>
                  <a:pt x="14057" y="29229"/>
                </a:lnTo>
                <a:lnTo>
                  <a:pt x="14265" y="29157"/>
                </a:lnTo>
                <a:lnTo>
                  <a:pt x="14468" y="29071"/>
                </a:lnTo>
                <a:lnTo>
                  <a:pt x="14566" y="29171"/>
                </a:lnTo>
                <a:lnTo>
                  <a:pt x="14664" y="29279"/>
                </a:lnTo>
                <a:lnTo>
                  <a:pt x="14762" y="29379"/>
                </a:lnTo>
                <a:lnTo>
                  <a:pt x="14866" y="29479"/>
                </a:lnTo>
                <a:lnTo>
                  <a:pt x="14988" y="29565"/>
                </a:lnTo>
                <a:lnTo>
                  <a:pt x="15115" y="29644"/>
                </a:lnTo>
                <a:lnTo>
                  <a:pt x="15248" y="29715"/>
                </a:lnTo>
                <a:lnTo>
                  <a:pt x="15386" y="29765"/>
                </a:lnTo>
                <a:lnTo>
                  <a:pt x="15531" y="29808"/>
                </a:lnTo>
                <a:lnTo>
                  <a:pt x="15675" y="29837"/>
                </a:lnTo>
                <a:lnTo>
                  <a:pt x="15820" y="29851"/>
                </a:lnTo>
                <a:lnTo>
                  <a:pt x="15970" y="29851"/>
                </a:lnTo>
                <a:lnTo>
                  <a:pt x="16121" y="29844"/>
                </a:lnTo>
                <a:lnTo>
                  <a:pt x="16265" y="29830"/>
                </a:lnTo>
                <a:lnTo>
                  <a:pt x="16410" y="29794"/>
                </a:lnTo>
                <a:lnTo>
                  <a:pt x="16554" y="29751"/>
                </a:lnTo>
                <a:lnTo>
                  <a:pt x="16693" y="29701"/>
                </a:lnTo>
                <a:lnTo>
                  <a:pt x="16826" y="29637"/>
                </a:lnTo>
                <a:lnTo>
                  <a:pt x="16953" y="29565"/>
                </a:lnTo>
                <a:lnTo>
                  <a:pt x="17080" y="29479"/>
                </a:lnTo>
                <a:lnTo>
                  <a:pt x="17305" y="29300"/>
                </a:lnTo>
                <a:lnTo>
                  <a:pt x="17525" y="29107"/>
                </a:lnTo>
                <a:lnTo>
                  <a:pt x="17739" y="28914"/>
                </a:lnTo>
                <a:lnTo>
                  <a:pt x="17947" y="28713"/>
                </a:lnTo>
                <a:lnTo>
                  <a:pt x="18149" y="28506"/>
                </a:lnTo>
                <a:lnTo>
                  <a:pt x="18346" y="28291"/>
                </a:lnTo>
                <a:lnTo>
                  <a:pt x="18536" y="28069"/>
                </a:lnTo>
                <a:lnTo>
                  <a:pt x="18727" y="27847"/>
                </a:lnTo>
                <a:lnTo>
                  <a:pt x="19045" y="28513"/>
                </a:lnTo>
                <a:lnTo>
                  <a:pt x="19369" y="29164"/>
                </a:lnTo>
                <a:lnTo>
                  <a:pt x="19692" y="29801"/>
                </a:lnTo>
                <a:lnTo>
                  <a:pt x="20016" y="30417"/>
                </a:lnTo>
                <a:lnTo>
                  <a:pt x="20103" y="30560"/>
                </a:lnTo>
                <a:lnTo>
                  <a:pt x="20189" y="30696"/>
                </a:lnTo>
                <a:lnTo>
                  <a:pt x="20288" y="30825"/>
                </a:lnTo>
                <a:lnTo>
                  <a:pt x="20392" y="30946"/>
                </a:lnTo>
                <a:lnTo>
                  <a:pt x="20502" y="31061"/>
                </a:lnTo>
                <a:lnTo>
                  <a:pt x="20611" y="31168"/>
                </a:lnTo>
                <a:lnTo>
                  <a:pt x="20733" y="31261"/>
                </a:lnTo>
                <a:lnTo>
                  <a:pt x="20854" y="31354"/>
                </a:lnTo>
                <a:lnTo>
                  <a:pt x="20987" y="31433"/>
                </a:lnTo>
                <a:lnTo>
                  <a:pt x="21114" y="31505"/>
                </a:lnTo>
                <a:lnTo>
                  <a:pt x="21247" y="31569"/>
                </a:lnTo>
                <a:lnTo>
                  <a:pt x="21386" y="31626"/>
                </a:lnTo>
                <a:lnTo>
                  <a:pt x="21525" y="31669"/>
                </a:lnTo>
                <a:lnTo>
                  <a:pt x="21663" y="31705"/>
                </a:lnTo>
                <a:lnTo>
                  <a:pt x="21802" y="31726"/>
                </a:lnTo>
                <a:lnTo>
                  <a:pt x="21946" y="31741"/>
                </a:lnTo>
                <a:lnTo>
                  <a:pt x="22085" y="31748"/>
                </a:lnTo>
                <a:lnTo>
                  <a:pt x="22224" y="31741"/>
                </a:lnTo>
                <a:lnTo>
                  <a:pt x="22363" y="31726"/>
                </a:lnTo>
                <a:lnTo>
                  <a:pt x="22501" y="31698"/>
                </a:lnTo>
                <a:lnTo>
                  <a:pt x="22634" y="31655"/>
                </a:lnTo>
                <a:lnTo>
                  <a:pt x="22767" y="31605"/>
                </a:lnTo>
                <a:lnTo>
                  <a:pt x="22894" y="31540"/>
                </a:lnTo>
                <a:lnTo>
                  <a:pt x="23022" y="31469"/>
                </a:lnTo>
                <a:lnTo>
                  <a:pt x="23137" y="31383"/>
                </a:lnTo>
                <a:lnTo>
                  <a:pt x="23253" y="31283"/>
                </a:lnTo>
                <a:lnTo>
                  <a:pt x="23363" y="31175"/>
                </a:lnTo>
                <a:lnTo>
                  <a:pt x="23467" y="31046"/>
                </a:lnTo>
                <a:lnTo>
                  <a:pt x="23565" y="30910"/>
                </a:lnTo>
                <a:lnTo>
                  <a:pt x="23651" y="30760"/>
                </a:lnTo>
                <a:lnTo>
                  <a:pt x="23738" y="30596"/>
                </a:lnTo>
                <a:lnTo>
                  <a:pt x="23808" y="30417"/>
                </a:lnTo>
                <a:lnTo>
                  <a:pt x="24004" y="29894"/>
                </a:lnTo>
                <a:lnTo>
                  <a:pt x="24189" y="29365"/>
                </a:lnTo>
                <a:lnTo>
                  <a:pt x="24362" y="28835"/>
                </a:lnTo>
                <a:lnTo>
                  <a:pt x="24530" y="28305"/>
                </a:lnTo>
                <a:lnTo>
                  <a:pt x="24721" y="28477"/>
                </a:lnTo>
                <a:lnTo>
                  <a:pt x="24911" y="28642"/>
                </a:lnTo>
                <a:lnTo>
                  <a:pt x="25102" y="28792"/>
                </a:lnTo>
                <a:lnTo>
                  <a:pt x="25293" y="28942"/>
                </a:lnTo>
                <a:lnTo>
                  <a:pt x="25484" y="29078"/>
                </a:lnTo>
                <a:lnTo>
                  <a:pt x="25674" y="29214"/>
                </a:lnTo>
                <a:lnTo>
                  <a:pt x="25865" y="29336"/>
                </a:lnTo>
                <a:lnTo>
                  <a:pt x="26056" y="29451"/>
                </a:lnTo>
                <a:lnTo>
                  <a:pt x="26247" y="29551"/>
                </a:lnTo>
                <a:lnTo>
                  <a:pt x="26437" y="29651"/>
                </a:lnTo>
                <a:lnTo>
                  <a:pt x="26628" y="29730"/>
                </a:lnTo>
                <a:lnTo>
                  <a:pt x="26819" y="29808"/>
                </a:lnTo>
                <a:lnTo>
                  <a:pt x="27010" y="29873"/>
                </a:lnTo>
                <a:lnTo>
                  <a:pt x="27194" y="29923"/>
                </a:lnTo>
                <a:lnTo>
                  <a:pt x="27385" y="29966"/>
                </a:lnTo>
                <a:lnTo>
                  <a:pt x="27570" y="30002"/>
                </a:lnTo>
                <a:lnTo>
                  <a:pt x="27761" y="30016"/>
                </a:lnTo>
                <a:lnTo>
                  <a:pt x="27946" y="30023"/>
                </a:lnTo>
                <a:lnTo>
                  <a:pt x="28131" y="30023"/>
                </a:lnTo>
                <a:lnTo>
                  <a:pt x="28310" y="30002"/>
                </a:lnTo>
                <a:lnTo>
                  <a:pt x="28495" y="29973"/>
                </a:lnTo>
                <a:lnTo>
                  <a:pt x="28674" y="29930"/>
                </a:lnTo>
                <a:lnTo>
                  <a:pt x="28853" y="29873"/>
                </a:lnTo>
                <a:lnTo>
                  <a:pt x="29032" y="29801"/>
                </a:lnTo>
                <a:lnTo>
                  <a:pt x="29206" y="29715"/>
                </a:lnTo>
                <a:lnTo>
                  <a:pt x="29379" y="29608"/>
                </a:lnTo>
                <a:lnTo>
                  <a:pt x="29553" y="29493"/>
                </a:lnTo>
                <a:lnTo>
                  <a:pt x="29720" y="29365"/>
                </a:lnTo>
                <a:lnTo>
                  <a:pt x="29888" y="29221"/>
                </a:lnTo>
                <a:lnTo>
                  <a:pt x="30055" y="29057"/>
                </a:lnTo>
                <a:lnTo>
                  <a:pt x="30217" y="28878"/>
                </a:lnTo>
                <a:lnTo>
                  <a:pt x="30379" y="28685"/>
                </a:lnTo>
                <a:lnTo>
                  <a:pt x="30628" y="28985"/>
                </a:lnTo>
                <a:lnTo>
                  <a:pt x="30888" y="29279"/>
                </a:lnTo>
                <a:lnTo>
                  <a:pt x="31148" y="29558"/>
                </a:lnTo>
                <a:lnTo>
                  <a:pt x="31419" y="29830"/>
                </a:lnTo>
                <a:lnTo>
                  <a:pt x="31691" y="30087"/>
                </a:lnTo>
                <a:lnTo>
                  <a:pt x="31980" y="30331"/>
                </a:lnTo>
                <a:lnTo>
                  <a:pt x="32125" y="30445"/>
                </a:lnTo>
                <a:lnTo>
                  <a:pt x="32269" y="30560"/>
                </a:lnTo>
                <a:lnTo>
                  <a:pt x="32419" y="30667"/>
                </a:lnTo>
                <a:lnTo>
                  <a:pt x="32570" y="30775"/>
                </a:lnTo>
                <a:lnTo>
                  <a:pt x="32720" y="30875"/>
                </a:lnTo>
                <a:lnTo>
                  <a:pt x="32876" y="30975"/>
                </a:lnTo>
                <a:lnTo>
                  <a:pt x="33032" y="31068"/>
                </a:lnTo>
                <a:lnTo>
                  <a:pt x="33194" y="31154"/>
                </a:lnTo>
                <a:lnTo>
                  <a:pt x="33356" y="31240"/>
                </a:lnTo>
                <a:lnTo>
                  <a:pt x="33517" y="31326"/>
                </a:lnTo>
                <a:lnTo>
                  <a:pt x="33685" y="31397"/>
                </a:lnTo>
                <a:lnTo>
                  <a:pt x="33858" y="31469"/>
                </a:lnTo>
                <a:lnTo>
                  <a:pt x="34026" y="31540"/>
                </a:lnTo>
                <a:lnTo>
                  <a:pt x="34205" y="31605"/>
                </a:lnTo>
                <a:lnTo>
                  <a:pt x="34379" y="31662"/>
                </a:lnTo>
                <a:lnTo>
                  <a:pt x="34564" y="31712"/>
                </a:lnTo>
                <a:lnTo>
                  <a:pt x="34743" y="31762"/>
                </a:lnTo>
                <a:lnTo>
                  <a:pt x="34928" y="31805"/>
                </a:lnTo>
                <a:lnTo>
                  <a:pt x="35118" y="31848"/>
                </a:lnTo>
                <a:lnTo>
                  <a:pt x="35309" y="31877"/>
                </a:lnTo>
                <a:lnTo>
                  <a:pt x="35396" y="31891"/>
                </a:lnTo>
                <a:lnTo>
                  <a:pt x="35563" y="31891"/>
                </a:lnTo>
                <a:lnTo>
                  <a:pt x="35650" y="31884"/>
                </a:lnTo>
                <a:lnTo>
                  <a:pt x="35731" y="31869"/>
                </a:lnTo>
                <a:lnTo>
                  <a:pt x="35812" y="31848"/>
                </a:lnTo>
                <a:lnTo>
                  <a:pt x="35893" y="31819"/>
                </a:lnTo>
                <a:lnTo>
                  <a:pt x="35968" y="31791"/>
                </a:lnTo>
                <a:lnTo>
                  <a:pt x="36205" y="31805"/>
                </a:lnTo>
                <a:lnTo>
                  <a:pt x="36442" y="31805"/>
                </a:lnTo>
                <a:lnTo>
                  <a:pt x="36673" y="31791"/>
                </a:lnTo>
                <a:lnTo>
                  <a:pt x="36904" y="31762"/>
                </a:lnTo>
                <a:lnTo>
                  <a:pt x="37136" y="31719"/>
                </a:lnTo>
                <a:lnTo>
                  <a:pt x="37367" y="31669"/>
                </a:lnTo>
                <a:lnTo>
                  <a:pt x="37598" y="31598"/>
                </a:lnTo>
                <a:lnTo>
                  <a:pt x="37829" y="31519"/>
                </a:lnTo>
                <a:lnTo>
                  <a:pt x="38055" y="31419"/>
                </a:lnTo>
                <a:lnTo>
                  <a:pt x="38280" y="31311"/>
                </a:lnTo>
                <a:lnTo>
                  <a:pt x="38505" y="31182"/>
                </a:lnTo>
                <a:lnTo>
                  <a:pt x="38731" y="31039"/>
                </a:lnTo>
                <a:lnTo>
                  <a:pt x="38950" y="30882"/>
                </a:lnTo>
                <a:lnTo>
                  <a:pt x="39176" y="30710"/>
                </a:lnTo>
                <a:lnTo>
                  <a:pt x="39390" y="30517"/>
                </a:lnTo>
                <a:lnTo>
                  <a:pt x="39609" y="30309"/>
                </a:lnTo>
                <a:lnTo>
                  <a:pt x="39754" y="30166"/>
                </a:lnTo>
                <a:lnTo>
                  <a:pt x="39887" y="30009"/>
                </a:lnTo>
                <a:lnTo>
                  <a:pt x="40020" y="29858"/>
                </a:lnTo>
                <a:lnTo>
                  <a:pt x="40141" y="29701"/>
                </a:lnTo>
                <a:lnTo>
                  <a:pt x="40251" y="29544"/>
                </a:lnTo>
                <a:lnTo>
                  <a:pt x="40361" y="29379"/>
                </a:lnTo>
                <a:lnTo>
                  <a:pt x="40459" y="29214"/>
                </a:lnTo>
                <a:lnTo>
                  <a:pt x="40551" y="29050"/>
                </a:lnTo>
                <a:lnTo>
                  <a:pt x="40638" y="28878"/>
                </a:lnTo>
                <a:lnTo>
                  <a:pt x="40713" y="28706"/>
                </a:lnTo>
                <a:lnTo>
                  <a:pt x="40788" y="28534"/>
                </a:lnTo>
                <a:lnTo>
                  <a:pt x="40852" y="28356"/>
                </a:lnTo>
                <a:lnTo>
                  <a:pt x="40916" y="28177"/>
                </a:lnTo>
                <a:lnTo>
                  <a:pt x="40968" y="27998"/>
                </a:lnTo>
                <a:lnTo>
                  <a:pt x="41014" y="27812"/>
                </a:lnTo>
                <a:lnTo>
                  <a:pt x="41054" y="27626"/>
                </a:lnTo>
                <a:lnTo>
                  <a:pt x="41031" y="27890"/>
                </a:lnTo>
                <a:lnTo>
                  <a:pt x="41002" y="28162"/>
                </a:lnTo>
                <a:lnTo>
                  <a:pt x="40973" y="28427"/>
                </a:lnTo>
                <a:lnTo>
                  <a:pt x="40939" y="28692"/>
                </a:lnTo>
                <a:lnTo>
                  <a:pt x="40904" y="28957"/>
                </a:lnTo>
                <a:lnTo>
                  <a:pt x="40858" y="29229"/>
                </a:lnTo>
                <a:lnTo>
                  <a:pt x="40811" y="29493"/>
                </a:lnTo>
                <a:lnTo>
                  <a:pt x="40759" y="29765"/>
                </a:lnTo>
                <a:lnTo>
                  <a:pt x="40707" y="30030"/>
                </a:lnTo>
                <a:lnTo>
                  <a:pt x="40650" y="30295"/>
                </a:lnTo>
                <a:lnTo>
                  <a:pt x="40586" y="30567"/>
                </a:lnTo>
                <a:lnTo>
                  <a:pt x="40517" y="30832"/>
                </a:lnTo>
                <a:lnTo>
                  <a:pt x="40447" y="31104"/>
                </a:lnTo>
                <a:lnTo>
                  <a:pt x="40366" y="31376"/>
                </a:lnTo>
                <a:lnTo>
                  <a:pt x="40286" y="31640"/>
                </a:lnTo>
                <a:lnTo>
                  <a:pt x="40205" y="31912"/>
                </a:lnTo>
                <a:lnTo>
                  <a:pt x="40112" y="32177"/>
                </a:lnTo>
                <a:lnTo>
                  <a:pt x="40020" y="32449"/>
                </a:lnTo>
                <a:lnTo>
                  <a:pt x="39921" y="32714"/>
                </a:lnTo>
                <a:lnTo>
                  <a:pt x="39817" y="32986"/>
                </a:lnTo>
                <a:lnTo>
                  <a:pt x="39708" y="33251"/>
                </a:lnTo>
                <a:lnTo>
                  <a:pt x="39592" y="33523"/>
                </a:lnTo>
                <a:lnTo>
                  <a:pt x="39476" y="33788"/>
                </a:lnTo>
                <a:lnTo>
                  <a:pt x="39355" y="34059"/>
                </a:lnTo>
                <a:lnTo>
                  <a:pt x="39228" y="34324"/>
                </a:lnTo>
                <a:lnTo>
                  <a:pt x="39095" y="34596"/>
                </a:lnTo>
                <a:lnTo>
                  <a:pt x="38956" y="34861"/>
                </a:lnTo>
                <a:lnTo>
                  <a:pt x="38817" y="35133"/>
                </a:lnTo>
                <a:lnTo>
                  <a:pt x="38667" y="35398"/>
                </a:lnTo>
                <a:lnTo>
                  <a:pt x="38517" y="35663"/>
                </a:lnTo>
                <a:lnTo>
                  <a:pt x="38361" y="35935"/>
                </a:lnTo>
                <a:lnTo>
                  <a:pt x="38199" y="36199"/>
                </a:lnTo>
                <a:lnTo>
                  <a:pt x="38124" y="36328"/>
                </a:lnTo>
                <a:lnTo>
                  <a:pt x="38055" y="36457"/>
                </a:lnTo>
                <a:lnTo>
                  <a:pt x="37991" y="36586"/>
                </a:lnTo>
                <a:lnTo>
                  <a:pt x="37939" y="36722"/>
                </a:lnTo>
                <a:lnTo>
                  <a:pt x="37893" y="36851"/>
                </a:lnTo>
                <a:lnTo>
                  <a:pt x="37858" y="36979"/>
                </a:lnTo>
                <a:lnTo>
                  <a:pt x="37823" y="37101"/>
                </a:lnTo>
                <a:lnTo>
                  <a:pt x="37800" y="37230"/>
                </a:lnTo>
                <a:lnTo>
                  <a:pt x="37783" y="37359"/>
                </a:lnTo>
                <a:lnTo>
                  <a:pt x="37771" y="37480"/>
                </a:lnTo>
                <a:lnTo>
                  <a:pt x="37766" y="37602"/>
                </a:lnTo>
                <a:lnTo>
                  <a:pt x="37766" y="37724"/>
                </a:lnTo>
                <a:lnTo>
                  <a:pt x="37771" y="37845"/>
                </a:lnTo>
                <a:lnTo>
                  <a:pt x="37789" y="37960"/>
                </a:lnTo>
                <a:lnTo>
                  <a:pt x="37806" y="38074"/>
                </a:lnTo>
                <a:lnTo>
                  <a:pt x="37829" y="38189"/>
                </a:lnTo>
                <a:lnTo>
                  <a:pt x="37858" y="38303"/>
                </a:lnTo>
                <a:lnTo>
                  <a:pt x="37893" y="38411"/>
                </a:lnTo>
                <a:lnTo>
                  <a:pt x="37933" y="38518"/>
                </a:lnTo>
                <a:lnTo>
                  <a:pt x="37979" y="38625"/>
                </a:lnTo>
                <a:lnTo>
                  <a:pt x="38026" y="38733"/>
                </a:lnTo>
                <a:lnTo>
                  <a:pt x="38078" y="38826"/>
                </a:lnTo>
                <a:lnTo>
                  <a:pt x="38135" y="38926"/>
                </a:lnTo>
                <a:lnTo>
                  <a:pt x="38199" y="39019"/>
                </a:lnTo>
                <a:lnTo>
                  <a:pt x="38263" y="39112"/>
                </a:lnTo>
                <a:lnTo>
                  <a:pt x="38332" y="39198"/>
                </a:lnTo>
                <a:lnTo>
                  <a:pt x="38407" y="39284"/>
                </a:lnTo>
                <a:lnTo>
                  <a:pt x="38482" y="39363"/>
                </a:lnTo>
                <a:lnTo>
                  <a:pt x="38563" y="39441"/>
                </a:lnTo>
                <a:lnTo>
                  <a:pt x="38644" y="39513"/>
                </a:lnTo>
                <a:lnTo>
                  <a:pt x="38731" y="39584"/>
                </a:lnTo>
                <a:lnTo>
                  <a:pt x="38817" y="39649"/>
                </a:lnTo>
                <a:lnTo>
                  <a:pt x="38910" y="39713"/>
                </a:lnTo>
                <a:lnTo>
                  <a:pt x="39002" y="39771"/>
                </a:lnTo>
                <a:lnTo>
                  <a:pt x="39095" y="39828"/>
                </a:lnTo>
                <a:lnTo>
                  <a:pt x="39193" y="39878"/>
                </a:lnTo>
                <a:lnTo>
                  <a:pt x="39291" y="39921"/>
                </a:lnTo>
                <a:lnTo>
                  <a:pt x="39395" y="39957"/>
                </a:lnTo>
                <a:lnTo>
                  <a:pt x="39494" y="39992"/>
                </a:lnTo>
                <a:lnTo>
                  <a:pt x="39598" y="40021"/>
                </a:lnTo>
                <a:lnTo>
                  <a:pt x="39702" y="40050"/>
                </a:lnTo>
                <a:lnTo>
                  <a:pt x="39812" y="40071"/>
                </a:lnTo>
                <a:lnTo>
                  <a:pt x="39916" y="40085"/>
                </a:lnTo>
                <a:lnTo>
                  <a:pt x="40020" y="40093"/>
                </a:lnTo>
                <a:lnTo>
                  <a:pt x="40129" y="40100"/>
                </a:lnTo>
                <a:lnTo>
                  <a:pt x="40234" y="40093"/>
                </a:lnTo>
                <a:lnTo>
                  <a:pt x="40343" y="40085"/>
                </a:lnTo>
                <a:lnTo>
                  <a:pt x="40447" y="40071"/>
                </a:lnTo>
                <a:lnTo>
                  <a:pt x="40557" y="40057"/>
                </a:lnTo>
                <a:lnTo>
                  <a:pt x="40661" y="40028"/>
                </a:lnTo>
                <a:lnTo>
                  <a:pt x="40771" y="39992"/>
                </a:lnTo>
                <a:lnTo>
                  <a:pt x="40875" y="39957"/>
                </a:lnTo>
                <a:lnTo>
                  <a:pt x="40979" y="39914"/>
                </a:lnTo>
                <a:lnTo>
                  <a:pt x="41083" y="39864"/>
                </a:lnTo>
                <a:lnTo>
                  <a:pt x="41181" y="39799"/>
                </a:lnTo>
                <a:lnTo>
                  <a:pt x="41280" y="39735"/>
                </a:lnTo>
                <a:lnTo>
                  <a:pt x="41378" y="39663"/>
                </a:lnTo>
                <a:lnTo>
                  <a:pt x="41476" y="39584"/>
                </a:lnTo>
                <a:lnTo>
                  <a:pt x="41569" y="39499"/>
                </a:lnTo>
                <a:lnTo>
                  <a:pt x="41661" y="39406"/>
                </a:lnTo>
                <a:lnTo>
                  <a:pt x="41754" y="39298"/>
                </a:lnTo>
                <a:lnTo>
                  <a:pt x="41840" y="39191"/>
                </a:lnTo>
                <a:lnTo>
                  <a:pt x="41921" y="39076"/>
                </a:lnTo>
                <a:lnTo>
                  <a:pt x="42002" y="38948"/>
                </a:lnTo>
                <a:lnTo>
                  <a:pt x="42239" y="38561"/>
                </a:lnTo>
                <a:lnTo>
                  <a:pt x="42470" y="38167"/>
                </a:lnTo>
                <a:lnTo>
                  <a:pt x="42690" y="37774"/>
                </a:lnTo>
                <a:lnTo>
                  <a:pt x="42898" y="37380"/>
                </a:lnTo>
                <a:lnTo>
                  <a:pt x="43106" y="36979"/>
                </a:lnTo>
                <a:lnTo>
                  <a:pt x="43297" y="36586"/>
                </a:lnTo>
                <a:lnTo>
                  <a:pt x="43482" y="36185"/>
                </a:lnTo>
                <a:lnTo>
                  <a:pt x="43661" y="35791"/>
                </a:lnTo>
                <a:lnTo>
                  <a:pt x="43834" y="35391"/>
                </a:lnTo>
                <a:lnTo>
                  <a:pt x="43996" y="34990"/>
                </a:lnTo>
                <a:lnTo>
                  <a:pt x="44146" y="34596"/>
                </a:lnTo>
                <a:lnTo>
                  <a:pt x="44291" y="34195"/>
                </a:lnTo>
                <a:lnTo>
                  <a:pt x="44430" y="33795"/>
                </a:lnTo>
                <a:lnTo>
                  <a:pt x="44557" y="33394"/>
                </a:lnTo>
                <a:lnTo>
                  <a:pt x="44684" y="32993"/>
                </a:lnTo>
                <a:lnTo>
                  <a:pt x="44794" y="32592"/>
                </a:lnTo>
                <a:lnTo>
                  <a:pt x="44904" y="32184"/>
                </a:lnTo>
                <a:lnTo>
                  <a:pt x="45002" y="31784"/>
                </a:lnTo>
                <a:lnTo>
                  <a:pt x="45094" y="31383"/>
                </a:lnTo>
                <a:lnTo>
                  <a:pt x="45175" y="30982"/>
                </a:lnTo>
                <a:lnTo>
                  <a:pt x="45250" y="30581"/>
                </a:lnTo>
                <a:lnTo>
                  <a:pt x="45320" y="30181"/>
                </a:lnTo>
                <a:lnTo>
                  <a:pt x="45383" y="29780"/>
                </a:lnTo>
                <a:lnTo>
                  <a:pt x="45435" y="29379"/>
                </a:lnTo>
                <a:lnTo>
                  <a:pt x="45487" y="28978"/>
                </a:lnTo>
                <a:lnTo>
                  <a:pt x="45522" y="28577"/>
                </a:lnTo>
                <a:lnTo>
                  <a:pt x="45557" y="28177"/>
                </a:lnTo>
                <a:lnTo>
                  <a:pt x="45586" y="27776"/>
                </a:lnTo>
                <a:lnTo>
                  <a:pt x="45603" y="27382"/>
                </a:lnTo>
                <a:lnTo>
                  <a:pt x="45614" y="26981"/>
                </a:lnTo>
                <a:lnTo>
                  <a:pt x="45620" y="26581"/>
                </a:lnTo>
                <a:lnTo>
                  <a:pt x="45620" y="26187"/>
                </a:lnTo>
                <a:lnTo>
                  <a:pt x="45614" y="25793"/>
                </a:lnTo>
                <a:lnTo>
                  <a:pt x="45603" y="25393"/>
                </a:lnTo>
                <a:lnTo>
                  <a:pt x="45580" y="24999"/>
                </a:lnTo>
                <a:lnTo>
                  <a:pt x="45551" y="24605"/>
                </a:lnTo>
                <a:lnTo>
                  <a:pt x="45522" y="24219"/>
                </a:lnTo>
                <a:lnTo>
                  <a:pt x="45481" y="23825"/>
                </a:lnTo>
                <a:lnTo>
                  <a:pt x="45435" y="23432"/>
                </a:lnTo>
                <a:lnTo>
                  <a:pt x="45383" y="23045"/>
                </a:lnTo>
                <a:lnTo>
                  <a:pt x="45325" y="22659"/>
                </a:lnTo>
                <a:lnTo>
                  <a:pt x="45262" y="22272"/>
                </a:lnTo>
                <a:lnTo>
                  <a:pt x="45192" y="21886"/>
                </a:lnTo>
                <a:lnTo>
                  <a:pt x="45117" y="21499"/>
                </a:lnTo>
                <a:lnTo>
                  <a:pt x="45031" y="21120"/>
                </a:lnTo>
                <a:lnTo>
                  <a:pt x="44944" y="20741"/>
                </a:lnTo>
                <a:lnTo>
                  <a:pt x="44851" y="20361"/>
                </a:lnTo>
                <a:lnTo>
                  <a:pt x="44753" y="19982"/>
                </a:lnTo>
                <a:lnTo>
                  <a:pt x="44649" y="19603"/>
                </a:lnTo>
                <a:lnTo>
                  <a:pt x="44539" y="19231"/>
                </a:lnTo>
                <a:lnTo>
                  <a:pt x="44424" y="18859"/>
                </a:lnTo>
                <a:lnTo>
                  <a:pt x="44302" y="18486"/>
                </a:lnTo>
                <a:lnTo>
                  <a:pt x="44181" y="18121"/>
                </a:lnTo>
                <a:lnTo>
                  <a:pt x="44048" y="17756"/>
                </a:lnTo>
                <a:lnTo>
                  <a:pt x="43915" y="17391"/>
                </a:lnTo>
                <a:lnTo>
                  <a:pt x="43771" y="17026"/>
                </a:lnTo>
                <a:lnTo>
                  <a:pt x="43626" y="16669"/>
                </a:lnTo>
                <a:lnTo>
                  <a:pt x="43476" y="16311"/>
                </a:lnTo>
                <a:lnTo>
                  <a:pt x="43320" y="15953"/>
                </a:lnTo>
                <a:lnTo>
                  <a:pt x="43158" y="15602"/>
                </a:lnTo>
                <a:lnTo>
                  <a:pt x="42990" y="15251"/>
                </a:lnTo>
                <a:lnTo>
                  <a:pt x="42823" y="14901"/>
                </a:lnTo>
                <a:lnTo>
                  <a:pt x="42649" y="14557"/>
                </a:lnTo>
                <a:lnTo>
                  <a:pt x="42470" y="14214"/>
                </a:lnTo>
                <a:lnTo>
                  <a:pt x="42285" y="13870"/>
                </a:lnTo>
                <a:lnTo>
                  <a:pt x="42095" y="13534"/>
                </a:lnTo>
                <a:lnTo>
                  <a:pt x="41904" y="13198"/>
                </a:lnTo>
                <a:lnTo>
                  <a:pt x="41707" y="12861"/>
                </a:lnTo>
                <a:lnTo>
                  <a:pt x="41505" y="12532"/>
                </a:lnTo>
                <a:lnTo>
                  <a:pt x="41303" y="12210"/>
                </a:lnTo>
                <a:lnTo>
                  <a:pt x="41089" y="11881"/>
                </a:lnTo>
                <a:lnTo>
                  <a:pt x="40875" y="11566"/>
                </a:lnTo>
                <a:lnTo>
                  <a:pt x="40661" y="11244"/>
                </a:lnTo>
                <a:lnTo>
                  <a:pt x="40442" y="10929"/>
                </a:lnTo>
                <a:lnTo>
                  <a:pt x="40216" y="10621"/>
                </a:lnTo>
                <a:lnTo>
                  <a:pt x="39985" y="10313"/>
                </a:lnTo>
                <a:lnTo>
                  <a:pt x="39754" y="10006"/>
                </a:lnTo>
                <a:lnTo>
                  <a:pt x="39517" y="9705"/>
                </a:lnTo>
                <a:lnTo>
                  <a:pt x="39280" y="9404"/>
                </a:lnTo>
                <a:lnTo>
                  <a:pt x="39037" y="9111"/>
                </a:lnTo>
                <a:lnTo>
                  <a:pt x="38789" y="8825"/>
                </a:lnTo>
                <a:lnTo>
                  <a:pt x="38540" y="8531"/>
                </a:lnTo>
                <a:lnTo>
                  <a:pt x="38286" y="8252"/>
                </a:lnTo>
                <a:lnTo>
                  <a:pt x="38031" y="7973"/>
                </a:lnTo>
                <a:lnTo>
                  <a:pt x="37771" y="7694"/>
                </a:lnTo>
                <a:lnTo>
                  <a:pt x="37505" y="7422"/>
                </a:lnTo>
                <a:lnTo>
                  <a:pt x="37240" y="7157"/>
                </a:lnTo>
                <a:lnTo>
                  <a:pt x="36974" y="6892"/>
                </a:lnTo>
                <a:lnTo>
                  <a:pt x="36702" y="6628"/>
                </a:lnTo>
                <a:lnTo>
                  <a:pt x="36430" y="6370"/>
                </a:lnTo>
                <a:lnTo>
                  <a:pt x="36153" y="6119"/>
                </a:lnTo>
                <a:lnTo>
                  <a:pt x="35870" y="5876"/>
                </a:lnTo>
                <a:lnTo>
                  <a:pt x="35592" y="5626"/>
                </a:lnTo>
                <a:lnTo>
                  <a:pt x="35303" y="5389"/>
                </a:lnTo>
                <a:lnTo>
                  <a:pt x="35020" y="5153"/>
                </a:lnTo>
                <a:lnTo>
                  <a:pt x="34731" y="4924"/>
                </a:lnTo>
                <a:lnTo>
                  <a:pt x="34436" y="4695"/>
                </a:lnTo>
                <a:lnTo>
                  <a:pt x="34142" y="4473"/>
                </a:lnTo>
                <a:lnTo>
                  <a:pt x="33847" y="4259"/>
                </a:lnTo>
                <a:lnTo>
                  <a:pt x="33546" y="4044"/>
                </a:lnTo>
                <a:lnTo>
                  <a:pt x="33246" y="3836"/>
                </a:lnTo>
                <a:lnTo>
                  <a:pt x="32945" y="3636"/>
                </a:lnTo>
                <a:lnTo>
                  <a:pt x="32639" y="3436"/>
                </a:lnTo>
                <a:lnTo>
                  <a:pt x="32333" y="3242"/>
                </a:lnTo>
                <a:lnTo>
                  <a:pt x="32026" y="3056"/>
                </a:lnTo>
                <a:lnTo>
                  <a:pt x="31714" y="2877"/>
                </a:lnTo>
                <a:lnTo>
                  <a:pt x="31402" y="2699"/>
                </a:lnTo>
                <a:lnTo>
                  <a:pt x="31090" y="2520"/>
                </a:lnTo>
                <a:lnTo>
                  <a:pt x="30778" y="2355"/>
                </a:lnTo>
                <a:lnTo>
                  <a:pt x="30460" y="2190"/>
                </a:lnTo>
                <a:lnTo>
                  <a:pt x="30142" y="2033"/>
                </a:lnTo>
                <a:lnTo>
                  <a:pt x="29824" y="1883"/>
                </a:lnTo>
                <a:lnTo>
                  <a:pt x="29501" y="1740"/>
                </a:lnTo>
                <a:lnTo>
                  <a:pt x="29183" y="1596"/>
                </a:lnTo>
                <a:lnTo>
                  <a:pt x="28859" y="1460"/>
                </a:lnTo>
                <a:lnTo>
                  <a:pt x="28535" y="1332"/>
                </a:lnTo>
                <a:lnTo>
                  <a:pt x="28212" y="1203"/>
                </a:lnTo>
                <a:lnTo>
                  <a:pt x="27888" y="1088"/>
                </a:lnTo>
                <a:lnTo>
                  <a:pt x="27559" y="974"/>
                </a:lnTo>
                <a:lnTo>
                  <a:pt x="27229" y="866"/>
                </a:lnTo>
                <a:lnTo>
                  <a:pt x="26905" y="766"/>
                </a:lnTo>
                <a:lnTo>
                  <a:pt x="26576" y="673"/>
                </a:lnTo>
                <a:lnTo>
                  <a:pt x="26247" y="580"/>
                </a:lnTo>
                <a:lnTo>
                  <a:pt x="25917" y="501"/>
                </a:lnTo>
                <a:lnTo>
                  <a:pt x="25588" y="423"/>
                </a:lnTo>
                <a:lnTo>
                  <a:pt x="25252" y="351"/>
                </a:lnTo>
                <a:lnTo>
                  <a:pt x="24923" y="287"/>
                </a:lnTo>
                <a:lnTo>
                  <a:pt x="24594" y="229"/>
                </a:lnTo>
                <a:lnTo>
                  <a:pt x="24241" y="172"/>
                </a:lnTo>
                <a:lnTo>
                  <a:pt x="23888" y="129"/>
                </a:lnTo>
                <a:lnTo>
                  <a:pt x="23536" y="86"/>
                </a:lnTo>
                <a:lnTo>
                  <a:pt x="23183" y="58"/>
                </a:lnTo>
                <a:lnTo>
                  <a:pt x="22831" y="29"/>
                </a:lnTo>
                <a:lnTo>
                  <a:pt x="22478" y="15"/>
                </a:lnTo>
                <a:lnTo>
                  <a:pt x="22126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303;p16">
            <a:extLst>
              <a:ext uri="{FF2B5EF4-FFF2-40B4-BE49-F238E27FC236}">
                <a16:creationId xmlns:a16="http://schemas.microsoft.com/office/drawing/2014/main" id="{CA04BFE5-8CFF-0542-96AE-00B796689479}"/>
              </a:ext>
            </a:extLst>
          </p:cNvPr>
          <p:cNvSpPr/>
          <p:nvPr userDrawn="1"/>
        </p:nvSpPr>
        <p:spPr>
          <a:xfrm rot="-10659886">
            <a:off x="9693624" y="6012206"/>
            <a:ext cx="1073496" cy="503247"/>
          </a:xfrm>
          <a:custGeom>
            <a:avLst/>
            <a:gdLst/>
            <a:ahLst/>
            <a:cxnLst/>
            <a:rect l="l" t="t" r="r" b="b"/>
            <a:pathLst>
              <a:path w="285267" h="73052" extrusionOk="0">
                <a:moveTo>
                  <a:pt x="36910" y="1"/>
                </a:moveTo>
                <a:lnTo>
                  <a:pt x="36362" y="12"/>
                </a:lnTo>
                <a:lnTo>
                  <a:pt x="35814" y="35"/>
                </a:lnTo>
                <a:lnTo>
                  <a:pt x="35289" y="69"/>
                </a:lnTo>
                <a:lnTo>
                  <a:pt x="34789" y="126"/>
                </a:lnTo>
                <a:lnTo>
                  <a:pt x="34289" y="183"/>
                </a:lnTo>
                <a:lnTo>
                  <a:pt x="33812" y="263"/>
                </a:lnTo>
                <a:lnTo>
                  <a:pt x="33359" y="354"/>
                </a:lnTo>
                <a:lnTo>
                  <a:pt x="32907" y="457"/>
                </a:lnTo>
                <a:lnTo>
                  <a:pt x="32478" y="570"/>
                </a:lnTo>
                <a:lnTo>
                  <a:pt x="31954" y="570"/>
                </a:lnTo>
                <a:lnTo>
                  <a:pt x="31429" y="582"/>
                </a:lnTo>
                <a:lnTo>
                  <a:pt x="30929" y="605"/>
                </a:lnTo>
                <a:lnTo>
                  <a:pt x="30405" y="662"/>
                </a:lnTo>
                <a:lnTo>
                  <a:pt x="29833" y="741"/>
                </a:lnTo>
                <a:lnTo>
                  <a:pt x="29261" y="821"/>
                </a:lnTo>
                <a:lnTo>
                  <a:pt x="28117" y="1015"/>
                </a:lnTo>
                <a:lnTo>
                  <a:pt x="26974" y="1231"/>
                </a:lnTo>
                <a:lnTo>
                  <a:pt x="25806" y="1482"/>
                </a:lnTo>
                <a:lnTo>
                  <a:pt x="24662" y="1755"/>
                </a:lnTo>
                <a:lnTo>
                  <a:pt x="23519" y="2051"/>
                </a:lnTo>
                <a:lnTo>
                  <a:pt x="22399" y="2370"/>
                </a:lnTo>
                <a:lnTo>
                  <a:pt x="21279" y="2712"/>
                </a:lnTo>
                <a:lnTo>
                  <a:pt x="20159" y="3076"/>
                </a:lnTo>
                <a:lnTo>
                  <a:pt x="19063" y="3464"/>
                </a:lnTo>
                <a:lnTo>
                  <a:pt x="17990" y="3862"/>
                </a:lnTo>
                <a:lnTo>
                  <a:pt x="16942" y="4295"/>
                </a:lnTo>
                <a:lnTo>
                  <a:pt x="15917" y="4728"/>
                </a:lnTo>
                <a:lnTo>
                  <a:pt x="14917" y="5195"/>
                </a:lnTo>
                <a:lnTo>
                  <a:pt x="13940" y="5674"/>
                </a:lnTo>
                <a:lnTo>
                  <a:pt x="12987" y="6163"/>
                </a:lnTo>
                <a:lnTo>
                  <a:pt x="12081" y="6665"/>
                </a:lnTo>
                <a:lnTo>
                  <a:pt x="11223" y="7189"/>
                </a:lnTo>
                <a:lnTo>
                  <a:pt x="10389" y="7713"/>
                </a:lnTo>
                <a:lnTo>
                  <a:pt x="9603" y="8259"/>
                </a:lnTo>
                <a:lnTo>
                  <a:pt x="8864" y="8806"/>
                </a:lnTo>
                <a:lnTo>
                  <a:pt x="8173" y="9376"/>
                </a:lnTo>
                <a:lnTo>
                  <a:pt x="7530" y="9945"/>
                </a:lnTo>
                <a:lnTo>
                  <a:pt x="6934" y="10526"/>
                </a:lnTo>
                <a:lnTo>
                  <a:pt x="6648" y="10811"/>
                </a:lnTo>
                <a:lnTo>
                  <a:pt x="6410" y="11107"/>
                </a:lnTo>
                <a:lnTo>
                  <a:pt x="6148" y="11403"/>
                </a:lnTo>
                <a:lnTo>
                  <a:pt x="5934" y="11688"/>
                </a:lnTo>
                <a:lnTo>
                  <a:pt x="5695" y="11984"/>
                </a:lnTo>
                <a:lnTo>
                  <a:pt x="5505" y="12292"/>
                </a:lnTo>
                <a:lnTo>
                  <a:pt x="5314" y="12588"/>
                </a:lnTo>
                <a:lnTo>
                  <a:pt x="5147" y="12884"/>
                </a:lnTo>
                <a:lnTo>
                  <a:pt x="5004" y="13180"/>
                </a:lnTo>
                <a:lnTo>
                  <a:pt x="4861" y="13488"/>
                </a:lnTo>
                <a:lnTo>
                  <a:pt x="4742" y="13784"/>
                </a:lnTo>
                <a:lnTo>
                  <a:pt x="4647" y="14080"/>
                </a:lnTo>
                <a:lnTo>
                  <a:pt x="4575" y="14388"/>
                </a:lnTo>
                <a:lnTo>
                  <a:pt x="4504" y="14684"/>
                </a:lnTo>
                <a:lnTo>
                  <a:pt x="4456" y="14980"/>
                </a:lnTo>
                <a:lnTo>
                  <a:pt x="4432" y="15288"/>
                </a:lnTo>
                <a:lnTo>
                  <a:pt x="3932" y="15516"/>
                </a:lnTo>
                <a:lnTo>
                  <a:pt x="3456" y="15755"/>
                </a:lnTo>
                <a:lnTo>
                  <a:pt x="3003" y="16005"/>
                </a:lnTo>
                <a:lnTo>
                  <a:pt x="2574" y="16256"/>
                </a:lnTo>
                <a:lnTo>
                  <a:pt x="2169" y="16529"/>
                </a:lnTo>
                <a:lnTo>
                  <a:pt x="1811" y="16803"/>
                </a:lnTo>
                <a:lnTo>
                  <a:pt x="1478" y="17087"/>
                </a:lnTo>
                <a:lnTo>
                  <a:pt x="1168" y="17372"/>
                </a:lnTo>
                <a:lnTo>
                  <a:pt x="906" y="17657"/>
                </a:lnTo>
                <a:lnTo>
                  <a:pt x="668" y="17953"/>
                </a:lnTo>
                <a:lnTo>
                  <a:pt x="453" y="18261"/>
                </a:lnTo>
                <a:lnTo>
                  <a:pt x="286" y="18557"/>
                </a:lnTo>
                <a:lnTo>
                  <a:pt x="167" y="18864"/>
                </a:lnTo>
                <a:lnTo>
                  <a:pt x="72" y="19172"/>
                </a:lnTo>
                <a:lnTo>
                  <a:pt x="1" y="19480"/>
                </a:lnTo>
                <a:lnTo>
                  <a:pt x="1" y="19776"/>
                </a:lnTo>
                <a:lnTo>
                  <a:pt x="24" y="20083"/>
                </a:lnTo>
                <a:lnTo>
                  <a:pt x="96" y="20391"/>
                </a:lnTo>
                <a:lnTo>
                  <a:pt x="215" y="20687"/>
                </a:lnTo>
                <a:lnTo>
                  <a:pt x="358" y="20983"/>
                </a:lnTo>
                <a:lnTo>
                  <a:pt x="572" y="21268"/>
                </a:lnTo>
                <a:lnTo>
                  <a:pt x="811" y="21553"/>
                </a:lnTo>
                <a:lnTo>
                  <a:pt x="1120" y="21826"/>
                </a:lnTo>
                <a:lnTo>
                  <a:pt x="1454" y="22100"/>
                </a:lnTo>
                <a:lnTo>
                  <a:pt x="1859" y="22362"/>
                </a:lnTo>
                <a:lnTo>
                  <a:pt x="2288" y="22612"/>
                </a:lnTo>
                <a:lnTo>
                  <a:pt x="2788" y="22863"/>
                </a:lnTo>
                <a:lnTo>
                  <a:pt x="3336" y="23091"/>
                </a:lnTo>
                <a:lnTo>
                  <a:pt x="3956" y="23318"/>
                </a:lnTo>
                <a:lnTo>
                  <a:pt x="4599" y="23523"/>
                </a:lnTo>
                <a:lnTo>
                  <a:pt x="5314" y="23717"/>
                </a:lnTo>
                <a:lnTo>
                  <a:pt x="6100" y="23911"/>
                </a:lnTo>
                <a:lnTo>
                  <a:pt x="13821" y="25597"/>
                </a:lnTo>
                <a:lnTo>
                  <a:pt x="21565" y="27282"/>
                </a:lnTo>
                <a:lnTo>
                  <a:pt x="29309" y="28957"/>
                </a:lnTo>
                <a:lnTo>
                  <a:pt x="37076" y="30609"/>
                </a:lnTo>
                <a:lnTo>
                  <a:pt x="44844" y="32260"/>
                </a:lnTo>
                <a:lnTo>
                  <a:pt x="52636" y="33901"/>
                </a:lnTo>
                <a:lnTo>
                  <a:pt x="60428" y="35530"/>
                </a:lnTo>
                <a:lnTo>
                  <a:pt x="68219" y="37159"/>
                </a:lnTo>
                <a:lnTo>
                  <a:pt x="76035" y="38765"/>
                </a:lnTo>
                <a:lnTo>
                  <a:pt x="83850" y="40371"/>
                </a:lnTo>
                <a:lnTo>
                  <a:pt x="91666" y="41977"/>
                </a:lnTo>
                <a:lnTo>
                  <a:pt x="99481" y="43572"/>
                </a:lnTo>
                <a:lnTo>
                  <a:pt x="115160" y="46738"/>
                </a:lnTo>
                <a:lnTo>
                  <a:pt x="130839" y="49894"/>
                </a:lnTo>
                <a:lnTo>
                  <a:pt x="138535" y="51443"/>
                </a:lnTo>
                <a:lnTo>
                  <a:pt x="146255" y="53026"/>
                </a:lnTo>
                <a:lnTo>
                  <a:pt x="161815" y="56239"/>
                </a:lnTo>
                <a:lnTo>
                  <a:pt x="169654" y="57856"/>
                </a:lnTo>
                <a:lnTo>
                  <a:pt x="177493" y="59451"/>
                </a:lnTo>
                <a:lnTo>
                  <a:pt x="181425" y="60248"/>
                </a:lnTo>
                <a:lnTo>
                  <a:pt x="185380" y="61034"/>
                </a:lnTo>
                <a:lnTo>
                  <a:pt x="189336" y="61820"/>
                </a:lnTo>
                <a:lnTo>
                  <a:pt x="193291" y="62595"/>
                </a:lnTo>
                <a:lnTo>
                  <a:pt x="197247" y="63358"/>
                </a:lnTo>
                <a:lnTo>
                  <a:pt x="201226" y="64110"/>
                </a:lnTo>
                <a:lnTo>
                  <a:pt x="205181" y="64862"/>
                </a:lnTo>
                <a:lnTo>
                  <a:pt x="209160" y="65591"/>
                </a:lnTo>
                <a:lnTo>
                  <a:pt x="213163" y="66308"/>
                </a:lnTo>
                <a:lnTo>
                  <a:pt x="217143" y="67003"/>
                </a:lnTo>
                <a:lnTo>
                  <a:pt x="221146" y="67687"/>
                </a:lnTo>
                <a:lnTo>
                  <a:pt x="225149" y="68359"/>
                </a:lnTo>
                <a:lnTo>
                  <a:pt x="229176" y="69008"/>
                </a:lnTo>
                <a:lnTo>
                  <a:pt x="233179" y="69646"/>
                </a:lnTo>
                <a:lnTo>
                  <a:pt x="237206" y="70250"/>
                </a:lnTo>
                <a:lnTo>
                  <a:pt x="241233" y="70842"/>
                </a:lnTo>
                <a:lnTo>
                  <a:pt x="245259" y="71411"/>
                </a:lnTo>
                <a:lnTo>
                  <a:pt x="249310" y="71947"/>
                </a:lnTo>
                <a:lnTo>
                  <a:pt x="253337" y="72471"/>
                </a:lnTo>
                <a:lnTo>
                  <a:pt x="257388" y="72961"/>
                </a:lnTo>
                <a:lnTo>
                  <a:pt x="257721" y="72995"/>
                </a:lnTo>
                <a:lnTo>
                  <a:pt x="258031" y="73018"/>
                </a:lnTo>
                <a:lnTo>
                  <a:pt x="258341" y="73040"/>
                </a:lnTo>
                <a:lnTo>
                  <a:pt x="258651" y="73052"/>
                </a:lnTo>
                <a:lnTo>
                  <a:pt x="259246" y="73052"/>
                </a:lnTo>
                <a:lnTo>
                  <a:pt x="259818" y="73029"/>
                </a:lnTo>
                <a:lnTo>
                  <a:pt x="260366" y="72983"/>
                </a:lnTo>
                <a:lnTo>
                  <a:pt x="260914" y="72904"/>
                </a:lnTo>
                <a:lnTo>
                  <a:pt x="261415" y="72813"/>
                </a:lnTo>
                <a:lnTo>
                  <a:pt x="261915" y="72699"/>
                </a:lnTo>
                <a:lnTo>
                  <a:pt x="262368" y="72562"/>
                </a:lnTo>
                <a:lnTo>
                  <a:pt x="262797" y="72402"/>
                </a:lnTo>
                <a:lnTo>
                  <a:pt x="263202" y="72232"/>
                </a:lnTo>
                <a:lnTo>
                  <a:pt x="263559" y="72049"/>
                </a:lnTo>
                <a:lnTo>
                  <a:pt x="263893" y="71856"/>
                </a:lnTo>
                <a:lnTo>
                  <a:pt x="264202" y="71639"/>
                </a:lnTo>
                <a:lnTo>
                  <a:pt x="264465" y="71423"/>
                </a:lnTo>
                <a:lnTo>
                  <a:pt x="264703" y="71195"/>
                </a:lnTo>
                <a:lnTo>
                  <a:pt x="264893" y="70956"/>
                </a:lnTo>
                <a:lnTo>
                  <a:pt x="265036" y="70705"/>
                </a:lnTo>
                <a:lnTo>
                  <a:pt x="265156" y="70466"/>
                </a:lnTo>
                <a:lnTo>
                  <a:pt x="265227" y="70215"/>
                </a:lnTo>
                <a:lnTo>
                  <a:pt x="265251" y="69953"/>
                </a:lnTo>
                <a:lnTo>
                  <a:pt x="265227" y="69703"/>
                </a:lnTo>
                <a:lnTo>
                  <a:pt x="265156" y="69452"/>
                </a:lnTo>
                <a:lnTo>
                  <a:pt x="265036" y="69202"/>
                </a:lnTo>
                <a:lnTo>
                  <a:pt x="264870" y="68962"/>
                </a:lnTo>
                <a:lnTo>
                  <a:pt x="264655" y="68723"/>
                </a:lnTo>
                <a:lnTo>
                  <a:pt x="264393" y="68484"/>
                </a:lnTo>
                <a:lnTo>
                  <a:pt x="264060" y="68268"/>
                </a:lnTo>
                <a:lnTo>
                  <a:pt x="263893" y="68154"/>
                </a:lnTo>
                <a:lnTo>
                  <a:pt x="263702" y="68051"/>
                </a:lnTo>
                <a:lnTo>
                  <a:pt x="263488" y="67949"/>
                </a:lnTo>
                <a:lnTo>
                  <a:pt x="263249" y="67846"/>
                </a:lnTo>
                <a:lnTo>
                  <a:pt x="263011" y="67755"/>
                </a:lnTo>
                <a:lnTo>
                  <a:pt x="262773" y="67664"/>
                </a:lnTo>
                <a:lnTo>
                  <a:pt x="262511" y="67573"/>
                </a:lnTo>
                <a:lnTo>
                  <a:pt x="262225" y="67493"/>
                </a:lnTo>
                <a:lnTo>
                  <a:pt x="259699" y="66775"/>
                </a:lnTo>
                <a:lnTo>
                  <a:pt x="257149" y="66069"/>
                </a:lnTo>
                <a:lnTo>
                  <a:pt x="254576" y="65374"/>
                </a:lnTo>
                <a:lnTo>
                  <a:pt x="251979" y="64691"/>
                </a:lnTo>
                <a:lnTo>
                  <a:pt x="249382" y="64019"/>
                </a:lnTo>
                <a:lnTo>
                  <a:pt x="246784" y="63347"/>
                </a:lnTo>
                <a:lnTo>
                  <a:pt x="244163" y="62686"/>
                </a:lnTo>
                <a:lnTo>
                  <a:pt x="241518" y="62037"/>
                </a:lnTo>
                <a:lnTo>
                  <a:pt x="241638" y="61854"/>
                </a:lnTo>
                <a:lnTo>
                  <a:pt x="241709" y="61672"/>
                </a:lnTo>
                <a:lnTo>
                  <a:pt x="241781" y="61490"/>
                </a:lnTo>
                <a:lnTo>
                  <a:pt x="241828" y="61308"/>
                </a:lnTo>
                <a:lnTo>
                  <a:pt x="241852" y="61125"/>
                </a:lnTo>
                <a:lnTo>
                  <a:pt x="241852" y="60943"/>
                </a:lnTo>
                <a:lnTo>
                  <a:pt x="241852" y="60761"/>
                </a:lnTo>
                <a:lnTo>
                  <a:pt x="241804" y="60590"/>
                </a:lnTo>
                <a:lnTo>
                  <a:pt x="241733" y="60408"/>
                </a:lnTo>
                <a:lnTo>
                  <a:pt x="241661" y="60237"/>
                </a:lnTo>
                <a:lnTo>
                  <a:pt x="241542" y="60066"/>
                </a:lnTo>
                <a:lnTo>
                  <a:pt x="241399" y="59895"/>
                </a:lnTo>
                <a:lnTo>
                  <a:pt x="241256" y="59724"/>
                </a:lnTo>
                <a:lnTo>
                  <a:pt x="241066" y="59565"/>
                </a:lnTo>
                <a:lnTo>
                  <a:pt x="240851" y="59405"/>
                </a:lnTo>
                <a:lnTo>
                  <a:pt x="240613" y="59257"/>
                </a:lnTo>
                <a:lnTo>
                  <a:pt x="245283" y="59895"/>
                </a:lnTo>
                <a:lnTo>
                  <a:pt x="247618" y="60214"/>
                </a:lnTo>
                <a:lnTo>
                  <a:pt x="249953" y="60522"/>
                </a:lnTo>
                <a:lnTo>
                  <a:pt x="250430" y="60579"/>
                </a:lnTo>
                <a:lnTo>
                  <a:pt x="250907" y="60624"/>
                </a:lnTo>
                <a:lnTo>
                  <a:pt x="251359" y="60658"/>
                </a:lnTo>
                <a:lnTo>
                  <a:pt x="251836" y="60681"/>
                </a:lnTo>
                <a:lnTo>
                  <a:pt x="252289" y="60704"/>
                </a:lnTo>
                <a:lnTo>
                  <a:pt x="253194" y="60704"/>
                </a:lnTo>
                <a:lnTo>
                  <a:pt x="253647" y="60692"/>
                </a:lnTo>
                <a:lnTo>
                  <a:pt x="254076" y="60670"/>
                </a:lnTo>
                <a:lnTo>
                  <a:pt x="254528" y="60647"/>
                </a:lnTo>
                <a:lnTo>
                  <a:pt x="254957" y="60613"/>
                </a:lnTo>
                <a:lnTo>
                  <a:pt x="255362" y="60567"/>
                </a:lnTo>
                <a:lnTo>
                  <a:pt x="255791" y="60510"/>
                </a:lnTo>
                <a:lnTo>
                  <a:pt x="256196" y="60453"/>
                </a:lnTo>
                <a:lnTo>
                  <a:pt x="256601" y="60385"/>
                </a:lnTo>
                <a:lnTo>
                  <a:pt x="257007" y="60305"/>
                </a:lnTo>
                <a:lnTo>
                  <a:pt x="257412" y="60225"/>
                </a:lnTo>
                <a:lnTo>
                  <a:pt x="257793" y="60134"/>
                </a:lnTo>
                <a:lnTo>
                  <a:pt x="258150" y="60043"/>
                </a:lnTo>
                <a:lnTo>
                  <a:pt x="258531" y="59941"/>
                </a:lnTo>
                <a:lnTo>
                  <a:pt x="258889" y="59827"/>
                </a:lnTo>
                <a:lnTo>
                  <a:pt x="259246" y="59713"/>
                </a:lnTo>
                <a:lnTo>
                  <a:pt x="259604" y="59588"/>
                </a:lnTo>
                <a:lnTo>
                  <a:pt x="259937" y="59462"/>
                </a:lnTo>
                <a:lnTo>
                  <a:pt x="260581" y="59200"/>
                </a:lnTo>
                <a:lnTo>
                  <a:pt x="261200" y="58915"/>
                </a:lnTo>
                <a:lnTo>
                  <a:pt x="261772" y="58608"/>
                </a:lnTo>
                <a:lnTo>
                  <a:pt x="262296" y="58289"/>
                </a:lnTo>
                <a:lnTo>
                  <a:pt x="262797" y="57947"/>
                </a:lnTo>
                <a:lnTo>
                  <a:pt x="263226" y="57594"/>
                </a:lnTo>
                <a:lnTo>
                  <a:pt x="263631" y="57241"/>
                </a:lnTo>
                <a:lnTo>
                  <a:pt x="263988" y="56865"/>
                </a:lnTo>
                <a:lnTo>
                  <a:pt x="264298" y="56489"/>
                </a:lnTo>
                <a:lnTo>
                  <a:pt x="264560" y="56102"/>
                </a:lnTo>
                <a:lnTo>
                  <a:pt x="264751" y="55715"/>
                </a:lnTo>
                <a:lnTo>
                  <a:pt x="264893" y="55327"/>
                </a:lnTo>
                <a:lnTo>
                  <a:pt x="264941" y="55122"/>
                </a:lnTo>
                <a:lnTo>
                  <a:pt x="264989" y="54929"/>
                </a:lnTo>
                <a:lnTo>
                  <a:pt x="265013" y="54735"/>
                </a:lnTo>
                <a:lnTo>
                  <a:pt x="265013" y="54541"/>
                </a:lnTo>
                <a:lnTo>
                  <a:pt x="265013" y="54348"/>
                </a:lnTo>
                <a:lnTo>
                  <a:pt x="264989" y="54154"/>
                </a:lnTo>
                <a:lnTo>
                  <a:pt x="264965" y="53960"/>
                </a:lnTo>
                <a:lnTo>
                  <a:pt x="264893" y="53767"/>
                </a:lnTo>
                <a:lnTo>
                  <a:pt x="264822" y="53573"/>
                </a:lnTo>
                <a:lnTo>
                  <a:pt x="264751" y="53379"/>
                </a:lnTo>
                <a:lnTo>
                  <a:pt x="264655" y="53197"/>
                </a:lnTo>
                <a:lnTo>
                  <a:pt x="264536" y="53003"/>
                </a:lnTo>
                <a:lnTo>
                  <a:pt x="264393" y="52821"/>
                </a:lnTo>
                <a:lnTo>
                  <a:pt x="264250" y="52639"/>
                </a:lnTo>
                <a:lnTo>
                  <a:pt x="264083" y="52468"/>
                </a:lnTo>
                <a:lnTo>
                  <a:pt x="263893" y="52286"/>
                </a:lnTo>
                <a:lnTo>
                  <a:pt x="265179" y="52525"/>
                </a:lnTo>
                <a:lnTo>
                  <a:pt x="266466" y="52753"/>
                </a:lnTo>
                <a:lnTo>
                  <a:pt x="267777" y="52958"/>
                </a:lnTo>
                <a:lnTo>
                  <a:pt x="269063" y="53129"/>
                </a:lnTo>
                <a:lnTo>
                  <a:pt x="269707" y="53209"/>
                </a:lnTo>
                <a:lnTo>
                  <a:pt x="270350" y="53288"/>
                </a:lnTo>
                <a:lnTo>
                  <a:pt x="270993" y="53345"/>
                </a:lnTo>
                <a:lnTo>
                  <a:pt x="271637" y="53402"/>
                </a:lnTo>
                <a:lnTo>
                  <a:pt x="272280" y="53448"/>
                </a:lnTo>
                <a:lnTo>
                  <a:pt x="272900" y="53482"/>
                </a:lnTo>
                <a:lnTo>
                  <a:pt x="273543" y="53505"/>
                </a:lnTo>
                <a:lnTo>
                  <a:pt x="274162" y="53516"/>
                </a:lnTo>
                <a:lnTo>
                  <a:pt x="274782" y="53527"/>
                </a:lnTo>
                <a:lnTo>
                  <a:pt x="275402" y="53516"/>
                </a:lnTo>
                <a:lnTo>
                  <a:pt x="276021" y="53493"/>
                </a:lnTo>
                <a:lnTo>
                  <a:pt x="276617" y="53459"/>
                </a:lnTo>
                <a:lnTo>
                  <a:pt x="277212" y="53414"/>
                </a:lnTo>
                <a:lnTo>
                  <a:pt x="277808" y="53357"/>
                </a:lnTo>
                <a:lnTo>
                  <a:pt x="278404" y="53288"/>
                </a:lnTo>
                <a:lnTo>
                  <a:pt x="278976" y="53197"/>
                </a:lnTo>
                <a:lnTo>
                  <a:pt x="279548" y="53095"/>
                </a:lnTo>
                <a:lnTo>
                  <a:pt x="280119" y="52981"/>
                </a:lnTo>
                <a:lnTo>
                  <a:pt x="280667" y="52844"/>
                </a:lnTo>
                <a:lnTo>
                  <a:pt x="281215" y="52685"/>
                </a:lnTo>
                <a:lnTo>
                  <a:pt x="281740" y="52525"/>
                </a:lnTo>
                <a:lnTo>
                  <a:pt x="282264" y="52331"/>
                </a:lnTo>
                <a:lnTo>
                  <a:pt x="282788" y="52126"/>
                </a:lnTo>
                <a:lnTo>
                  <a:pt x="283289" y="51910"/>
                </a:lnTo>
                <a:lnTo>
                  <a:pt x="283694" y="51705"/>
                </a:lnTo>
                <a:lnTo>
                  <a:pt x="284051" y="51488"/>
                </a:lnTo>
                <a:lnTo>
                  <a:pt x="284361" y="51249"/>
                </a:lnTo>
                <a:lnTo>
                  <a:pt x="284623" y="51010"/>
                </a:lnTo>
                <a:lnTo>
                  <a:pt x="284837" y="50759"/>
                </a:lnTo>
                <a:lnTo>
                  <a:pt x="285028" y="50509"/>
                </a:lnTo>
                <a:lnTo>
                  <a:pt x="285147" y="50247"/>
                </a:lnTo>
                <a:lnTo>
                  <a:pt x="285242" y="49973"/>
                </a:lnTo>
                <a:lnTo>
                  <a:pt x="285266" y="49711"/>
                </a:lnTo>
                <a:lnTo>
                  <a:pt x="285266" y="49438"/>
                </a:lnTo>
                <a:lnTo>
                  <a:pt x="285242" y="49165"/>
                </a:lnTo>
                <a:lnTo>
                  <a:pt x="285147" y="48903"/>
                </a:lnTo>
                <a:lnTo>
                  <a:pt x="285004" y="48629"/>
                </a:lnTo>
                <a:lnTo>
                  <a:pt x="284837" y="48367"/>
                </a:lnTo>
                <a:lnTo>
                  <a:pt x="284623" y="48117"/>
                </a:lnTo>
                <a:lnTo>
                  <a:pt x="284385" y="47866"/>
                </a:lnTo>
                <a:lnTo>
                  <a:pt x="283574" y="47148"/>
                </a:lnTo>
                <a:lnTo>
                  <a:pt x="283312" y="46932"/>
                </a:lnTo>
                <a:lnTo>
                  <a:pt x="282979" y="46738"/>
                </a:lnTo>
                <a:lnTo>
                  <a:pt x="282621" y="46545"/>
                </a:lnTo>
                <a:lnTo>
                  <a:pt x="282216" y="46363"/>
                </a:lnTo>
                <a:lnTo>
                  <a:pt x="281764" y="46192"/>
                </a:lnTo>
                <a:lnTo>
                  <a:pt x="281287" y="46044"/>
                </a:lnTo>
                <a:lnTo>
                  <a:pt x="280787" y="45907"/>
                </a:lnTo>
                <a:lnTo>
                  <a:pt x="280286" y="45782"/>
                </a:lnTo>
                <a:lnTo>
                  <a:pt x="279738" y="45690"/>
                </a:lnTo>
                <a:lnTo>
                  <a:pt x="279190" y="45611"/>
                </a:lnTo>
                <a:lnTo>
                  <a:pt x="278642" y="45554"/>
                </a:lnTo>
                <a:lnTo>
                  <a:pt x="278070" y="45520"/>
                </a:lnTo>
                <a:lnTo>
                  <a:pt x="277522" y="45508"/>
                </a:lnTo>
                <a:lnTo>
                  <a:pt x="277260" y="45520"/>
                </a:lnTo>
                <a:lnTo>
                  <a:pt x="276974" y="45531"/>
                </a:lnTo>
                <a:lnTo>
                  <a:pt x="276712" y="45554"/>
                </a:lnTo>
                <a:lnTo>
                  <a:pt x="276450" y="45577"/>
                </a:lnTo>
                <a:lnTo>
                  <a:pt x="276188" y="45622"/>
                </a:lnTo>
                <a:lnTo>
                  <a:pt x="275950" y="45656"/>
                </a:lnTo>
                <a:lnTo>
                  <a:pt x="274758" y="45895"/>
                </a:lnTo>
                <a:lnTo>
                  <a:pt x="274520" y="45952"/>
                </a:lnTo>
                <a:lnTo>
                  <a:pt x="274282" y="46009"/>
                </a:lnTo>
                <a:lnTo>
                  <a:pt x="272923" y="45884"/>
                </a:lnTo>
                <a:lnTo>
                  <a:pt x="271541" y="45736"/>
                </a:lnTo>
                <a:lnTo>
                  <a:pt x="270136" y="45554"/>
                </a:lnTo>
                <a:lnTo>
                  <a:pt x="268706" y="45349"/>
                </a:lnTo>
                <a:lnTo>
                  <a:pt x="267229" y="45121"/>
                </a:lnTo>
                <a:lnTo>
                  <a:pt x="265727" y="44870"/>
                </a:lnTo>
                <a:lnTo>
                  <a:pt x="264202" y="44608"/>
                </a:lnTo>
                <a:lnTo>
                  <a:pt x="262678" y="44324"/>
                </a:lnTo>
                <a:lnTo>
                  <a:pt x="261129" y="44016"/>
                </a:lnTo>
                <a:lnTo>
                  <a:pt x="259556" y="43697"/>
                </a:lnTo>
                <a:lnTo>
                  <a:pt x="257983" y="43367"/>
                </a:lnTo>
                <a:lnTo>
                  <a:pt x="256387" y="43025"/>
                </a:lnTo>
                <a:lnTo>
                  <a:pt x="254814" y="42672"/>
                </a:lnTo>
                <a:lnTo>
                  <a:pt x="253218" y="42307"/>
                </a:lnTo>
                <a:lnTo>
                  <a:pt x="250025" y="41555"/>
                </a:lnTo>
                <a:lnTo>
                  <a:pt x="246880" y="40804"/>
                </a:lnTo>
                <a:lnTo>
                  <a:pt x="243782" y="40040"/>
                </a:lnTo>
                <a:lnTo>
                  <a:pt x="237801" y="38582"/>
                </a:lnTo>
                <a:lnTo>
                  <a:pt x="234966" y="37899"/>
                </a:lnTo>
                <a:lnTo>
                  <a:pt x="232273" y="37272"/>
                </a:lnTo>
                <a:lnTo>
                  <a:pt x="231010" y="36976"/>
                </a:lnTo>
                <a:lnTo>
                  <a:pt x="229748" y="36703"/>
                </a:lnTo>
                <a:lnTo>
                  <a:pt x="228556" y="36452"/>
                </a:lnTo>
                <a:lnTo>
                  <a:pt x="227412" y="36213"/>
                </a:lnTo>
                <a:lnTo>
                  <a:pt x="211519" y="33092"/>
                </a:lnTo>
                <a:lnTo>
                  <a:pt x="195602" y="29994"/>
                </a:lnTo>
                <a:lnTo>
                  <a:pt x="179686" y="26907"/>
                </a:lnTo>
                <a:lnTo>
                  <a:pt x="163745" y="23842"/>
                </a:lnTo>
                <a:lnTo>
                  <a:pt x="148424" y="20892"/>
                </a:lnTo>
                <a:lnTo>
                  <a:pt x="133126" y="17930"/>
                </a:lnTo>
                <a:lnTo>
                  <a:pt x="117805" y="14957"/>
                </a:lnTo>
                <a:lnTo>
                  <a:pt x="102507" y="11996"/>
                </a:lnTo>
                <a:lnTo>
                  <a:pt x="87186" y="9057"/>
                </a:lnTo>
                <a:lnTo>
                  <a:pt x="79514" y="7587"/>
                </a:lnTo>
                <a:lnTo>
                  <a:pt x="71841" y="6129"/>
                </a:lnTo>
                <a:lnTo>
                  <a:pt x="64169" y="4683"/>
                </a:lnTo>
                <a:lnTo>
                  <a:pt x="56472" y="3236"/>
                </a:lnTo>
                <a:lnTo>
                  <a:pt x="48776" y="1812"/>
                </a:lnTo>
                <a:lnTo>
                  <a:pt x="41080" y="388"/>
                </a:lnTo>
                <a:lnTo>
                  <a:pt x="40436" y="286"/>
                </a:lnTo>
                <a:lnTo>
                  <a:pt x="39817" y="195"/>
                </a:lnTo>
                <a:lnTo>
                  <a:pt x="39221" y="115"/>
                </a:lnTo>
                <a:lnTo>
                  <a:pt x="38625" y="69"/>
                </a:lnTo>
                <a:lnTo>
                  <a:pt x="38030" y="24"/>
                </a:lnTo>
                <a:lnTo>
                  <a:pt x="37458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304;p16">
            <a:extLst>
              <a:ext uri="{FF2B5EF4-FFF2-40B4-BE49-F238E27FC236}">
                <a16:creationId xmlns:a16="http://schemas.microsoft.com/office/drawing/2014/main" id="{F7F7ED52-60B0-E64A-84DA-21650DCDFDCB}"/>
              </a:ext>
            </a:extLst>
          </p:cNvPr>
          <p:cNvSpPr/>
          <p:nvPr userDrawn="1"/>
        </p:nvSpPr>
        <p:spPr>
          <a:xfrm rot="4776125">
            <a:off x="10613248" y="3998417"/>
            <a:ext cx="637709" cy="587091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18;p21">
            <a:extLst>
              <a:ext uri="{FF2B5EF4-FFF2-40B4-BE49-F238E27FC236}">
                <a16:creationId xmlns:a16="http://schemas.microsoft.com/office/drawing/2014/main" id="{4ACF3BD4-8B9C-9B4A-B4FF-FB6D5D66783E}"/>
              </a:ext>
            </a:extLst>
          </p:cNvPr>
          <p:cNvSpPr/>
          <p:nvPr userDrawn="1"/>
        </p:nvSpPr>
        <p:spPr>
          <a:xfrm rot="5055791">
            <a:off x="11556192" y="3345942"/>
            <a:ext cx="987387" cy="435937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61;p3">
            <a:extLst>
              <a:ext uri="{FF2B5EF4-FFF2-40B4-BE49-F238E27FC236}">
                <a16:creationId xmlns:a16="http://schemas.microsoft.com/office/drawing/2014/main" id="{9D8BB724-8591-4646-B34D-8A3B43F950A0}"/>
              </a:ext>
            </a:extLst>
          </p:cNvPr>
          <p:cNvSpPr/>
          <p:nvPr userDrawn="1"/>
        </p:nvSpPr>
        <p:spPr>
          <a:xfrm>
            <a:off x="10601728" y="2072079"/>
            <a:ext cx="474427" cy="1173551"/>
          </a:xfrm>
          <a:custGeom>
            <a:avLst/>
            <a:gdLst/>
            <a:ahLst/>
            <a:cxnLst/>
            <a:rect l="l" t="t" r="r" b="b"/>
            <a:pathLst>
              <a:path w="34910" h="86354" extrusionOk="0">
                <a:moveTo>
                  <a:pt x="4416" y="1"/>
                </a:moveTo>
                <a:lnTo>
                  <a:pt x="4364" y="15"/>
                </a:lnTo>
                <a:lnTo>
                  <a:pt x="4306" y="29"/>
                </a:lnTo>
                <a:lnTo>
                  <a:pt x="4254" y="51"/>
                </a:lnTo>
                <a:lnTo>
                  <a:pt x="4202" y="79"/>
                </a:lnTo>
                <a:lnTo>
                  <a:pt x="4150" y="108"/>
                </a:lnTo>
                <a:lnTo>
                  <a:pt x="4104" y="144"/>
                </a:lnTo>
                <a:lnTo>
                  <a:pt x="4057" y="187"/>
                </a:lnTo>
                <a:lnTo>
                  <a:pt x="4011" y="230"/>
                </a:lnTo>
                <a:lnTo>
                  <a:pt x="3971" y="280"/>
                </a:lnTo>
                <a:lnTo>
                  <a:pt x="3930" y="330"/>
                </a:lnTo>
                <a:lnTo>
                  <a:pt x="3896" y="387"/>
                </a:lnTo>
                <a:lnTo>
                  <a:pt x="3867" y="451"/>
                </a:lnTo>
                <a:lnTo>
                  <a:pt x="3838" y="516"/>
                </a:lnTo>
                <a:lnTo>
                  <a:pt x="3815" y="580"/>
                </a:lnTo>
                <a:lnTo>
                  <a:pt x="3797" y="645"/>
                </a:lnTo>
                <a:lnTo>
                  <a:pt x="3786" y="716"/>
                </a:lnTo>
                <a:lnTo>
                  <a:pt x="3780" y="795"/>
                </a:lnTo>
                <a:lnTo>
                  <a:pt x="3780" y="866"/>
                </a:lnTo>
                <a:lnTo>
                  <a:pt x="3786" y="945"/>
                </a:lnTo>
                <a:lnTo>
                  <a:pt x="3797" y="1024"/>
                </a:lnTo>
                <a:lnTo>
                  <a:pt x="3930" y="1732"/>
                </a:lnTo>
                <a:lnTo>
                  <a:pt x="4069" y="2441"/>
                </a:lnTo>
                <a:lnTo>
                  <a:pt x="4213" y="3149"/>
                </a:lnTo>
                <a:lnTo>
                  <a:pt x="4364" y="3851"/>
                </a:lnTo>
                <a:lnTo>
                  <a:pt x="4664" y="5261"/>
                </a:lnTo>
                <a:lnTo>
                  <a:pt x="4982" y="6671"/>
                </a:lnTo>
                <a:lnTo>
                  <a:pt x="5317" y="8073"/>
                </a:lnTo>
                <a:lnTo>
                  <a:pt x="5658" y="9476"/>
                </a:lnTo>
                <a:lnTo>
                  <a:pt x="6011" y="10879"/>
                </a:lnTo>
                <a:lnTo>
                  <a:pt x="6375" y="12274"/>
                </a:lnTo>
                <a:lnTo>
                  <a:pt x="6751" y="13670"/>
                </a:lnTo>
                <a:lnTo>
                  <a:pt x="7138" y="15065"/>
                </a:lnTo>
                <a:lnTo>
                  <a:pt x="7531" y="16454"/>
                </a:lnTo>
                <a:lnTo>
                  <a:pt x="7936" y="17842"/>
                </a:lnTo>
                <a:lnTo>
                  <a:pt x="8346" y="19224"/>
                </a:lnTo>
                <a:lnTo>
                  <a:pt x="8762" y="20612"/>
                </a:lnTo>
                <a:lnTo>
                  <a:pt x="9190" y="21986"/>
                </a:lnTo>
                <a:lnTo>
                  <a:pt x="9617" y="23367"/>
                </a:lnTo>
                <a:lnTo>
                  <a:pt x="9323" y="23446"/>
                </a:lnTo>
                <a:lnTo>
                  <a:pt x="9022" y="23539"/>
                </a:lnTo>
                <a:lnTo>
                  <a:pt x="8727" y="23639"/>
                </a:lnTo>
                <a:lnTo>
                  <a:pt x="8433" y="23747"/>
                </a:lnTo>
                <a:lnTo>
                  <a:pt x="8144" y="23854"/>
                </a:lnTo>
                <a:lnTo>
                  <a:pt x="7849" y="23976"/>
                </a:lnTo>
                <a:lnTo>
                  <a:pt x="7560" y="24104"/>
                </a:lnTo>
                <a:lnTo>
                  <a:pt x="7271" y="24233"/>
                </a:lnTo>
                <a:lnTo>
                  <a:pt x="6982" y="24376"/>
                </a:lnTo>
                <a:lnTo>
                  <a:pt x="6699" y="24520"/>
                </a:lnTo>
                <a:lnTo>
                  <a:pt x="6415" y="24670"/>
                </a:lnTo>
                <a:lnTo>
                  <a:pt x="6132" y="24827"/>
                </a:lnTo>
                <a:lnTo>
                  <a:pt x="5849" y="24992"/>
                </a:lnTo>
                <a:lnTo>
                  <a:pt x="5572" y="25164"/>
                </a:lnTo>
                <a:lnTo>
                  <a:pt x="5294" y="25335"/>
                </a:lnTo>
                <a:lnTo>
                  <a:pt x="5017" y="25514"/>
                </a:lnTo>
                <a:lnTo>
                  <a:pt x="4745" y="25700"/>
                </a:lnTo>
                <a:lnTo>
                  <a:pt x="4474" y="25887"/>
                </a:lnTo>
                <a:lnTo>
                  <a:pt x="4208" y="26080"/>
                </a:lnTo>
                <a:lnTo>
                  <a:pt x="3936" y="26273"/>
                </a:lnTo>
                <a:lnTo>
                  <a:pt x="3676" y="26473"/>
                </a:lnTo>
                <a:lnTo>
                  <a:pt x="3410" y="26681"/>
                </a:lnTo>
                <a:lnTo>
                  <a:pt x="3150" y="26888"/>
                </a:lnTo>
                <a:lnTo>
                  <a:pt x="2896" y="27103"/>
                </a:lnTo>
                <a:lnTo>
                  <a:pt x="2641" y="27318"/>
                </a:lnTo>
                <a:lnTo>
                  <a:pt x="2387" y="27533"/>
                </a:lnTo>
                <a:lnTo>
                  <a:pt x="1896" y="27976"/>
                </a:lnTo>
                <a:lnTo>
                  <a:pt x="1410" y="28427"/>
                </a:lnTo>
                <a:lnTo>
                  <a:pt x="936" y="28892"/>
                </a:lnTo>
                <a:lnTo>
                  <a:pt x="884" y="28950"/>
                </a:lnTo>
                <a:lnTo>
                  <a:pt x="844" y="29007"/>
                </a:lnTo>
                <a:lnTo>
                  <a:pt x="809" y="29071"/>
                </a:lnTo>
                <a:lnTo>
                  <a:pt x="780" y="29136"/>
                </a:lnTo>
                <a:lnTo>
                  <a:pt x="757" y="29200"/>
                </a:lnTo>
                <a:lnTo>
                  <a:pt x="740" y="29272"/>
                </a:lnTo>
                <a:lnTo>
                  <a:pt x="734" y="29336"/>
                </a:lnTo>
                <a:lnTo>
                  <a:pt x="728" y="29408"/>
                </a:lnTo>
                <a:lnTo>
                  <a:pt x="734" y="29479"/>
                </a:lnTo>
                <a:lnTo>
                  <a:pt x="740" y="29551"/>
                </a:lnTo>
                <a:lnTo>
                  <a:pt x="757" y="29622"/>
                </a:lnTo>
                <a:lnTo>
                  <a:pt x="774" y="29687"/>
                </a:lnTo>
                <a:lnTo>
                  <a:pt x="798" y="29758"/>
                </a:lnTo>
                <a:lnTo>
                  <a:pt x="821" y="29823"/>
                </a:lnTo>
                <a:lnTo>
                  <a:pt x="855" y="29887"/>
                </a:lnTo>
                <a:lnTo>
                  <a:pt x="890" y="29944"/>
                </a:lnTo>
                <a:lnTo>
                  <a:pt x="931" y="30002"/>
                </a:lnTo>
                <a:lnTo>
                  <a:pt x="971" y="30052"/>
                </a:lnTo>
                <a:lnTo>
                  <a:pt x="1017" y="30102"/>
                </a:lnTo>
                <a:lnTo>
                  <a:pt x="1063" y="30145"/>
                </a:lnTo>
                <a:lnTo>
                  <a:pt x="1110" y="30188"/>
                </a:lnTo>
                <a:lnTo>
                  <a:pt x="1162" y="30224"/>
                </a:lnTo>
                <a:lnTo>
                  <a:pt x="1220" y="30252"/>
                </a:lnTo>
                <a:lnTo>
                  <a:pt x="1272" y="30274"/>
                </a:lnTo>
                <a:lnTo>
                  <a:pt x="1329" y="30288"/>
                </a:lnTo>
                <a:lnTo>
                  <a:pt x="1387" y="30295"/>
                </a:lnTo>
                <a:lnTo>
                  <a:pt x="1445" y="30295"/>
                </a:lnTo>
                <a:lnTo>
                  <a:pt x="1503" y="30288"/>
                </a:lnTo>
                <a:lnTo>
                  <a:pt x="1561" y="30274"/>
                </a:lnTo>
                <a:lnTo>
                  <a:pt x="1618" y="30252"/>
                </a:lnTo>
                <a:lnTo>
                  <a:pt x="1676" y="30216"/>
                </a:lnTo>
                <a:lnTo>
                  <a:pt x="1734" y="30173"/>
                </a:lnTo>
                <a:lnTo>
                  <a:pt x="1988" y="29959"/>
                </a:lnTo>
                <a:lnTo>
                  <a:pt x="2248" y="29751"/>
                </a:lnTo>
                <a:lnTo>
                  <a:pt x="2503" y="29551"/>
                </a:lnTo>
                <a:lnTo>
                  <a:pt x="2757" y="29358"/>
                </a:lnTo>
                <a:lnTo>
                  <a:pt x="3011" y="29164"/>
                </a:lnTo>
                <a:lnTo>
                  <a:pt x="3271" y="28978"/>
                </a:lnTo>
                <a:lnTo>
                  <a:pt x="3531" y="28799"/>
                </a:lnTo>
                <a:lnTo>
                  <a:pt x="3786" y="28628"/>
                </a:lnTo>
                <a:lnTo>
                  <a:pt x="4046" y="28463"/>
                </a:lnTo>
                <a:lnTo>
                  <a:pt x="4306" y="28298"/>
                </a:lnTo>
                <a:lnTo>
                  <a:pt x="4566" y="28141"/>
                </a:lnTo>
                <a:lnTo>
                  <a:pt x="4832" y="27983"/>
                </a:lnTo>
                <a:lnTo>
                  <a:pt x="5358" y="27690"/>
                </a:lnTo>
                <a:lnTo>
                  <a:pt x="5890" y="27411"/>
                </a:lnTo>
                <a:lnTo>
                  <a:pt x="6421" y="27139"/>
                </a:lnTo>
                <a:lnTo>
                  <a:pt x="6965" y="26888"/>
                </a:lnTo>
                <a:lnTo>
                  <a:pt x="7508" y="26645"/>
                </a:lnTo>
                <a:lnTo>
                  <a:pt x="8057" y="26416"/>
                </a:lnTo>
                <a:lnTo>
                  <a:pt x="8612" y="26187"/>
                </a:lnTo>
                <a:lnTo>
                  <a:pt x="9178" y="25972"/>
                </a:lnTo>
                <a:lnTo>
                  <a:pt x="9745" y="25758"/>
                </a:lnTo>
                <a:lnTo>
                  <a:pt x="10317" y="25550"/>
                </a:lnTo>
                <a:lnTo>
                  <a:pt x="10918" y="27382"/>
                </a:lnTo>
                <a:lnTo>
                  <a:pt x="11519" y="29207"/>
                </a:lnTo>
                <a:lnTo>
                  <a:pt x="12132" y="31032"/>
                </a:lnTo>
                <a:lnTo>
                  <a:pt x="12744" y="32850"/>
                </a:lnTo>
                <a:lnTo>
                  <a:pt x="12028" y="33172"/>
                </a:lnTo>
                <a:lnTo>
                  <a:pt x="11311" y="33508"/>
                </a:lnTo>
                <a:lnTo>
                  <a:pt x="10600" y="33859"/>
                </a:lnTo>
                <a:lnTo>
                  <a:pt x="9883" y="34217"/>
                </a:lnTo>
                <a:lnTo>
                  <a:pt x="9172" y="34582"/>
                </a:lnTo>
                <a:lnTo>
                  <a:pt x="8467" y="34954"/>
                </a:lnTo>
                <a:lnTo>
                  <a:pt x="7762" y="35333"/>
                </a:lnTo>
                <a:lnTo>
                  <a:pt x="7057" y="35720"/>
                </a:lnTo>
                <a:lnTo>
                  <a:pt x="6352" y="36106"/>
                </a:lnTo>
                <a:lnTo>
                  <a:pt x="5653" y="36507"/>
                </a:lnTo>
                <a:lnTo>
                  <a:pt x="4959" y="36908"/>
                </a:lnTo>
                <a:lnTo>
                  <a:pt x="4260" y="37316"/>
                </a:lnTo>
                <a:lnTo>
                  <a:pt x="3572" y="37731"/>
                </a:lnTo>
                <a:lnTo>
                  <a:pt x="2878" y="38146"/>
                </a:lnTo>
                <a:lnTo>
                  <a:pt x="1509" y="38983"/>
                </a:lnTo>
                <a:lnTo>
                  <a:pt x="1433" y="39033"/>
                </a:lnTo>
                <a:lnTo>
                  <a:pt x="1364" y="39091"/>
                </a:lnTo>
                <a:lnTo>
                  <a:pt x="1306" y="39155"/>
                </a:lnTo>
                <a:lnTo>
                  <a:pt x="1260" y="39220"/>
                </a:lnTo>
                <a:lnTo>
                  <a:pt x="1220" y="39291"/>
                </a:lnTo>
                <a:lnTo>
                  <a:pt x="1185" y="39370"/>
                </a:lnTo>
                <a:lnTo>
                  <a:pt x="1162" y="39441"/>
                </a:lnTo>
                <a:lnTo>
                  <a:pt x="1144" y="39520"/>
                </a:lnTo>
                <a:lnTo>
                  <a:pt x="1133" y="39599"/>
                </a:lnTo>
                <a:lnTo>
                  <a:pt x="1127" y="39678"/>
                </a:lnTo>
                <a:lnTo>
                  <a:pt x="1133" y="39763"/>
                </a:lnTo>
                <a:lnTo>
                  <a:pt x="1144" y="39842"/>
                </a:lnTo>
                <a:lnTo>
                  <a:pt x="1156" y="39921"/>
                </a:lnTo>
                <a:lnTo>
                  <a:pt x="1179" y="40000"/>
                </a:lnTo>
                <a:lnTo>
                  <a:pt x="1208" y="40078"/>
                </a:lnTo>
                <a:lnTo>
                  <a:pt x="1243" y="40150"/>
                </a:lnTo>
                <a:lnTo>
                  <a:pt x="1277" y="40222"/>
                </a:lnTo>
                <a:lnTo>
                  <a:pt x="1318" y="40293"/>
                </a:lnTo>
                <a:lnTo>
                  <a:pt x="1364" y="40357"/>
                </a:lnTo>
                <a:lnTo>
                  <a:pt x="1416" y="40415"/>
                </a:lnTo>
                <a:lnTo>
                  <a:pt x="1474" y="40465"/>
                </a:lnTo>
                <a:lnTo>
                  <a:pt x="1532" y="40515"/>
                </a:lnTo>
                <a:lnTo>
                  <a:pt x="1589" y="40558"/>
                </a:lnTo>
                <a:lnTo>
                  <a:pt x="1659" y="40594"/>
                </a:lnTo>
                <a:lnTo>
                  <a:pt x="1722" y="40622"/>
                </a:lnTo>
                <a:lnTo>
                  <a:pt x="1792" y="40637"/>
                </a:lnTo>
                <a:lnTo>
                  <a:pt x="1867" y="40651"/>
                </a:lnTo>
                <a:lnTo>
                  <a:pt x="1942" y="40651"/>
                </a:lnTo>
                <a:lnTo>
                  <a:pt x="2017" y="40644"/>
                </a:lnTo>
                <a:lnTo>
                  <a:pt x="2092" y="40629"/>
                </a:lnTo>
                <a:lnTo>
                  <a:pt x="2173" y="40601"/>
                </a:lnTo>
                <a:lnTo>
                  <a:pt x="2254" y="40558"/>
                </a:lnTo>
                <a:lnTo>
                  <a:pt x="2942" y="40171"/>
                </a:lnTo>
                <a:lnTo>
                  <a:pt x="3635" y="39792"/>
                </a:lnTo>
                <a:lnTo>
                  <a:pt x="4335" y="39420"/>
                </a:lnTo>
                <a:lnTo>
                  <a:pt x="5028" y="39055"/>
                </a:lnTo>
                <a:lnTo>
                  <a:pt x="5728" y="38697"/>
                </a:lnTo>
                <a:lnTo>
                  <a:pt x="6427" y="38346"/>
                </a:lnTo>
                <a:lnTo>
                  <a:pt x="7126" y="38003"/>
                </a:lnTo>
                <a:lnTo>
                  <a:pt x="7826" y="37667"/>
                </a:lnTo>
                <a:lnTo>
                  <a:pt x="8531" y="37337"/>
                </a:lnTo>
                <a:lnTo>
                  <a:pt x="9236" y="37008"/>
                </a:lnTo>
                <a:lnTo>
                  <a:pt x="10652" y="36364"/>
                </a:lnTo>
                <a:lnTo>
                  <a:pt x="12074" y="35727"/>
                </a:lnTo>
                <a:lnTo>
                  <a:pt x="13501" y="35097"/>
                </a:lnTo>
                <a:lnTo>
                  <a:pt x="14877" y="39112"/>
                </a:lnTo>
                <a:lnTo>
                  <a:pt x="16247" y="43106"/>
                </a:lnTo>
                <a:lnTo>
                  <a:pt x="16339" y="43370"/>
                </a:lnTo>
                <a:lnTo>
                  <a:pt x="15432" y="43793"/>
                </a:lnTo>
                <a:lnTo>
                  <a:pt x="14530" y="44222"/>
                </a:lnTo>
                <a:lnTo>
                  <a:pt x="13623" y="44652"/>
                </a:lnTo>
                <a:lnTo>
                  <a:pt x="12727" y="45088"/>
                </a:lnTo>
                <a:lnTo>
                  <a:pt x="11825" y="45532"/>
                </a:lnTo>
                <a:lnTo>
                  <a:pt x="10929" y="45976"/>
                </a:lnTo>
                <a:lnTo>
                  <a:pt x="10034" y="46426"/>
                </a:lnTo>
                <a:lnTo>
                  <a:pt x="9144" y="46892"/>
                </a:lnTo>
                <a:lnTo>
                  <a:pt x="8253" y="47357"/>
                </a:lnTo>
                <a:lnTo>
                  <a:pt x="7363" y="47829"/>
                </a:lnTo>
                <a:lnTo>
                  <a:pt x="6479" y="48309"/>
                </a:lnTo>
                <a:lnTo>
                  <a:pt x="5595" y="48795"/>
                </a:lnTo>
                <a:lnTo>
                  <a:pt x="4716" y="49289"/>
                </a:lnTo>
                <a:lnTo>
                  <a:pt x="3838" y="49797"/>
                </a:lnTo>
                <a:lnTo>
                  <a:pt x="2959" y="50305"/>
                </a:lnTo>
                <a:lnTo>
                  <a:pt x="2086" y="50828"/>
                </a:lnTo>
                <a:lnTo>
                  <a:pt x="2017" y="50871"/>
                </a:lnTo>
                <a:lnTo>
                  <a:pt x="1954" y="50928"/>
                </a:lnTo>
                <a:lnTo>
                  <a:pt x="1902" y="50985"/>
                </a:lnTo>
                <a:lnTo>
                  <a:pt x="1855" y="51050"/>
                </a:lnTo>
                <a:lnTo>
                  <a:pt x="1815" y="51121"/>
                </a:lnTo>
                <a:lnTo>
                  <a:pt x="1780" y="51200"/>
                </a:lnTo>
                <a:lnTo>
                  <a:pt x="1757" y="51272"/>
                </a:lnTo>
                <a:lnTo>
                  <a:pt x="1734" y="51357"/>
                </a:lnTo>
                <a:lnTo>
                  <a:pt x="1722" y="51436"/>
                </a:lnTo>
                <a:lnTo>
                  <a:pt x="1717" y="51522"/>
                </a:lnTo>
                <a:lnTo>
                  <a:pt x="1717" y="51608"/>
                </a:lnTo>
                <a:lnTo>
                  <a:pt x="1717" y="51694"/>
                </a:lnTo>
                <a:lnTo>
                  <a:pt x="1728" y="51780"/>
                </a:lnTo>
                <a:lnTo>
                  <a:pt x="1745" y="51866"/>
                </a:lnTo>
                <a:lnTo>
                  <a:pt x="1763" y="51944"/>
                </a:lnTo>
                <a:lnTo>
                  <a:pt x="1786" y="52030"/>
                </a:lnTo>
                <a:lnTo>
                  <a:pt x="1821" y="52109"/>
                </a:lnTo>
                <a:lnTo>
                  <a:pt x="1855" y="52180"/>
                </a:lnTo>
                <a:lnTo>
                  <a:pt x="1890" y="52252"/>
                </a:lnTo>
                <a:lnTo>
                  <a:pt x="1930" y="52324"/>
                </a:lnTo>
                <a:lnTo>
                  <a:pt x="1977" y="52388"/>
                </a:lnTo>
                <a:lnTo>
                  <a:pt x="2029" y="52445"/>
                </a:lnTo>
                <a:lnTo>
                  <a:pt x="2081" y="52495"/>
                </a:lnTo>
                <a:lnTo>
                  <a:pt x="2138" y="52538"/>
                </a:lnTo>
                <a:lnTo>
                  <a:pt x="2196" y="52574"/>
                </a:lnTo>
                <a:lnTo>
                  <a:pt x="2260" y="52603"/>
                </a:lnTo>
                <a:lnTo>
                  <a:pt x="2323" y="52624"/>
                </a:lnTo>
                <a:lnTo>
                  <a:pt x="2393" y="52631"/>
                </a:lnTo>
                <a:lnTo>
                  <a:pt x="2462" y="52631"/>
                </a:lnTo>
                <a:lnTo>
                  <a:pt x="2532" y="52624"/>
                </a:lnTo>
                <a:lnTo>
                  <a:pt x="2607" y="52603"/>
                </a:lnTo>
                <a:lnTo>
                  <a:pt x="2682" y="52574"/>
                </a:lnTo>
                <a:lnTo>
                  <a:pt x="3583" y="52123"/>
                </a:lnTo>
                <a:lnTo>
                  <a:pt x="4485" y="51679"/>
                </a:lnTo>
                <a:lnTo>
                  <a:pt x="5392" y="51243"/>
                </a:lnTo>
                <a:lnTo>
                  <a:pt x="6300" y="50814"/>
                </a:lnTo>
                <a:lnTo>
                  <a:pt x="7207" y="50391"/>
                </a:lnTo>
                <a:lnTo>
                  <a:pt x="8121" y="49969"/>
                </a:lnTo>
                <a:lnTo>
                  <a:pt x="9028" y="49561"/>
                </a:lnTo>
                <a:lnTo>
                  <a:pt x="9947" y="49160"/>
                </a:lnTo>
                <a:lnTo>
                  <a:pt x="10860" y="48760"/>
                </a:lnTo>
                <a:lnTo>
                  <a:pt x="11779" y="48373"/>
                </a:lnTo>
                <a:lnTo>
                  <a:pt x="12698" y="47994"/>
                </a:lnTo>
                <a:lnTo>
                  <a:pt x="13623" y="47622"/>
                </a:lnTo>
                <a:lnTo>
                  <a:pt x="14548" y="47264"/>
                </a:lnTo>
                <a:lnTo>
                  <a:pt x="15478" y="46906"/>
                </a:lnTo>
                <a:lnTo>
                  <a:pt x="16409" y="46562"/>
                </a:lnTo>
                <a:lnTo>
                  <a:pt x="17339" y="46226"/>
                </a:lnTo>
                <a:lnTo>
                  <a:pt x="17934" y="47908"/>
                </a:lnTo>
                <a:lnTo>
                  <a:pt x="18530" y="49597"/>
                </a:lnTo>
                <a:lnTo>
                  <a:pt x="19732" y="52953"/>
                </a:lnTo>
                <a:lnTo>
                  <a:pt x="19639" y="52896"/>
                </a:lnTo>
                <a:lnTo>
                  <a:pt x="19535" y="52853"/>
                </a:lnTo>
                <a:lnTo>
                  <a:pt x="19426" y="52817"/>
                </a:lnTo>
                <a:lnTo>
                  <a:pt x="19316" y="52803"/>
                </a:lnTo>
                <a:lnTo>
                  <a:pt x="19258" y="52796"/>
                </a:lnTo>
                <a:lnTo>
                  <a:pt x="19200" y="52803"/>
                </a:lnTo>
                <a:lnTo>
                  <a:pt x="19137" y="52810"/>
                </a:lnTo>
                <a:lnTo>
                  <a:pt x="19079" y="52817"/>
                </a:lnTo>
                <a:lnTo>
                  <a:pt x="19015" y="52832"/>
                </a:lnTo>
                <a:lnTo>
                  <a:pt x="18952" y="52853"/>
                </a:lnTo>
                <a:lnTo>
                  <a:pt x="18888" y="52882"/>
                </a:lnTo>
                <a:lnTo>
                  <a:pt x="18819" y="52910"/>
                </a:lnTo>
                <a:lnTo>
                  <a:pt x="17674" y="53476"/>
                </a:lnTo>
                <a:lnTo>
                  <a:pt x="16530" y="54027"/>
                </a:lnTo>
                <a:lnTo>
                  <a:pt x="15374" y="54571"/>
                </a:lnTo>
                <a:lnTo>
                  <a:pt x="14224" y="55100"/>
                </a:lnTo>
                <a:lnTo>
                  <a:pt x="13068" y="55630"/>
                </a:lnTo>
                <a:lnTo>
                  <a:pt x="11906" y="56152"/>
                </a:lnTo>
                <a:lnTo>
                  <a:pt x="9589" y="57183"/>
                </a:lnTo>
                <a:lnTo>
                  <a:pt x="7271" y="58221"/>
                </a:lnTo>
                <a:lnTo>
                  <a:pt x="6109" y="58743"/>
                </a:lnTo>
                <a:lnTo>
                  <a:pt x="4953" y="59273"/>
                </a:lnTo>
                <a:lnTo>
                  <a:pt x="3803" y="59810"/>
                </a:lnTo>
                <a:lnTo>
                  <a:pt x="2653" y="60353"/>
                </a:lnTo>
                <a:lnTo>
                  <a:pt x="1509" y="60919"/>
                </a:lnTo>
                <a:lnTo>
                  <a:pt x="370" y="61491"/>
                </a:lnTo>
                <a:lnTo>
                  <a:pt x="312" y="61520"/>
                </a:lnTo>
                <a:lnTo>
                  <a:pt x="260" y="61563"/>
                </a:lnTo>
                <a:lnTo>
                  <a:pt x="214" y="61599"/>
                </a:lnTo>
                <a:lnTo>
                  <a:pt x="173" y="61642"/>
                </a:lnTo>
                <a:lnTo>
                  <a:pt x="139" y="61692"/>
                </a:lnTo>
                <a:lnTo>
                  <a:pt x="104" y="61742"/>
                </a:lnTo>
                <a:lnTo>
                  <a:pt x="75" y="61799"/>
                </a:lnTo>
                <a:lnTo>
                  <a:pt x="52" y="61849"/>
                </a:lnTo>
                <a:lnTo>
                  <a:pt x="35" y="61907"/>
                </a:lnTo>
                <a:lnTo>
                  <a:pt x="17" y="61964"/>
                </a:lnTo>
                <a:lnTo>
                  <a:pt x="6" y="62028"/>
                </a:lnTo>
                <a:lnTo>
                  <a:pt x="0" y="62085"/>
                </a:lnTo>
                <a:lnTo>
                  <a:pt x="0" y="62143"/>
                </a:lnTo>
                <a:lnTo>
                  <a:pt x="0" y="62207"/>
                </a:lnTo>
                <a:lnTo>
                  <a:pt x="6" y="62264"/>
                </a:lnTo>
                <a:lnTo>
                  <a:pt x="17" y="62322"/>
                </a:lnTo>
                <a:lnTo>
                  <a:pt x="29" y="62379"/>
                </a:lnTo>
                <a:lnTo>
                  <a:pt x="46" y="62429"/>
                </a:lnTo>
                <a:lnTo>
                  <a:pt x="69" y="62486"/>
                </a:lnTo>
                <a:lnTo>
                  <a:pt x="92" y="62529"/>
                </a:lnTo>
                <a:lnTo>
                  <a:pt x="121" y="62579"/>
                </a:lnTo>
                <a:lnTo>
                  <a:pt x="156" y="62622"/>
                </a:lnTo>
                <a:lnTo>
                  <a:pt x="191" y="62658"/>
                </a:lnTo>
                <a:lnTo>
                  <a:pt x="231" y="62694"/>
                </a:lnTo>
                <a:lnTo>
                  <a:pt x="272" y="62722"/>
                </a:lnTo>
                <a:lnTo>
                  <a:pt x="318" y="62751"/>
                </a:lnTo>
                <a:lnTo>
                  <a:pt x="370" y="62772"/>
                </a:lnTo>
                <a:lnTo>
                  <a:pt x="416" y="62787"/>
                </a:lnTo>
                <a:lnTo>
                  <a:pt x="474" y="62794"/>
                </a:lnTo>
                <a:lnTo>
                  <a:pt x="532" y="62794"/>
                </a:lnTo>
                <a:lnTo>
                  <a:pt x="590" y="62787"/>
                </a:lnTo>
                <a:lnTo>
                  <a:pt x="653" y="62772"/>
                </a:lnTo>
                <a:lnTo>
                  <a:pt x="1254" y="62615"/>
                </a:lnTo>
                <a:lnTo>
                  <a:pt x="1850" y="62443"/>
                </a:lnTo>
                <a:lnTo>
                  <a:pt x="2445" y="62271"/>
                </a:lnTo>
                <a:lnTo>
                  <a:pt x="3040" y="62100"/>
                </a:lnTo>
                <a:lnTo>
                  <a:pt x="3635" y="61914"/>
                </a:lnTo>
                <a:lnTo>
                  <a:pt x="4231" y="61728"/>
                </a:lnTo>
                <a:lnTo>
                  <a:pt x="4820" y="61534"/>
                </a:lnTo>
                <a:lnTo>
                  <a:pt x="5416" y="61334"/>
                </a:lnTo>
                <a:lnTo>
                  <a:pt x="6595" y="60926"/>
                </a:lnTo>
                <a:lnTo>
                  <a:pt x="7780" y="60504"/>
                </a:lnTo>
                <a:lnTo>
                  <a:pt x="8959" y="60074"/>
                </a:lnTo>
                <a:lnTo>
                  <a:pt x="10132" y="59631"/>
                </a:lnTo>
                <a:lnTo>
                  <a:pt x="11311" y="59173"/>
                </a:lnTo>
                <a:lnTo>
                  <a:pt x="12484" y="58715"/>
                </a:lnTo>
                <a:lnTo>
                  <a:pt x="14825" y="57791"/>
                </a:lnTo>
                <a:lnTo>
                  <a:pt x="17166" y="56861"/>
                </a:lnTo>
                <a:lnTo>
                  <a:pt x="18333" y="56403"/>
                </a:lnTo>
                <a:lnTo>
                  <a:pt x="19501" y="55952"/>
                </a:lnTo>
                <a:lnTo>
                  <a:pt x="19593" y="55909"/>
                </a:lnTo>
                <a:lnTo>
                  <a:pt x="19686" y="55866"/>
                </a:lnTo>
                <a:lnTo>
                  <a:pt x="19772" y="55809"/>
                </a:lnTo>
                <a:lnTo>
                  <a:pt x="19848" y="55752"/>
                </a:lnTo>
                <a:lnTo>
                  <a:pt x="19923" y="55687"/>
                </a:lnTo>
                <a:lnTo>
                  <a:pt x="19986" y="55616"/>
                </a:lnTo>
                <a:lnTo>
                  <a:pt x="20050" y="55537"/>
                </a:lnTo>
                <a:lnTo>
                  <a:pt x="20108" y="55458"/>
                </a:lnTo>
                <a:lnTo>
                  <a:pt x="20154" y="55380"/>
                </a:lnTo>
                <a:lnTo>
                  <a:pt x="20200" y="55294"/>
                </a:lnTo>
                <a:lnTo>
                  <a:pt x="20241" y="55201"/>
                </a:lnTo>
                <a:lnTo>
                  <a:pt x="20275" y="55108"/>
                </a:lnTo>
                <a:lnTo>
                  <a:pt x="20304" y="55015"/>
                </a:lnTo>
                <a:lnTo>
                  <a:pt x="20327" y="54914"/>
                </a:lnTo>
                <a:lnTo>
                  <a:pt x="20345" y="54814"/>
                </a:lnTo>
                <a:lnTo>
                  <a:pt x="20356" y="54714"/>
                </a:lnTo>
                <a:lnTo>
                  <a:pt x="21264" y="57212"/>
                </a:lnTo>
                <a:lnTo>
                  <a:pt x="22183" y="59702"/>
                </a:lnTo>
                <a:lnTo>
                  <a:pt x="23107" y="62186"/>
                </a:lnTo>
                <a:lnTo>
                  <a:pt x="24038" y="64662"/>
                </a:lnTo>
                <a:lnTo>
                  <a:pt x="21599" y="65585"/>
                </a:lnTo>
                <a:lnTo>
                  <a:pt x="19166" y="66515"/>
                </a:lnTo>
                <a:lnTo>
                  <a:pt x="17952" y="66981"/>
                </a:lnTo>
                <a:lnTo>
                  <a:pt x="16738" y="67460"/>
                </a:lnTo>
                <a:lnTo>
                  <a:pt x="15524" y="67940"/>
                </a:lnTo>
                <a:lnTo>
                  <a:pt x="14311" y="68426"/>
                </a:lnTo>
                <a:lnTo>
                  <a:pt x="13103" y="68927"/>
                </a:lnTo>
                <a:lnTo>
                  <a:pt x="11895" y="69428"/>
                </a:lnTo>
                <a:lnTo>
                  <a:pt x="10692" y="69944"/>
                </a:lnTo>
                <a:lnTo>
                  <a:pt x="9490" y="70466"/>
                </a:lnTo>
                <a:lnTo>
                  <a:pt x="8294" y="71003"/>
                </a:lnTo>
                <a:lnTo>
                  <a:pt x="7097" y="71554"/>
                </a:lnTo>
                <a:lnTo>
                  <a:pt x="5913" y="72112"/>
                </a:lnTo>
                <a:lnTo>
                  <a:pt x="4728" y="72692"/>
                </a:lnTo>
                <a:lnTo>
                  <a:pt x="4641" y="72742"/>
                </a:lnTo>
                <a:lnTo>
                  <a:pt x="4560" y="72799"/>
                </a:lnTo>
                <a:lnTo>
                  <a:pt x="4485" y="72864"/>
                </a:lnTo>
                <a:lnTo>
                  <a:pt x="4421" y="72928"/>
                </a:lnTo>
                <a:lnTo>
                  <a:pt x="4364" y="73007"/>
                </a:lnTo>
                <a:lnTo>
                  <a:pt x="4317" y="73085"/>
                </a:lnTo>
                <a:lnTo>
                  <a:pt x="4271" y="73171"/>
                </a:lnTo>
                <a:lnTo>
                  <a:pt x="4237" y="73264"/>
                </a:lnTo>
                <a:lnTo>
                  <a:pt x="4208" y="73350"/>
                </a:lnTo>
                <a:lnTo>
                  <a:pt x="4190" y="73443"/>
                </a:lnTo>
                <a:lnTo>
                  <a:pt x="4173" y="73543"/>
                </a:lnTo>
                <a:lnTo>
                  <a:pt x="4161" y="73636"/>
                </a:lnTo>
                <a:lnTo>
                  <a:pt x="4161" y="73737"/>
                </a:lnTo>
                <a:lnTo>
                  <a:pt x="4167" y="73830"/>
                </a:lnTo>
                <a:lnTo>
                  <a:pt x="4173" y="73923"/>
                </a:lnTo>
                <a:lnTo>
                  <a:pt x="4190" y="74016"/>
                </a:lnTo>
                <a:lnTo>
                  <a:pt x="4213" y="74109"/>
                </a:lnTo>
                <a:lnTo>
                  <a:pt x="4242" y="74195"/>
                </a:lnTo>
                <a:lnTo>
                  <a:pt x="4271" y="74273"/>
                </a:lnTo>
                <a:lnTo>
                  <a:pt x="4312" y="74352"/>
                </a:lnTo>
                <a:lnTo>
                  <a:pt x="4358" y="74424"/>
                </a:lnTo>
                <a:lnTo>
                  <a:pt x="4404" y="74495"/>
                </a:lnTo>
                <a:lnTo>
                  <a:pt x="4462" y="74553"/>
                </a:lnTo>
                <a:lnTo>
                  <a:pt x="4520" y="74610"/>
                </a:lnTo>
                <a:lnTo>
                  <a:pt x="4589" y="74653"/>
                </a:lnTo>
                <a:lnTo>
                  <a:pt x="4658" y="74688"/>
                </a:lnTo>
                <a:lnTo>
                  <a:pt x="4728" y="74710"/>
                </a:lnTo>
                <a:lnTo>
                  <a:pt x="4809" y="74731"/>
                </a:lnTo>
                <a:lnTo>
                  <a:pt x="4982" y="74731"/>
                </a:lnTo>
                <a:lnTo>
                  <a:pt x="5075" y="74710"/>
                </a:lnTo>
                <a:lnTo>
                  <a:pt x="5167" y="74681"/>
                </a:lnTo>
                <a:lnTo>
                  <a:pt x="7658" y="73722"/>
                </a:lnTo>
                <a:lnTo>
                  <a:pt x="8907" y="73250"/>
                </a:lnTo>
                <a:lnTo>
                  <a:pt x="10155" y="72785"/>
                </a:lnTo>
                <a:lnTo>
                  <a:pt x="11398" y="72320"/>
                </a:lnTo>
                <a:lnTo>
                  <a:pt x="12646" y="71869"/>
                </a:lnTo>
                <a:lnTo>
                  <a:pt x="13894" y="71418"/>
                </a:lnTo>
                <a:lnTo>
                  <a:pt x="15149" y="70981"/>
                </a:lnTo>
                <a:lnTo>
                  <a:pt x="16403" y="70552"/>
                </a:lnTo>
                <a:lnTo>
                  <a:pt x="17657" y="70130"/>
                </a:lnTo>
                <a:lnTo>
                  <a:pt x="18917" y="69722"/>
                </a:lnTo>
                <a:lnTo>
                  <a:pt x="20177" y="69328"/>
                </a:lnTo>
                <a:lnTo>
                  <a:pt x="21443" y="68949"/>
                </a:lnTo>
                <a:lnTo>
                  <a:pt x="22709" y="68584"/>
                </a:lnTo>
                <a:lnTo>
                  <a:pt x="23350" y="68405"/>
                </a:lnTo>
                <a:lnTo>
                  <a:pt x="23986" y="68233"/>
                </a:lnTo>
                <a:lnTo>
                  <a:pt x="24622" y="68061"/>
                </a:lnTo>
                <a:lnTo>
                  <a:pt x="25263" y="67897"/>
                </a:lnTo>
                <a:lnTo>
                  <a:pt x="26107" y="70108"/>
                </a:lnTo>
                <a:lnTo>
                  <a:pt x="26962" y="72305"/>
                </a:lnTo>
                <a:lnTo>
                  <a:pt x="27818" y="74502"/>
                </a:lnTo>
                <a:lnTo>
                  <a:pt x="28679" y="76700"/>
                </a:lnTo>
                <a:lnTo>
                  <a:pt x="29552" y="78890"/>
                </a:lnTo>
                <a:lnTo>
                  <a:pt x="30430" y="81072"/>
                </a:lnTo>
                <a:lnTo>
                  <a:pt x="31315" y="83255"/>
                </a:lnTo>
                <a:lnTo>
                  <a:pt x="32205" y="85438"/>
                </a:lnTo>
                <a:lnTo>
                  <a:pt x="32245" y="85531"/>
                </a:lnTo>
                <a:lnTo>
                  <a:pt x="32291" y="85617"/>
                </a:lnTo>
                <a:lnTo>
                  <a:pt x="32338" y="85703"/>
                </a:lnTo>
                <a:lnTo>
                  <a:pt x="32384" y="85781"/>
                </a:lnTo>
                <a:lnTo>
                  <a:pt x="32436" y="85853"/>
                </a:lnTo>
                <a:lnTo>
                  <a:pt x="32488" y="85925"/>
                </a:lnTo>
                <a:lnTo>
                  <a:pt x="32540" y="85982"/>
                </a:lnTo>
                <a:lnTo>
                  <a:pt x="32598" y="86039"/>
                </a:lnTo>
                <a:lnTo>
                  <a:pt x="32655" y="86096"/>
                </a:lnTo>
                <a:lnTo>
                  <a:pt x="32713" y="86139"/>
                </a:lnTo>
                <a:lnTo>
                  <a:pt x="32771" y="86182"/>
                </a:lnTo>
                <a:lnTo>
                  <a:pt x="32829" y="86218"/>
                </a:lnTo>
                <a:lnTo>
                  <a:pt x="32892" y="86254"/>
                </a:lnTo>
                <a:lnTo>
                  <a:pt x="32956" y="86282"/>
                </a:lnTo>
                <a:lnTo>
                  <a:pt x="33020" y="86304"/>
                </a:lnTo>
                <a:lnTo>
                  <a:pt x="33083" y="86325"/>
                </a:lnTo>
                <a:lnTo>
                  <a:pt x="33147" y="86340"/>
                </a:lnTo>
                <a:lnTo>
                  <a:pt x="33210" y="86347"/>
                </a:lnTo>
                <a:lnTo>
                  <a:pt x="33343" y="86354"/>
                </a:lnTo>
                <a:lnTo>
                  <a:pt x="33476" y="86347"/>
                </a:lnTo>
                <a:lnTo>
                  <a:pt x="33603" y="86318"/>
                </a:lnTo>
                <a:lnTo>
                  <a:pt x="33736" y="86282"/>
                </a:lnTo>
                <a:lnTo>
                  <a:pt x="33863" y="86225"/>
                </a:lnTo>
                <a:lnTo>
                  <a:pt x="33991" y="86161"/>
                </a:lnTo>
                <a:lnTo>
                  <a:pt x="34112" y="86082"/>
                </a:lnTo>
                <a:lnTo>
                  <a:pt x="34227" y="85989"/>
                </a:lnTo>
                <a:lnTo>
                  <a:pt x="34332" y="85889"/>
                </a:lnTo>
                <a:lnTo>
                  <a:pt x="34436" y="85774"/>
                </a:lnTo>
                <a:lnTo>
                  <a:pt x="34534" y="85645"/>
                </a:lnTo>
                <a:lnTo>
                  <a:pt x="34621" y="85517"/>
                </a:lnTo>
                <a:lnTo>
                  <a:pt x="34696" y="85374"/>
                </a:lnTo>
                <a:lnTo>
                  <a:pt x="34765" y="85216"/>
                </a:lnTo>
                <a:lnTo>
                  <a:pt x="34817" y="85059"/>
                </a:lnTo>
                <a:lnTo>
                  <a:pt x="34840" y="84980"/>
                </a:lnTo>
                <a:lnTo>
                  <a:pt x="34857" y="84894"/>
                </a:lnTo>
                <a:lnTo>
                  <a:pt x="34875" y="84808"/>
                </a:lnTo>
                <a:lnTo>
                  <a:pt x="34892" y="84722"/>
                </a:lnTo>
                <a:lnTo>
                  <a:pt x="34898" y="84636"/>
                </a:lnTo>
                <a:lnTo>
                  <a:pt x="34904" y="84543"/>
                </a:lnTo>
                <a:lnTo>
                  <a:pt x="34909" y="84457"/>
                </a:lnTo>
                <a:lnTo>
                  <a:pt x="34904" y="84364"/>
                </a:lnTo>
                <a:lnTo>
                  <a:pt x="34898" y="84271"/>
                </a:lnTo>
                <a:lnTo>
                  <a:pt x="34886" y="84178"/>
                </a:lnTo>
                <a:lnTo>
                  <a:pt x="34875" y="84085"/>
                </a:lnTo>
                <a:lnTo>
                  <a:pt x="34857" y="83992"/>
                </a:lnTo>
                <a:lnTo>
                  <a:pt x="34834" y="83892"/>
                </a:lnTo>
                <a:lnTo>
                  <a:pt x="34805" y="83799"/>
                </a:lnTo>
                <a:lnTo>
                  <a:pt x="34771" y="83699"/>
                </a:lnTo>
                <a:lnTo>
                  <a:pt x="34736" y="83606"/>
                </a:lnTo>
                <a:lnTo>
                  <a:pt x="33707" y="81058"/>
                </a:lnTo>
                <a:lnTo>
                  <a:pt x="32684" y="78503"/>
                </a:lnTo>
                <a:lnTo>
                  <a:pt x="31673" y="75948"/>
                </a:lnTo>
                <a:lnTo>
                  <a:pt x="30667" y="73386"/>
                </a:lnTo>
                <a:lnTo>
                  <a:pt x="29662" y="70817"/>
                </a:lnTo>
                <a:lnTo>
                  <a:pt x="28667" y="68247"/>
                </a:lnTo>
                <a:lnTo>
                  <a:pt x="27685" y="65678"/>
                </a:lnTo>
                <a:lnTo>
                  <a:pt x="26702" y="63102"/>
                </a:lnTo>
                <a:lnTo>
                  <a:pt x="25731" y="60518"/>
                </a:lnTo>
                <a:lnTo>
                  <a:pt x="24766" y="57934"/>
                </a:lnTo>
                <a:lnTo>
                  <a:pt x="23807" y="55344"/>
                </a:lnTo>
                <a:lnTo>
                  <a:pt x="22853" y="52746"/>
                </a:lnTo>
                <a:lnTo>
                  <a:pt x="21911" y="50148"/>
                </a:lnTo>
                <a:lnTo>
                  <a:pt x="20980" y="47543"/>
                </a:lnTo>
                <a:lnTo>
                  <a:pt x="20050" y="44938"/>
                </a:lnTo>
                <a:lnTo>
                  <a:pt x="19131" y="42326"/>
                </a:lnTo>
                <a:lnTo>
                  <a:pt x="18680" y="41023"/>
                </a:lnTo>
                <a:lnTo>
                  <a:pt x="18229" y="39721"/>
                </a:lnTo>
                <a:lnTo>
                  <a:pt x="17790" y="38411"/>
                </a:lnTo>
                <a:lnTo>
                  <a:pt x="17351" y="37101"/>
                </a:lnTo>
                <a:lnTo>
                  <a:pt x="16917" y="35791"/>
                </a:lnTo>
                <a:lnTo>
                  <a:pt x="16484" y="34475"/>
                </a:lnTo>
                <a:lnTo>
                  <a:pt x="15628" y="31841"/>
                </a:lnTo>
                <a:lnTo>
                  <a:pt x="14779" y="29193"/>
                </a:lnTo>
                <a:lnTo>
                  <a:pt x="13941" y="26545"/>
                </a:lnTo>
                <a:lnTo>
                  <a:pt x="13097" y="23897"/>
                </a:lnTo>
                <a:lnTo>
                  <a:pt x="12253" y="21249"/>
                </a:lnTo>
                <a:lnTo>
                  <a:pt x="11398" y="18608"/>
                </a:lnTo>
                <a:lnTo>
                  <a:pt x="10542" y="15974"/>
                </a:lnTo>
                <a:lnTo>
                  <a:pt x="10103" y="14658"/>
                </a:lnTo>
                <a:lnTo>
                  <a:pt x="9664" y="13341"/>
                </a:lnTo>
                <a:lnTo>
                  <a:pt x="9224" y="12031"/>
                </a:lnTo>
                <a:lnTo>
                  <a:pt x="8774" y="10721"/>
                </a:lnTo>
                <a:lnTo>
                  <a:pt x="8323" y="9419"/>
                </a:lnTo>
                <a:lnTo>
                  <a:pt x="7866" y="8116"/>
                </a:lnTo>
                <a:lnTo>
                  <a:pt x="7404" y="6821"/>
                </a:lnTo>
                <a:lnTo>
                  <a:pt x="6936" y="5526"/>
                </a:lnTo>
                <a:lnTo>
                  <a:pt x="6456" y="4237"/>
                </a:lnTo>
                <a:lnTo>
                  <a:pt x="5976" y="2956"/>
                </a:lnTo>
                <a:lnTo>
                  <a:pt x="5485" y="1675"/>
                </a:lnTo>
                <a:lnTo>
                  <a:pt x="4982" y="401"/>
                </a:lnTo>
                <a:lnTo>
                  <a:pt x="4947" y="330"/>
                </a:lnTo>
                <a:lnTo>
                  <a:pt x="4913" y="258"/>
                </a:lnTo>
                <a:lnTo>
                  <a:pt x="4872" y="201"/>
                </a:lnTo>
                <a:lnTo>
                  <a:pt x="4826" y="151"/>
                </a:lnTo>
                <a:lnTo>
                  <a:pt x="4780" y="108"/>
                </a:lnTo>
                <a:lnTo>
                  <a:pt x="4734" y="72"/>
                </a:lnTo>
                <a:lnTo>
                  <a:pt x="4682" y="43"/>
                </a:lnTo>
                <a:lnTo>
                  <a:pt x="4630" y="22"/>
                </a:lnTo>
                <a:lnTo>
                  <a:pt x="4578" y="8"/>
                </a:lnTo>
                <a:lnTo>
                  <a:pt x="4526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31;p2">
            <a:extLst>
              <a:ext uri="{FF2B5EF4-FFF2-40B4-BE49-F238E27FC236}">
                <a16:creationId xmlns:a16="http://schemas.microsoft.com/office/drawing/2014/main" id="{4E57DAEF-2F86-2E4B-9E3F-384C76DD0E76}"/>
              </a:ext>
            </a:extLst>
          </p:cNvPr>
          <p:cNvSpPr/>
          <p:nvPr userDrawn="1"/>
        </p:nvSpPr>
        <p:spPr>
          <a:xfrm rot="10800000">
            <a:off x="3602246" y="6168984"/>
            <a:ext cx="239017" cy="196656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Title Placeholder 1">
            <a:extLst>
              <a:ext uri="{FF2B5EF4-FFF2-40B4-BE49-F238E27FC236}">
                <a16:creationId xmlns:a16="http://schemas.microsoft.com/office/drawing/2014/main" id="{6085CE4F-6394-0B48-BCFB-4A6E1BD2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506" y="365125"/>
            <a:ext cx="74829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 i="0">
                <a:latin typeface="Gilroy Extra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0B569D-F851-45B4-AD1C-5E38655813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27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34CDEB19-8542-434D-915E-428BBD57CD41}"/>
              </a:ext>
            </a:extLst>
          </p:cNvPr>
          <p:cNvSpPr/>
          <p:nvPr userDrawn="1"/>
        </p:nvSpPr>
        <p:spPr>
          <a:xfrm rot="17325830">
            <a:off x="623841" y="3554054"/>
            <a:ext cx="855968" cy="703729"/>
          </a:xfrm>
          <a:custGeom>
            <a:avLst/>
            <a:gdLst/>
            <a:ahLst/>
            <a:cxnLst/>
            <a:rect l="l" t="t" r="r" b="b"/>
            <a:pathLst>
              <a:path w="196323" h="52635" extrusionOk="0">
                <a:moveTo>
                  <a:pt x="167138" y="1"/>
                </a:moveTo>
                <a:lnTo>
                  <a:pt x="166630" y="16"/>
                </a:lnTo>
                <a:lnTo>
                  <a:pt x="166122" y="39"/>
                </a:lnTo>
                <a:lnTo>
                  <a:pt x="165613" y="78"/>
                </a:lnTo>
                <a:lnTo>
                  <a:pt x="165132" y="124"/>
                </a:lnTo>
                <a:lnTo>
                  <a:pt x="164650" y="178"/>
                </a:lnTo>
                <a:lnTo>
                  <a:pt x="164222" y="240"/>
                </a:lnTo>
                <a:lnTo>
                  <a:pt x="163794" y="317"/>
                </a:lnTo>
                <a:lnTo>
                  <a:pt x="163393" y="394"/>
                </a:lnTo>
                <a:lnTo>
                  <a:pt x="163018" y="487"/>
                </a:lnTo>
                <a:lnTo>
                  <a:pt x="162671" y="587"/>
                </a:lnTo>
                <a:lnTo>
                  <a:pt x="162350" y="695"/>
                </a:lnTo>
                <a:lnTo>
                  <a:pt x="162082" y="811"/>
                </a:lnTo>
                <a:lnTo>
                  <a:pt x="161868" y="935"/>
                </a:lnTo>
                <a:lnTo>
                  <a:pt x="161681" y="1066"/>
                </a:lnTo>
                <a:lnTo>
                  <a:pt x="161574" y="1205"/>
                </a:lnTo>
                <a:lnTo>
                  <a:pt x="161494" y="1352"/>
                </a:lnTo>
                <a:lnTo>
                  <a:pt x="161467" y="1506"/>
                </a:lnTo>
                <a:lnTo>
                  <a:pt x="161520" y="1660"/>
                </a:lnTo>
                <a:lnTo>
                  <a:pt x="161627" y="1822"/>
                </a:lnTo>
                <a:lnTo>
                  <a:pt x="161788" y="1992"/>
                </a:lnTo>
                <a:lnTo>
                  <a:pt x="165373" y="4964"/>
                </a:lnTo>
                <a:lnTo>
                  <a:pt x="167138" y="6454"/>
                </a:lnTo>
                <a:lnTo>
                  <a:pt x="168904" y="7944"/>
                </a:lnTo>
                <a:lnTo>
                  <a:pt x="170642" y="9434"/>
                </a:lnTo>
                <a:lnTo>
                  <a:pt x="172354" y="10924"/>
                </a:lnTo>
                <a:lnTo>
                  <a:pt x="174040" y="12422"/>
                </a:lnTo>
                <a:lnTo>
                  <a:pt x="175698" y="13920"/>
                </a:lnTo>
                <a:lnTo>
                  <a:pt x="173264" y="13603"/>
                </a:lnTo>
                <a:lnTo>
                  <a:pt x="170830" y="13286"/>
                </a:lnTo>
                <a:lnTo>
                  <a:pt x="168369" y="12985"/>
                </a:lnTo>
                <a:lnTo>
                  <a:pt x="165908" y="12684"/>
                </a:lnTo>
                <a:lnTo>
                  <a:pt x="163446" y="12391"/>
                </a:lnTo>
                <a:lnTo>
                  <a:pt x="160985" y="12113"/>
                </a:lnTo>
                <a:lnTo>
                  <a:pt x="158498" y="11835"/>
                </a:lnTo>
                <a:lnTo>
                  <a:pt x="155983" y="11565"/>
                </a:lnTo>
                <a:lnTo>
                  <a:pt x="153495" y="11302"/>
                </a:lnTo>
                <a:lnTo>
                  <a:pt x="150954" y="11048"/>
                </a:lnTo>
                <a:lnTo>
                  <a:pt x="148439" y="10793"/>
                </a:lnTo>
                <a:lnTo>
                  <a:pt x="145898" y="10554"/>
                </a:lnTo>
                <a:lnTo>
                  <a:pt x="143330" y="10322"/>
                </a:lnTo>
                <a:lnTo>
                  <a:pt x="140789" y="10098"/>
                </a:lnTo>
                <a:lnTo>
                  <a:pt x="138194" y="9874"/>
                </a:lnTo>
                <a:lnTo>
                  <a:pt x="135599" y="9666"/>
                </a:lnTo>
                <a:lnTo>
                  <a:pt x="135144" y="9635"/>
                </a:lnTo>
                <a:lnTo>
                  <a:pt x="134663" y="9612"/>
                </a:lnTo>
                <a:lnTo>
                  <a:pt x="134208" y="9596"/>
                </a:lnTo>
                <a:lnTo>
                  <a:pt x="133727" y="9589"/>
                </a:lnTo>
                <a:lnTo>
                  <a:pt x="133272" y="9596"/>
                </a:lnTo>
                <a:lnTo>
                  <a:pt x="132844" y="9612"/>
                </a:lnTo>
                <a:lnTo>
                  <a:pt x="132389" y="9635"/>
                </a:lnTo>
                <a:lnTo>
                  <a:pt x="131961" y="9666"/>
                </a:lnTo>
                <a:lnTo>
                  <a:pt x="131560" y="9704"/>
                </a:lnTo>
                <a:lnTo>
                  <a:pt x="131159" y="9751"/>
                </a:lnTo>
                <a:lnTo>
                  <a:pt x="130757" y="9797"/>
                </a:lnTo>
                <a:lnTo>
                  <a:pt x="130383" y="9859"/>
                </a:lnTo>
                <a:lnTo>
                  <a:pt x="130008" y="9928"/>
                </a:lnTo>
                <a:lnTo>
                  <a:pt x="129660" y="9998"/>
                </a:lnTo>
                <a:lnTo>
                  <a:pt x="129313" y="10075"/>
                </a:lnTo>
                <a:lnTo>
                  <a:pt x="128992" y="10160"/>
                </a:lnTo>
                <a:lnTo>
                  <a:pt x="128697" y="10253"/>
                </a:lnTo>
                <a:lnTo>
                  <a:pt x="128430" y="10353"/>
                </a:lnTo>
                <a:lnTo>
                  <a:pt x="128162" y="10446"/>
                </a:lnTo>
                <a:lnTo>
                  <a:pt x="127922" y="10554"/>
                </a:lnTo>
                <a:lnTo>
                  <a:pt x="127708" y="10662"/>
                </a:lnTo>
                <a:lnTo>
                  <a:pt x="127520" y="10778"/>
                </a:lnTo>
                <a:lnTo>
                  <a:pt x="127333" y="10893"/>
                </a:lnTo>
                <a:lnTo>
                  <a:pt x="127199" y="11009"/>
                </a:lnTo>
                <a:lnTo>
                  <a:pt x="127066" y="11133"/>
                </a:lnTo>
                <a:lnTo>
                  <a:pt x="126985" y="11264"/>
                </a:lnTo>
                <a:lnTo>
                  <a:pt x="126932" y="11387"/>
                </a:lnTo>
                <a:lnTo>
                  <a:pt x="126878" y="11519"/>
                </a:lnTo>
                <a:lnTo>
                  <a:pt x="126878" y="11650"/>
                </a:lnTo>
                <a:lnTo>
                  <a:pt x="126905" y="11789"/>
                </a:lnTo>
                <a:lnTo>
                  <a:pt x="126959" y="11920"/>
                </a:lnTo>
                <a:lnTo>
                  <a:pt x="127039" y="12059"/>
                </a:lnTo>
                <a:lnTo>
                  <a:pt x="128323" y="13719"/>
                </a:lnTo>
                <a:lnTo>
                  <a:pt x="129607" y="15379"/>
                </a:lnTo>
                <a:lnTo>
                  <a:pt x="130944" y="17038"/>
                </a:lnTo>
                <a:lnTo>
                  <a:pt x="132282" y="18698"/>
                </a:lnTo>
                <a:lnTo>
                  <a:pt x="133620" y="20350"/>
                </a:lnTo>
                <a:lnTo>
                  <a:pt x="135011" y="22002"/>
                </a:lnTo>
                <a:lnTo>
                  <a:pt x="137793" y="25314"/>
                </a:lnTo>
                <a:lnTo>
                  <a:pt x="135358" y="24936"/>
                </a:lnTo>
                <a:lnTo>
                  <a:pt x="132897" y="24565"/>
                </a:lnTo>
                <a:lnTo>
                  <a:pt x="130436" y="24202"/>
                </a:lnTo>
                <a:lnTo>
                  <a:pt x="127975" y="23840"/>
                </a:lnTo>
                <a:lnTo>
                  <a:pt x="125487" y="23492"/>
                </a:lnTo>
                <a:lnTo>
                  <a:pt x="123000" y="23137"/>
                </a:lnTo>
                <a:lnTo>
                  <a:pt x="120512" y="22797"/>
                </a:lnTo>
                <a:lnTo>
                  <a:pt x="117997" y="22458"/>
                </a:lnTo>
                <a:lnTo>
                  <a:pt x="115483" y="22126"/>
                </a:lnTo>
                <a:lnTo>
                  <a:pt x="112968" y="21802"/>
                </a:lnTo>
                <a:lnTo>
                  <a:pt x="110427" y="21477"/>
                </a:lnTo>
                <a:lnTo>
                  <a:pt x="107885" y="21161"/>
                </a:lnTo>
                <a:lnTo>
                  <a:pt x="105344" y="20844"/>
                </a:lnTo>
                <a:lnTo>
                  <a:pt x="102776" y="20543"/>
                </a:lnTo>
                <a:lnTo>
                  <a:pt x="100208" y="20234"/>
                </a:lnTo>
                <a:lnTo>
                  <a:pt x="97613" y="19941"/>
                </a:lnTo>
                <a:lnTo>
                  <a:pt x="97158" y="19895"/>
                </a:lnTo>
                <a:lnTo>
                  <a:pt x="96704" y="19864"/>
                </a:lnTo>
                <a:lnTo>
                  <a:pt x="96249" y="19841"/>
                </a:lnTo>
                <a:lnTo>
                  <a:pt x="95794" y="19825"/>
                </a:lnTo>
                <a:lnTo>
                  <a:pt x="95339" y="19825"/>
                </a:lnTo>
                <a:lnTo>
                  <a:pt x="94885" y="19841"/>
                </a:lnTo>
                <a:lnTo>
                  <a:pt x="94457" y="19856"/>
                </a:lnTo>
                <a:lnTo>
                  <a:pt x="94029" y="19887"/>
                </a:lnTo>
                <a:lnTo>
                  <a:pt x="93601" y="19933"/>
                </a:lnTo>
                <a:lnTo>
                  <a:pt x="93173" y="19980"/>
                </a:lnTo>
                <a:lnTo>
                  <a:pt x="92771" y="20034"/>
                </a:lnTo>
                <a:lnTo>
                  <a:pt x="92370" y="20103"/>
                </a:lnTo>
                <a:lnTo>
                  <a:pt x="91996" y="20173"/>
                </a:lnTo>
                <a:lnTo>
                  <a:pt x="91648" y="20250"/>
                </a:lnTo>
                <a:lnTo>
                  <a:pt x="91300" y="20335"/>
                </a:lnTo>
                <a:lnTo>
                  <a:pt x="90952" y="20427"/>
                </a:lnTo>
                <a:lnTo>
                  <a:pt x="90658" y="20528"/>
                </a:lnTo>
                <a:lnTo>
                  <a:pt x="90364" y="20628"/>
                </a:lnTo>
                <a:lnTo>
                  <a:pt x="90096" y="20736"/>
                </a:lnTo>
                <a:lnTo>
                  <a:pt x="89829" y="20844"/>
                </a:lnTo>
                <a:lnTo>
                  <a:pt x="89615" y="20960"/>
                </a:lnTo>
                <a:lnTo>
                  <a:pt x="89401" y="21084"/>
                </a:lnTo>
                <a:lnTo>
                  <a:pt x="89240" y="21199"/>
                </a:lnTo>
                <a:lnTo>
                  <a:pt x="89080" y="21323"/>
                </a:lnTo>
                <a:lnTo>
                  <a:pt x="88946" y="21454"/>
                </a:lnTo>
                <a:lnTo>
                  <a:pt x="88866" y="21578"/>
                </a:lnTo>
                <a:lnTo>
                  <a:pt x="88786" y="21709"/>
                </a:lnTo>
                <a:lnTo>
                  <a:pt x="88759" y="21840"/>
                </a:lnTo>
                <a:lnTo>
                  <a:pt x="88759" y="21971"/>
                </a:lnTo>
                <a:lnTo>
                  <a:pt x="88786" y="22095"/>
                </a:lnTo>
                <a:lnTo>
                  <a:pt x="88866" y="22226"/>
                </a:lnTo>
                <a:lnTo>
                  <a:pt x="88973" y="22357"/>
                </a:lnTo>
                <a:lnTo>
                  <a:pt x="102321" y="36191"/>
                </a:lnTo>
                <a:lnTo>
                  <a:pt x="99406" y="35859"/>
                </a:lnTo>
                <a:lnTo>
                  <a:pt x="96490" y="35535"/>
                </a:lnTo>
                <a:lnTo>
                  <a:pt x="93574" y="35219"/>
                </a:lnTo>
                <a:lnTo>
                  <a:pt x="90631" y="34910"/>
                </a:lnTo>
                <a:lnTo>
                  <a:pt x="87689" y="34609"/>
                </a:lnTo>
                <a:lnTo>
                  <a:pt x="84746" y="34315"/>
                </a:lnTo>
                <a:lnTo>
                  <a:pt x="81777" y="34030"/>
                </a:lnTo>
                <a:lnTo>
                  <a:pt x="78808" y="33752"/>
                </a:lnTo>
                <a:lnTo>
                  <a:pt x="75838" y="33474"/>
                </a:lnTo>
                <a:lnTo>
                  <a:pt x="72842" y="33212"/>
                </a:lnTo>
                <a:lnTo>
                  <a:pt x="69846" y="32949"/>
                </a:lnTo>
                <a:lnTo>
                  <a:pt x="66850" y="32702"/>
                </a:lnTo>
                <a:lnTo>
                  <a:pt x="63827" y="32455"/>
                </a:lnTo>
                <a:lnTo>
                  <a:pt x="60804" y="32216"/>
                </a:lnTo>
                <a:lnTo>
                  <a:pt x="57755" y="31992"/>
                </a:lnTo>
                <a:lnTo>
                  <a:pt x="54705" y="31768"/>
                </a:lnTo>
                <a:lnTo>
                  <a:pt x="54277" y="31737"/>
                </a:lnTo>
                <a:lnTo>
                  <a:pt x="53822" y="31722"/>
                </a:lnTo>
                <a:lnTo>
                  <a:pt x="53368" y="31714"/>
                </a:lnTo>
                <a:lnTo>
                  <a:pt x="52913" y="31714"/>
                </a:lnTo>
                <a:lnTo>
                  <a:pt x="52458" y="31722"/>
                </a:lnTo>
                <a:lnTo>
                  <a:pt x="52030" y="31737"/>
                </a:lnTo>
                <a:lnTo>
                  <a:pt x="51575" y="31760"/>
                </a:lnTo>
                <a:lnTo>
                  <a:pt x="51121" y="31799"/>
                </a:lnTo>
                <a:lnTo>
                  <a:pt x="50666" y="31837"/>
                </a:lnTo>
                <a:lnTo>
                  <a:pt x="50238" y="31884"/>
                </a:lnTo>
                <a:lnTo>
                  <a:pt x="49810" y="31938"/>
                </a:lnTo>
                <a:lnTo>
                  <a:pt x="49409" y="31992"/>
                </a:lnTo>
                <a:lnTo>
                  <a:pt x="49007" y="32061"/>
                </a:lnTo>
                <a:lnTo>
                  <a:pt x="48606" y="32131"/>
                </a:lnTo>
                <a:lnTo>
                  <a:pt x="48232" y="32208"/>
                </a:lnTo>
                <a:lnTo>
                  <a:pt x="47884" y="32293"/>
                </a:lnTo>
                <a:lnTo>
                  <a:pt x="47536" y="32386"/>
                </a:lnTo>
                <a:lnTo>
                  <a:pt x="47242" y="32478"/>
                </a:lnTo>
                <a:lnTo>
                  <a:pt x="46948" y="32579"/>
                </a:lnTo>
                <a:lnTo>
                  <a:pt x="46680" y="32679"/>
                </a:lnTo>
                <a:lnTo>
                  <a:pt x="46413" y="32795"/>
                </a:lnTo>
                <a:lnTo>
                  <a:pt x="46199" y="32903"/>
                </a:lnTo>
                <a:lnTo>
                  <a:pt x="46038" y="33019"/>
                </a:lnTo>
                <a:lnTo>
                  <a:pt x="45878" y="33142"/>
                </a:lnTo>
                <a:lnTo>
                  <a:pt x="45744" y="33266"/>
                </a:lnTo>
                <a:lnTo>
                  <a:pt x="45664" y="33389"/>
                </a:lnTo>
                <a:lnTo>
                  <a:pt x="45610" y="33520"/>
                </a:lnTo>
                <a:lnTo>
                  <a:pt x="45610" y="33652"/>
                </a:lnTo>
                <a:lnTo>
                  <a:pt x="45637" y="33791"/>
                </a:lnTo>
                <a:lnTo>
                  <a:pt x="45690" y="33922"/>
                </a:lnTo>
                <a:lnTo>
                  <a:pt x="45824" y="34061"/>
                </a:lnTo>
                <a:lnTo>
                  <a:pt x="45985" y="34200"/>
                </a:lnTo>
                <a:lnTo>
                  <a:pt x="61794" y="46521"/>
                </a:lnTo>
                <a:lnTo>
                  <a:pt x="58584" y="46088"/>
                </a:lnTo>
                <a:lnTo>
                  <a:pt x="55374" y="45671"/>
                </a:lnTo>
                <a:lnTo>
                  <a:pt x="52137" y="45262"/>
                </a:lnTo>
                <a:lnTo>
                  <a:pt x="48874" y="44853"/>
                </a:lnTo>
                <a:lnTo>
                  <a:pt x="45610" y="44467"/>
                </a:lnTo>
                <a:lnTo>
                  <a:pt x="42346" y="44081"/>
                </a:lnTo>
                <a:lnTo>
                  <a:pt x="39056" y="43711"/>
                </a:lnTo>
                <a:lnTo>
                  <a:pt x="35766" y="43348"/>
                </a:lnTo>
                <a:lnTo>
                  <a:pt x="32449" y="42993"/>
                </a:lnTo>
                <a:lnTo>
                  <a:pt x="29105" y="42645"/>
                </a:lnTo>
                <a:lnTo>
                  <a:pt x="25761" y="42313"/>
                </a:lnTo>
                <a:lnTo>
                  <a:pt x="22417" y="41989"/>
                </a:lnTo>
                <a:lnTo>
                  <a:pt x="19047" y="41673"/>
                </a:lnTo>
                <a:lnTo>
                  <a:pt x="15649" y="41371"/>
                </a:lnTo>
                <a:lnTo>
                  <a:pt x="12252" y="41070"/>
                </a:lnTo>
                <a:lnTo>
                  <a:pt x="8828" y="40785"/>
                </a:lnTo>
                <a:lnTo>
                  <a:pt x="8400" y="40754"/>
                </a:lnTo>
                <a:lnTo>
                  <a:pt x="7999" y="40731"/>
                </a:lnTo>
                <a:lnTo>
                  <a:pt x="7624" y="40715"/>
                </a:lnTo>
                <a:lnTo>
                  <a:pt x="7223" y="40700"/>
                </a:lnTo>
                <a:lnTo>
                  <a:pt x="6474" y="40700"/>
                </a:lnTo>
                <a:lnTo>
                  <a:pt x="6126" y="40708"/>
                </a:lnTo>
                <a:lnTo>
                  <a:pt x="5778" y="40715"/>
                </a:lnTo>
                <a:lnTo>
                  <a:pt x="5431" y="40738"/>
                </a:lnTo>
                <a:lnTo>
                  <a:pt x="5083" y="40762"/>
                </a:lnTo>
                <a:lnTo>
                  <a:pt x="4762" y="40785"/>
                </a:lnTo>
                <a:lnTo>
                  <a:pt x="4441" y="40823"/>
                </a:lnTo>
                <a:lnTo>
                  <a:pt x="4147" y="40854"/>
                </a:lnTo>
                <a:lnTo>
                  <a:pt x="3826" y="40901"/>
                </a:lnTo>
                <a:lnTo>
                  <a:pt x="3558" y="40947"/>
                </a:lnTo>
                <a:lnTo>
                  <a:pt x="3264" y="40993"/>
                </a:lnTo>
                <a:lnTo>
                  <a:pt x="2996" y="41047"/>
                </a:lnTo>
                <a:lnTo>
                  <a:pt x="2756" y="41109"/>
                </a:lnTo>
                <a:lnTo>
                  <a:pt x="2247" y="41233"/>
                </a:lnTo>
                <a:lnTo>
                  <a:pt x="1819" y="41379"/>
                </a:lnTo>
                <a:lnTo>
                  <a:pt x="1418" y="41526"/>
                </a:lnTo>
                <a:lnTo>
                  <a:pt x="1070" y="41688"/>
                </a:lnTo>
                <a:lnTo>
                  <a:pt x="749" y="41858"/>
                </a:lnTo>
                <a:lnTo>
                  <a:pt x="509" y="42035"/>
                </a:lnTo>
                <a:lnTo>
                  <a:pt x="295" y="42221"/>
                </a:lnTo>
                <a:lnTo>
                  <a:pt x="134" y="42406"/>
                </a:lnTo>
                <a:lnTo>
                  <a:pt x="54" y="42591"/>
                </a:lnTo>
                <a:lnTo>
                  <a:pt x="0" y="42784"/>
                </a:lnTo>
                <a:lnTo>
                  <a:pt x="0" y="42977"/>
                </a:lnTo>
                <a:lnTo>
                  <a:pt x="81" y="43162"/>
                </a:lnTo>
                <a:lnTo>
                  <a:pt x="188" y="43355"/>
                </a:lnTo>
                <a:lnTo>
                  <a:pt x="375" y="43533"/>
                </a:lnTo>
                <a:lnTo>
                  <a:pt x="509" y="43626"/>
                </a:lnTo>
                <a:lnTo>
                  <a:pt x="616" y="43711"/>
                </a:lnTo>
                <a:lnTo>
                  <a:pt x="776" y="43796"/>
                </a:lnTo>
                <a:lnTo>
                  <a:pt x="937" y="43880"/>
                </a:lnTo>
                <a:lnTo>
                  <a:pt x="1124" y="43958"/>
                </a:lnTo>
                <a:lnTo>
                  <a:pt x="1311" y="44043"/>
                </a:lnTo>
                <a:lnTo>
                  <a:pt x="1525" y="44112"/>
                </a:lnTo>
                <a:lnTo>
                  <a:pt x="1739" y="44189"/>
                </a:lnTo>
                <a:lnTo>
                  <a:pt x="2007" y="44259"/>
                </a:lnTo>
                <a:lnTo>
                  <a:pt x="2247" y="44328"/>
                </a:lnTo>
                <a:lnTo>
                  <a:pt x="2542" y="44390"/>
                </a:lnTo>
                <a:lnTo>
                  <a:pt x="2836" y="44452"/>
                </a:lnTo>
                <a:lnTo>
                  <a:pt x="3157" y="44506"/>
                </a:lnTo>
                <a:lnTo>
                  <a:pt x="3478" y="44560"/>
                </a:lnTo>
                <a:lnTo>
                  <a:pt x="3826" y="44614"/>
                </a:lnTo>
                <a:lnTo>
                  <a:pt x="4200" y="44652"/>
                </a:lnTo>
                <a:lnTo>
                  <a:pt x="4575" y="44699"/>
                </a:lnTo>
                <a:lnTo>
                  <a:pt x="4976" y="44730"/>
                </a:lnTo>
                <a:lnTo>
                  <a:pt x="9283" y="45092"/>
                </a:lnTo>
                <a:lnTo>
                  <a:pt x="13563" y="45471"/>
                </a:lnTo>
                <a:lnTo>
                  <a:pt x="17816" y="45864"/>
                </a:lnTo>
                <a:lnTo>
                  <a:pt x="22043" y="46274"/>
                </a:lnTo>
                <a:lnTo>
                  <a:pt x="26243" y="46690"/>
                </a:lnTo>
                <a:lnTo>
                  <a:pt x="30416" y="47131"/>
                </a:lnTo>
                <a:lnTo>
                  <a:pt x="34589" y="47586"/>
                </a:lnTo>
                <a:lnTo>
                  <a:pt x="38708" y="48057"/>
                </a:lnTo>
                <a:lnTo>
                  <a:pt x="42828" y="48543"/>
                </a:lnTo>
                <a:lnTo>
                  <a:pt x="46921" y="49053"/>
                </a:lnTo>
                <a:lnTo>
                  <a:pt x="50987" y="49570"/>
                </a:lnTo>
                <a:lnTo>
                  <a:pt x="55026" y="50103"/>
                </a:lnTo>
                <a:lnTo>
                  <a:pt x="59039" y="50659"/>
                </a:lnTo>
                <a:lnTo>
                  <a:pt x="63051" y="51230"/>
                </a:lnTo>
                <a:lnTo>
                  <a:pt x="67037" y="51816"/>
                </a:lnTo>
                <a:lnTo>
                  <a:pt x="70996" y="52419"/>
                </a:lnTo>
                <a:lnTo>
                  <a:pt x="71451" y="52480"/>
                </a:lnTo>
                <a:lnTo>
                  <a:pt x="71933" y="52534"/>
                </a:lnTo>
                <a:lnTo>
                  <a:pt x="72414" y="52573"/>
                </a:lnTo>
                <a:lnTo>
                  <a:pt x="72922" y="52604"/>
                </a:lnTo>
                <a:lnTo>
                  <a:pt x="73431" y="52627"/>
                </a:lnTo>
                <a:lnTo>
                  <a:pt x="73939" y="52635"/>
                </a:lnTo>
                <a:lnTo>
                  <a:pt x="74474" y="52635"/>
                </a:lnTo>
                <a:lnTo>
                  <a:pt x="74982" y="52627"/>
                </a:lnTo>
                <a:lnTo>
                  <a:pt x="75490" y="52612"/>
                </a:lnTo>
                <a:lnTo>
                  <a:pt x="76025" y="52581"/>
                </a:lnTo>
                <a:lnTo>
                  <a:pt x="76507" y="52542"/>
                </a:lnTo>
                <a:lnTo>
                  <a:pt x="77015" y="52496"/>
                </a:lnTo>
                <a:lnTo>
                  <a:pt x="77497" y="52442"/>
                </a:lnTo>
                <a:lnTo>
                  <a:pt x="77978" y="52380"/>
                </a:lnTo>
                <a:lnTo>
                  <a:pt x="78433" y="52311"/>
                </a:lnTo>
                <a:lnTo>
                  <a:pt x="78888" y="52233"/>
                </a:lnTo>
                <a:lnTo>
                  <a:pt x="79289" y="52148"/>
                </a:lnTo>
                <a:lnTo>
                  <a:pt x="79690" y="52056"/>
                </a:lnTo>
                <a:lnTo>
                  <a:pt x="80065" y="51955"/>
                </a:lnTo>
                <a:lnTo>
                  <a:pt x="80413" y="51855"/>
                </a:lnTo>
                <a:lnTo>
                  <a:pt x="80734" y="51739"/>
                </a:lnTo>
                <a:lnTo>
                  <a:pt x="81001" y="51624"/>
                </a:lnTo>
                <a:lnTo>
                  <a:pt x="81242" y="51500"/>
                </a:lnTo>
                <a:lnTo>
                  <a:pt x="81456" y="51369"/>
                </a:lnTo>
                <a:lnTo>
                  <a:pt x="81616" y="51238"/>
                </a:lnTo>
                <a:lnTo>
                  <a:pt x="81750" y="51099"/>
                </a:lnTo>
                <a:lnTo>
                  <a:pt x="81830" y="50952"/>
                </a:lnTo>
                <a:lnTo>
                  <a:pt x="81857" y="50805"/>
                </a:lnTo>
                <a:lnTo>
                  <a:pt x="81830" y="50659"/>
                </a:lnTo>
                <a:lnTo>
                  <a:pt x="81777" y="50496"/>
                </a:lnTo>
                <a:lnTo>
                  <a:pt x="81643" y="50342"/>
                </a:lnTo>
                <a:lnTo>
                  <a:pt x="81456" y="50172"/>
                </a:lnTo>
                <a:lnTo>
                  <a:pt x="64095" y="36693"/>
                </a:lnTo>
                <a:lnTo>
                  <a:pt x="66984" y="36940"/>
                </a:lnTo>
                <a:lnTo>
                  <a:pt x="69873" y="37187"/>
                </a:lnTo>
                <a:lnTo>
                  <a:pt x="72735" y="37434"/>
                </a:lnTo>
                <a:lnTo>
                  <a:pt x="75597" y="37697"/>
                </a:lnTo>
                <a:lnTo>
                  <a:pt x="78460" y="37967"/>
                </a:lnTo>
                <a:lnTo>
                  <a:pt x="81322" y="38237"/>
                </a:lnTo>
                <a:lnTo>
                  <a:pt x="84158" y="38523"/>
                </a:lnTo>
                <a:lnTo>
                  <a:pt x="86993" y="38808"/>
                </a:lnTo>
                <a:lnTo>
                  <a:pt x="89802" y="39102"/>
                </a:lnTo>
                <a:lnTo>
                  <a:pt x="92638" y="39403"/>
                </a:lnTo>
                <a:lnTo>
                  <a:pt x="95446" y="39712"/>
                </a:lnTo>
                <a:lnTo>
                  <a:pt x="98229" y="40028"/>
                </a:lnTo>
                <a:lnTo>
                  <a:pt x="101037" y="40352"/>
                </a:lnTo>
                <a:lnTo>
                  <a:pt x="103819" y="40684"/>
                </a:lnTo>
                <a:lnTo>
                  <a:pt x="106601" y="41024"/>
                </a:lnTo>
                <a:lnTo>
                  <a:pt x="109357" y="41371"/>
                </a:lnTo>
                <a:lnTo>
                  <a:pt x="109838" y="41433"/>
                </a:lnTo>
                <a:lnTo>
                  <a:pt x="110347" y="41480"/>
                </a:lnTo>
                <a:lnTo>
                  <a:pt x="110828" y="41510"/>
                </a:lnTo>
                <a:lnTo>
                  <a:pt x="111336" y="41541"/>
                </a:lnTo>
                <a:lnTo>
                  <a:pt x="111845" y="41557"/>
                </a:lnTo>
                <a:lnTo>
                  <a:pt x="112380" y="41564"/>
                </a:lnTo>
                <a:lnTo>
                  <a:pt x="112888" y="41564"/>
                </a:lnTo>
                <a:lnTo>
                  <a:pt x="113396" y="41557"/>
                </a:lnTo>
                <a:lnTo>
                  <a:pt x="113878" y="41541"/>
                </a:lnTo>
                <a:lnTo>
                  <a:pt x="114386" y="41518"/>
                </a:lnTo>
                <a:lnTo>
                  <a:pt x="114867" y="41480"/>
                </a:lnTo>
                <a:lnTo>
                  <a:pt x="115349" y="41441"/>
                </a:lnTo>
                <a:lnTo>
                  <a:pt x="115830" y="41387"/>
                </a:lnTo>
                <a:lnTo>
                  <a:pt x="116285" y="41333"/>
                </a:lnTo>
                <a:lnTo>
                  <a:pt x="116713" y="41263"/>
                </a:lnTo>
                <a:lnTo>
                  <a:pt x="117114" y="41194"/>
                </a:lnTo>
                <a:lnTo>
                  <a:pt x="117516" y="41117"/>
                </a:lnTo>
                <a:lnTo>
                  <a:pt x="117890" y="41024"/>
                </a:lnTo>
                <a:lnTo>
                  <a:pt x="118238" y="40931"/>
                </a:lnTo>
                <a:lnTo>
                  <a:pt x="118586" y="40831"/>
                </a:lnTo>
                <a:lnTo>
                  <a:pt x="118880" y="40723"/>
                </a:lnTo>
                <a:lnTo>
                  <a:pt x="119147" y="40615"/>
                </a:lnTo>
                <a:lnTo>
                  <a:pt x="119388" y="40491"/>
                </a:lnTo>
                <a:lnTo>
                  <a:pt x="119575" y="40368"/>
                </a:lnTo>
                <a:lnTo>
                  <a:pt x="119736" y="40237"/>
                </a:lnTo>
                <a:lnTo>
                  <a:pt x="119870" y="40098"/>
                </a:lnTo>
                <a:lnTo>
                  <a:pt x="119950" y="39951"/>
                </a:lnTo>
                <a:lnTo>
                  <a:pt x="120003" y="39804"/>
                </a:lnTo>
                <a:lnTo>
                  <a:pt x="120003" y="39650"/>
                </a:lnTo>
                <a:lnTo>
                  <a:pt x="119950" y="39488"/>
                </a:lnTo>
                <a:lnTo>
                  <a:pt x="119870" y="39326"/>
                </a:lnTo>
                <a:lnTo>
                  <a:pt x="119736" y="39156"/>
                </a:lnTo>
                <a:lnTo>
                  <a:pt x="106307" y="25322"/>
                </a:lnTo>
                <a:lnTo>
                  <a:pt x="108795" y="25638"/>
                </a:lnTo>
                <a:lnTo>
                  <a:pt x="111256" y="25963"/>
                </a:lnTo>
                <a:lnTo>
                  <a:pt x="113717" y="26295"/>
                </a:lnTo>
                <a:lnTo>
                  <a:pt x="116178" y="26626"/>
                </a:lnTo>
                <a:lnTo>
                  <a:pt x="118612" y="26966"/>
                </a:lnTo>
                <a:lnTo>
                  <a:pt x="121047" y="27314"/>
                </a:lnTo>
                <a:lnTo>
                  <a:pt x="123454" y="27661"/>
                </a:lnTo>
                <a:lnTo>
                  <a:pt x="125862" y="28016"/>
                </a:lnTo>
                <a:lnTo>
                  <a:pt x="128269" y="28379"/>
                </a:lnTo>
                <a:lnTo>
                  <a:pt x="130650" y="28742"/>
                </a:lnTo>
                <a:lnTo>
                  <a:pt x="133058" y="29120"/>
                </a:lnTo>
                <a:lnTo>
                  <a:pt x="135412" y="29498"/>
                </a:lnTo>
                <a:lnTo>
                  <a:pt x="137793" y="29877"/>
                </a:lnTo>
                <a:lnTo>
                  <a:pt x="140147" y="30270"/>
                </a:lnTo>
                <a:lnTo>
                  <a:pt x="142501" y="30664"/>
                </a:lnTo>
                <a:lnTo>
                  <a:pt x="144855" y="31058"/>
                </a:lnTo>
                <a:lnTo>
                  <a:pt x="145336" y="31135"/>
                </a:lnTo>
                <a:lnTo>
                  <a:pt x="145818" y="31197"/>
                </a:lnTo>
                <a:lnTo>
                  <a:pt x="146326" y="31251"/>
                </a:lnTo>
                <a:lnTo>
                  <a:pt x="146834" y="31289"/>
                </a:lnTo>
                <a:lnTo>
                  <a:pt x="147316" y="31312"/>
                </a:lnTo>
                <a:lnTo>
                  <a:pt x="147824" y="31328"/>
                </a:lnTo>
                <a:lnTo>
                  <a:pt x="148332" y="31328"/>
                </a:lnTo>
                <a:lnTo>
                  <a:pt x="148814" y="31320"/>
                </a:lnTo>
                <a:lnTo>
                  <a:pt x="149322" y="31305"/>
                </a:lnTo>
                <a:lnTo>
                  <a:pt x="149804" y="31274"/>
                </a:lnTo>
                <a:lnTo>
                  <a:pt x="150285" y="31235"/>
                </a:lnTo>
                <a:lnTo>
                  <a:pt x="150740" y="31189"/>
                </a:lnTo>
                <a:lnTo>
                  <a:pt x="151195" y="31135"/>
                </a:lnTo>
                <a:lnTo>
                  <a:pt x="151623" y="31065"/>
                </a:lnTo>
                <a:lnTo>
                  <a:pt x="152051" y="30996"/>
                </a:lnTo>
                <a:lnTo>
                  <a:pt x="152452" y="30919"/>
                </a:lnTo>
                <a:lnTo>
                  <a:pt x="152853" y="30826"/>
                </a:lnTo>
                <a:lnTo>
                  <a:pt x="153228" y="30733"/>
                </a:lnTo>
                <a:lnTo>
                  <a:pt x="153549" y="30633"/>
                </a:lnTo>
                <a:lnTo>
                  <a:pt x="153870" y="30525"/>
                </a:lnTo>
                <a:lnTo>
                  <a:pt x="154164" y="30409"/>
                </a:lnTo>
                <a:lnTo>
                  <a:pt x="154432" y="30286"/>
                </a:lnTo>
                <a:lnTo>
                  <a:pt x="154672" y="30162"/>
                </a:lnTo>
                <a:lnTo>
                  <a:pt x="154860" y="30031"/>
                </a:lnTo>
                <a:lnTo>
                  <a:pt x="155047" y="29900"/>
                </a:lnTo>
                <a:lnTo>
                  <a:pt x="155181" y="29761"/>
                </a:lnTo>
                <a:lnTo>
                  <a:pt x="155261" y="29614"/>
                </a:lnTo>
                <a:lnTo>
                  <a:pt x="155314" y="29467"/>
                </a:lnTo>
                <a:lnTo>
                  <a:pt x="155341" y="29321"/>
                </a:lnTo>
                <a:lnTo>
                  <a:pt x="155314" y="29166"/>
                </a:lnTo>
                <a:lnTo>
                  <a:pt x="155234" y="29020"/>
                </a:lnTo>
                <a:lnTo>
                  <a:pt x="155127" y="28858"/>
                </a:lnTo>
                <a:lnTo>
                  <a:pt x="153549" y="27082"/>
                </a:lnTo>
                <a:lnTo>
                  <a:pt x="152024" y="25306"/>
                </a:lnTo>
                <a:lnTo>
                  <a:pt x="150499" y="23523"/>
                </a:lnTo>
                <a:lnTo>
                  <a:pt x="149001" y="21740"/>
                </a:lnTo>
                <a:lnTo>
                  <a:pt x="147530" y="19956"/>
                </a:lnTo>
                <a:lnTo>
                  <a:pt x="146085" y="18173"/>
                </a:lnTo>
                <a:lnTo>
                  <a:pt x="144641" y="16390"/>
                </a:lnTo>
                <a:lnTo>
                  <a:pt x="143223" y="14599"/>
                </a:lnTo>
                <a:lnTo>
                  <a:pt x="145925" y="14884"/>
                </a:lnTo>
                <a:lnTo>
                  <a:pt x="148573" y="15170"/>
                </a:lnTo>
                <a:lnTo>
                  <a:pt x="151248" y="15471"/>
                </a:lnTo>
                <a:lnTo>
                  <a:pt x="153870" y="15780"/>
                </a:lnTo>
                <a:lnTo>
                  <a:pt x="156491" y="16097"/>
                </a:lnTo>
                <a:lnTo>
                  <a:pt x="159113" y="16421"/>
                </a:lnTo>
                <a:lnTo>
                  <a:pt x="161708" y="16753"/>
                </a:lnTo>
                <a:lnTo>
                  <a:pt x="164276" y="17100"/>
                </a:lnTo>
                <a:lnTo>
                  <a:pt x="166844" y="17455"/>
                </a:lnTo>
                <a:lnTo>
                  <a:pt x="169412" y="17818"/>
                </a:lnTo>
                <a:lnTo>
                  <a:pt x="171953" y="18189"/>
                </a:lnTo>
                <a:lnTo>
                  <a:pt x="174494" y="18575"/>
                </a:lnTo>
                <a:lnTo>
                  <a:pt x="177009" y="18968"/>
                </a:lnTo>
                <a:lnTo>
                  <a:pt x="179497" y="19370"/>
                </a:lnTo>
                <a:lnTo>
                  <a:pt x="182011" y="19787"/>
                </a:lnTo>
                <a:lnTo>
                  <a:pt x="184499" y="20211"/>
                </a:lnTo>
                <a:lnTo>
                  <a:pt x="185034" y="20296"/>
                </a:lnTo>
                <a:lnTo>
                  <a:pt x="185569" y="20366"/>
                </a:lnTo>
                <a:lnTo>
                  <a:pt x="186131" y="20420"/>
                </a:lnTo>
                <a:lnTo>
                  <a:pt x="186666" y="20466"/>
                </a:lnTo>
                <a:lnTo>
                  <a:pt x="187255" y="20489"/>
                </a:lnTo>
                <a:lnTo>
                  <a:pt x="187816" y="20505"/>
                </a:lnTo>
                <a:lnTo>
                  <a:pt x="188378" y="20512"/>
                </a:lnTo>
                <a:lnTo>
                  <a:pt x="188940" y="20497"/>
                </a:lnTo>
                <a:lnTo>
                  <a:pt x="189475" y="20481"/>
                </a:lnTo>
                <a:lnTo>
                  <a:pt x="190037" y="20451"/>
                </a:lnTo>
                <a:lnTo>
                  <a:pt x="190572" y="20404"/>
                </a:lnTo>
                <a:lnTo>
                  <a:pt x="191107" y="20350"/>
                </a:lnTo>
                <a:lnTo>
                  <a:pt x="191615" y="20288"/>
                </a:lnTo>
                <a:lnTo>
                  <a:pt x="192123" y="20219"/>
                </a:lnTo>
                <a:lnTo>
                  <a:pt x="192605" y="20134"/>
                </a:lnTo>
                <a:lnTo>
                  <a:pt x="193059" y="20041"/>
                </a:lnTo>
                <a:lnTo>
                  <a:pt x="193514" y="19949"/>
                </a:lnTo>
                <a:lnTo>
                  <a:pt x="193915" y="19841"/>
                </a:lnTo>
                <a:lnTo>
                  <a:pt x="194317" y="19725"/>
                </a:lnTo>
                <a:lnTo>
                  <a:pt x="194691" y="19601"/>
                </a:lnTo>
                <a:lnTo>
                  <a:pt x="195012" y="19470"/>
                </a:lnTo>
                <a:lnTo>
                  <a:pt x="195306" y="19339"/>
                </a:lnTo>
                <a:lnTo>
                  <a:pt x="195574" y="19200"/>
                </a:lnTo>
                <a:lnTo>
                  <a:pt x="195815" y="19053"/>
                </a:lnTo>
                <a:lnTo>
                  <a:pt x="196002" y="18899"/>
                </a:lnTo>
                <a:lnTo>
                  <a:pt x="196136" y="18744"/>
                </a:lnTo>
                <a:lnTo>
                  <a:pt x="196243" y="18582"/>
                </a:lnTo>
                <a:lnTo>
                  <a:pt x="196323" y="18420"/>
                </a:lnTo>
                <a:lnTo>
                  <a:pt x="196323" y="18250"/>
                </a:lnTo>
                <a:lnTo>
                  <a:pt x="196296" y="18081"/>
                </a:lnTo>
                <a:lnTo>
                  <a:pt x="196189" y="17911"/>
                </a:lnTo>
                <a:lnTo>
                  <a:pt x="196055" y="17733"/>
                </a:lnTo>
                <a:lnTo>
                  <a:pt x="194959" y="16629"/>
                </a:lnTo>
                <a:lnTo>
                  <a:pt x="193808" y="15533"/>
                </a:lnTo>
                <a:lnTo>
                  <a:pt x="192631" y="14444"/>
                </a:lnTo>
                <a:lnTo>
                  <a:pt x="191401" y="13356"/>
                </a:lnTo>
                <a:lnTo>
                  <a:pt x="190117" y="12275"/>
                </a:lnTo>
                <a:lnTo>
                  <a:pt x="188779" y="11202"/>
                </a:lnTo>
                <a:lnTo>
                  <a:pt x="187388" y="10129"/>
                </a:lnTo>
                <a:lnTo>
                  <a:pt x="185944" y="9064"/>
                </a:lnTo>
                <a:lnTo>
                  <a:pt x="184446" y="8014"/>
                </a:lnTo>
                <a:lnTo>
                  <a:pt x="182921" y="6956"/>
                </a:lnTo>
                <a:lnTo>
                  <a:pt x="181316" y="5914"/>
                </a:lnTo>
                <a:lnTo>
                  <a:pt x="179657" y="4879"/>
                </a:lnTo>
                <a:lnTo>
                  <a:pt x="177919" y="3845"/>
                </a:lnTo>
                <a:lnTo>
                  <a:pt x="177036" y="3336"/>
                </a:lnTo>
                <a:lnTo>
                  <a:pt x="176153" y="2826"/>
                </a:lnTo>
                <a:lnTo>
                  <a:pt x="175244" y="2316"/>
                </a:lnTo>
                <a:lnTo>
                  <a:pt x="174307" y="1815"/>
                </a:lnTo>
                <a:lnTo>
                  <a:pt x="173371" y="1305"/>
                </a:lnTo>
                <a:lnTo>
                  <a:pt x="172408" y="803"/>
                </a:lnTo>
                <a:lnTo>
                  <a:pt x="172114" y="664"/>
                </a:lnTo>
                <a:lnTo>
                  <a:pt x="171766" y="533"/>
                </a:lnTo>
                <a:lnTo>
                  <a:pt x="171391" y="425"/>
                </a:lnTo>
                <a:lnTo>
                  <a:pt x="170990" y="325"/>
                </a:lnTo>
                <a:lnTo>
                  <a:pt x="170562" y="240"/>
                </a:lnTo>
                <a:lnTo>
                  <a:pt x="170107" y="170"/>
                </a:lnTo>
                <a:lnTo>
                  <a:pt x="169653" y="109"/>
                </a:lnTo>
                <a:lnTo>
                  <a:pt x="169144" y="62"/>
                </a:lnTo>
                <a:lnTo>
                  <a:pt x="168663" y="31"/>
                </a:lnTo>
                <a:lnTo>
                  <a:pt x="168155" y="8"/>
                </a:lnTo>
                <a:lnTo>
                  <a:pt x="167646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9F837B7B-7FA7-6D4F-BD71-FFE1D64D205A}"/>
              </a:ext>
            </a:extLst>
          </p:cNvPr>
          <p:cNvSpPr/>
          <p:nvPr userDrawn="1"/>
        </p:nvSpPr>
        <p:spPr>
          <a:xfrm rot="10800000">
            <a:off x="185359" y="856566"/>
            <a:ext cx="473413" cy="435889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1CFF9277-2CD1-FB4A-B0EE-F7EE0D782817}"/>
              </a:ext>
            </a:extLst>
          </p:cNvPr>
          <p:cNvSpPr/>
          <p:nvPr userDrawn="1"/>
        </p:nvSpPr>
        <p:spPr>
          <a:xfrm rot="10800000">
            <a:off x="390665" y="4444681"/>
            <a:ext cx="260096" cy="21388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BA4FE810-557B-CC40-BA45-3C8C27B1F0CD}"/>
              </a:ext>
            </a:extLst>
          </p:cNvPr>
          <p:cNvSpPr/>
          <p:nvPr userDrawn="1"/>
        </p:nvSpPr>
        <p:spPr>
          <a:xfrm rot="10800000">
            <a:off x="635402" y="2523485"/>
            <a:ext cx="405305" cy="323073"/>
          </a:xfrm>
          <a:custGeom>
            <a:avLst/>
            <a:gdLst/>
            <a:ahLst/>
            <a:cxnLst/>
            <a:rect l="l" t="t" r="r" b="b"/>
            <a:pathLst>
              <a:path w="92960" h="24164" extrusionOk="0">
                <a:moveTo>
                  <a:pt x="50479" y="1"/>
                </a:moveTo>
                <a:lnTo>
                  <a:pt x="50051" y="8"/>
                </a:lnTo>
                <a:lnTo>
                  <a:pt x="49623" y="24"/>
                </a:lnTo>
                <a:lnTo>
                  <a:pt x="49195" y="39"/>
                </a:lnTo>
                <a:lnTo>
                  <a:pt x="48767" y="62"/>
                </a:lnTo>
                <a:lnTo>
                  <a:pt x="48366" y="85"/>
                </a:lnTo>
                <a:lnTo>
                  <a:pt x="47938" y="116"/>
                </a:lnTo>
                <a:lnTo>
                  <a:pt x="47537" y="155"/>
                </a:lnTo>
                <a:lnTo>
                  <a:pt x="47135" y="194"/>
                </a:lnTo>
                <a:lnTo>
                  <a:pt x="46761" y="240"/>
                </a:lnTo>
                <a:lnTo>
                  <a:pt x="46386" y="286"/>
                </a:lnTo>
                <a:lnTo>
                  <a:pt x="46012" y="340"/>
                </a:lnTo>
                <a:lnTo>
                  <a:pt x="45637" y="402"/>
                </a:lnTo>
                <a:lnTo>
                  <a:pt x="45316" y="471"/>
                </a:lnTo>
                <a:lnTo>
                  <a:pt x="44969" y="533"/>
                </a:lnTo>
                <a:lnTo>
                  <a:pt x="44648" y="610"/>
                </a:lnTo>
                <a:lnTo>
                  <a:pt x="44353" y="688"/>
                </a:lnTo>
                <a:lnTo>
                  <a:pt x="44059" y="773"/>
                </a:lnTo>
                <a:lnTo>
                  <a:pt x="43792" y="857"/>
                </a:lnTo>
                <a:lnTo>
                  <a:pt x="43524" y="950"/>
                </a:lnTo>
                <a:lnTo>
                  <a:pt x="43283" y="1050"/>
                </a:lnTo>
                <a:lnTo>
                  <a:pt x="43069" y="1151"/>
                </a:lnTo>
                <a:lnTo>
                  <a:pt x="42882" y="1259"/>
                </a:lnTo>
                <a:lnTo>
                  <a:pt x="42695" y="1375"/>
                </a:lnTo>
                <a:lnTo>
                  <a:pt x="42534" y="1490"/>
                </a:lnTo>
                <a:lnTo>
                  <a:pt x="42400" y="1614"/>
                </a:lnTo>
                <a:lnTo>
                  <a:pt x="42293" y="1738"/>
                </a:lnTo>
                <a:lnTo>
                  <a:pt x="42213" y="1869"/>
                </a:lnTo>
                <a:lnTo>
                  <a:pt x="42160" y="2008"/>
                </a:lnTo>
                <a:lnTo>
                  <a:pt x="42133" y="2147"/>
                </a:lnTo>
                <a:lnTo>
                  <a:pt x="42133" y="2293"/>
                </a:lnTo>
                <a:lnTo>
                  <a:pt x="42160" y="2440"/>
                </a:lnTo>
                <a:lnTo>
                  <a:pt x="42374" y="3359"/>
                </a:lnTo>
                <a:lnTo>
                  <a:pt x="42534" y="4277"/>
                </a:lnTo>
                <a:lnTo>
                  <a:pt x="42668" y="5196"/>
                </a:lnTo>
                <a:lnTo>
                  <a:pt x="42775" y="6115"/>
                </a:lnTo>
                <a:lnTo>
                  <a:pt x="42882" y="7041"/>
                </a:lnTo>
                <a:lnTo>
                  <a:pt x="42935" y="7960"/>
                </a:lnTo>
                <a:lnTo>
                  <a:pt x="43016" y="9813"/>
                </a:lnTo>
                <a:lnTo>
                  <a:pt x="40662" y="9828"/>
                </a:lnTo>
                <a:lnTo>
                  <a:pt x="38334" y="9851"/>
                </a:lnTo>
                <a:lnTo>
                  <a:pt x="35980" y="9882"/>
                </a:lnTo>
                <a:lnTo>
                  <a:pt x="33653" y="9913"/>
                </a:lnTo>
                <a:lnTo>
                  <a:pt x="31299" y="9951"/>
                </a:lnTo>
                <a:lnTo>
                  <a:pt x="28972" y="10006"/>
                </a:lnTo>
                <a:lnTo>
                  <a:pt x="26644" y="10052"/>
                </a:lnTo>
                <a:lnTo>
                  <a:pt x="24317" y="10114"/>
                </a:lnTo>
                <a:lnTo>
                  <a:pt x="22017" y="10183"/>
                </a:lnTo>
                <a:lnTo>
                  <a:pt x="19689" y="10253"/>
                </a:lnTo>
                <a:lnTo>
                  <a:pt x="17389" y="10330"/>
                </a:lnTo>
                <a:lnTo>
                  <a:pt x="15088" y="10415"/>
                </a:lnTo>
                <a:lnTo>
                  <a:pt x="12814" y="10507"/>
                </a:lnTo>
                <a:lnTo>
                  <a:pt x="10514" y="10608"/>
                </a:lnTo>
                <a:lnTo>
                  <a:pt x="8240" y="10716"/>
                </a:lnTo>
                <a:lnTo>
                  <a:pt x="5993" y="10832"/>
                </a:lnTo>
                <a:lnTo>
                  <a:pt x="5565" y="10855"/>
                </a:lnTo>
                <a:lnTo>
                  <a:pt x="5164" y="10886"/>
                </a:lnTo>
                <a:lnTo>
                  <a:pt x="4762" y="10924"/>
                </a:lnTo>
                <a:lnTo>
                  <a:pt x="4388" y="10963"/>
                </a:lnTo>
                <a:lnTo>
                  <a:pt x="4013" y="11009"/>
                </a:lnTo>
                <a:lnTo>
                  <a:pt x="3666" y="11063"/>
                </a:lnTo>
                <a:lnTo>
                  <a:pt x="3345" y="11117"/>
                </a:lnTo>
                <a:lnTo>
                  <a:pt x="3024" y="11179"/>
                </a:lnTo>
                <a:lnTo>
                  <a:pt x="2729" y="11248"/>
                </a:lnTo>
                <a:lnTo>
                  <a:pt x="2462" y="11318"/>
                </a:lnTo>
                <a:lnTo>
                  <a:pt x="2194" y="11387"/>
                </a:lnTo>
                <a:lnTo>
                  <a:pt x="1927" y="11465"/>
                </a:lnTo>
                <a:lnTo>
                  <a:pt x="1713" y="11542"/>
                </a:lnTo>
                <a:lnTo>
                  <a:pt x="1472" y="11627"/>
                </a:lnTo>
                <a:lnTo>
                  <a:pt x="1285" y="11712"/>
                </a:lnTo>
                <a:lnTo>
                  <a:pt x="1098" y="11804"/>
                </a:lnTo>
                <a:lnTo>
                  <a:pt x="910" y="11897"/>
                </a:lnTo>
                <a:lnTo>
                  <a:pt x="750" y="11990"/>
                </a:lnTo>
                <a:lnTo>
                  <a:pt x="616" y="12082"/>
                </a:lnTo>
                <a:lnTo>
                  <a:pt x="482" y="12183"/>
                </a:lnTo>
                <a:lnTo>
                  <a:pt x="268" y="12383"/>
                </a:lnTo>
                <a:lnTo>
                  <a:pt x="135" y="12592"/>
                </a:lnTo>
                <a:lnTo>
                  <a:pt x="28" y="12808"/>
                </a:lnTo>
                <a:lnTo>
                  <a:pt x="1" y="13024"/>
                </a:lnTo>
                <a:lnTo>
                  <a:pt x="1" y="13240"/>
                </a:lnTo>
                <a:lnTo>
                  <a:pt x="81" y="13456"/>
                </a:lnTo>
                <a:lnTo>
                  <a:pt x="215" y="13672"/>
                </a:lnTo>
                <a:lnTo>
                  <a:pt x="402" y="13881"/>
                </a:lnTo>
                <a:lnTo>
                  <a:pt x="643" y="14089"/>
                </a:lnTo>
                <a:lnTo>
                  <a:pt x="910" y="14290"/>
                </a:lnTo>
                <a:lnTo>
                  <a:pt x="1258" y="14483"/>
                </a:lnTo>
                <a:lnTo>
                  <a:pt x="1659" y="14661"/>
                </a:lnTo>
                <a:lnTo>
                  <a:pt x="1873" y="14746"/>
                </a:lnTo>
                <a:lnTo>
                  <a:pt x="2087" y="14830"/>
                </a:lnTo>
                <a:lnTo>
                  <a:pt x="2328" y="14915"/>
                </a:lnTo>
                <a:lnTo>
                  <a:pt x="2596" y="14993"/>
                </a:lnTo>
                <a:lnTo>
                  <a:pt x="2863" y="15062"/>
                </a:lnTo>
                <a:lnTo>
                  <a:pt x="3131" y="15132"/>
                </a:lnTo>
                <a:lnTo>
                  <a:pt x="3425" y="15201"/>
                </a:lnTo>
                <a:lnTo>
                  <a:pt x="3719" y="15255"/>
                </a:lnTo>
                <a:lnTo>
                  <a:pt x="4040" y="15317"/>
                </a:lnTo>
                <a:lnTo>
                  <a:pt x="4361" y="15371"/>
                </a:lnTo>
                <a:lnTo>
                  <a:pt x="4682" y="15417"/>
                </a:lnTo>
                <a:lnTo>
                  <a:pt x="5030" y="15456"/>
                </a:lnTo>
                <a:lnTo>
                  <a:pt x="5404" y="15494"/>
                </a:lnTo>
                <a:lnTo>
                  <a:pt x="5752" y="15525"/>
                </a:lnTo>
                <a:lnTo>
                  <a:pt x="6153" y="15556"/>
                </a:lnTo>
                <a:lnTo>
                  <a:pt x="6528" y="15572"/>
                </a:lnTo>
                <a:lnTo>
                  <a:pt x="6956" y="15587"/>
                </a:lnTo>
                <a:lnTo>
                  <a:pt x="7357" y="15595"/>
                </a:lnTo>
                <a:lnTo>
                  <a:pt x="7785" y="15602"/>
                </a:lnTo>
                <a:lnTo>
                  <a:pt x="8213" y="15595"/>
                </a:lnTo>
                <a:lnTo>
                  <a:pt x="25842" y="15286"/>
                </a:lnTo>
                <a:lnTo>
                  <a:pt x="34589" y="15139"/>
                </a:lnTo>
                <a:lnTo>
                  <a:pt x="43337" y="15000"/>
                </a:lnTo>
                <a:lnTo>
                  <a:pt x="43444" y="15950"/>
                </a:lnTo>
                <a:lnTo>
                  <a:pt x="43524" y="16892"/>
                </a:lnTo>
                <a:lnTo>
                  <a:pt x="43658" y="17826"/>
                </a:lnTo>
                <a:lnTo>
                  <a:pt x="43845" y="18768"/>
                </a:lnTo>
                <a:lnTo>
                  <a:pt x="44032" y="19709"/>
                </a:lnTo>
                <a:lnTo>
                  <a:pt x="44300" y="20644"/>
                </a:lnTo>
                <a:lnTo>
                  <a:pt x="44594" y="21578"/>
                </a:lnTo>
                <a:lnTo>
                  <a:pt x="44781" y="22049"/>
                </a:lnTo>
                <a:lnTo>
                  <a:pt x="44969" y="22512"/>
                </a:lnTo>
                <a:lnTo>
                  <a:pt x="45102" y="22712"/>
                </a:lnTo>
                <a:lnTo>
                  <a:pt x="45263" y="22898"/>
                </a:lnTo>
                <a:lnTo>
                  <a:pt x="45477" y="23068"/>
                </a:lnTo>
                <a:lnTo>
                  <a:pt x="45718" y="23230"/>
                </a:lnTo>
                <a:lnTo>
                  <a:pt x="46012" y="23384"/>
                </a:lnTo>
                <a:lnTo>
                  <a:pt x="46333" y="23515"/>
                </a:lnTo>
                <a:lnTo>
                  <a:pt x="46707" y="23639"/>
                </a:lnTo>
                <a:lnTo>
                  <a:pt x="47109" y="23747"/>
                </a:lnTo>
                <a:lnTo>
                  <a:pt x="47510" y="23847"/>
                </a:lnTo>
                <a:lnTo>
                  <a:pt x="47965" y="23924"/>
                </a:lnTo>
                <a:lnTo>
                  <a:pt x="48419" y="24002"/>
                </a:lnTo>
                <a:lnTo>
                  <a:pt x="48901" y="24056"/>
                </a:lnTo>
                <a:lnTo>
                  <a:pt x="49382" y="24102"/>
                </a:lnTo>
                <a:lnTo>
                  <a:pt x="49891" y="24133"/>
                </a:lnTo>
                <a:lnTo>
                  <a:pt x="50399" y="24156"/>
                </a:lnTo>
                <a:lnTo>
                  <a:pt x="50907" y="24164"/>
                </a:lnTo>
                <a:lnTo>
                  <a:pt x="51415" y="24156"/>
                </a:lnTo>
                <a:lnTo>
                  <a:pt x="51924" y="24133"/>
                </a:lnTo>
                <a:lnTo>
                  <a:pt x="52432" y="24102"/>
                </a:lnTo>
                <a:lnTo>
                  <a:pt x="52913" y="24056"/>
                </a:lnTo>
                <a:lnTo>
                  <a:pt x="53395" y="24002"/>
                </a:lnTo>
                <a:lnTo>
                  <a:pt x="53850" y="23932"/>
                </a:lnTo>
                <a:lnTo>
                  <a:pt x="54304" y="23847"/>
                </a:lnTo>
                <a:lnTo>
                  <a:pt x="54706" y="23747"/>
                </a:lnTo>
                <a:lnTo>
                  <a:pt x="55107" y="23639"/>
                </a:lnTo>
                <a:lnTo>
                  <a:pt x="55482" y="23515"/>
                </a:lnTo>
                <a:lnTo>
                  <a:pt x="55803" y="23384"/>
                </a:lnTo>
                <a:lnTo>
                  <a:pt x="56097" y="23237"/>
                </a:lnTo>
                <a:lnTo>
                  <a:pt x="56338" y="23075"/>
                </a:lnTo>
                <a:lnTo>
                  <a:pt x="56552" y="22898"/>
                </a:lnTo>
                <a:lnTo>
                  <a:pt x="56739" y="22712"/>
                </a:lnTo>
                <a:lnTo>
                  <a:pt x="56846" y="22512"/>
                </a:lnTo>
                <a:lnTo>
                  <a:pt x="57033" y="22033"/>
                </a:lnTo>
                <a:lnTo>
                  <a:pt x="57220" y="21562"/>
                </a:lnTo>
                <a:lnTo>
                  <a:pt x="57541" y="20605"/>
                </a:lnTo>
                <a:lnTo>
                  <a:pt x="57782" y="19648"/>
                </a:lnTo>
                <a:lnTo>
                  <a:pt x="57996" y="18690"/>
                </a:lnTo>
                <a:lnTo>
                  <a:pt x="58183" y="17725"/>
                </a:lnTo>
                <a:lnTo>
                  <a:pt x="58290" y="16768"/>
                </a:lnTo>
                <a:lnTo>
                  <a:pt x="58397" y="15803"/>
                </a:lnTo>
                <a:lnTo>
                  <a:pt x="58478" y="14838"/>
                </a:lnTo>
                <a:lnTo>
                  <a:pt x="65245" y="14784"/>
                </a:lnTo>
                <a:lnTo>
                  <a:pt x="68643" y="14769"/>
                </a:lnTo>
                <a:lnTo>
                  <a:pt x="72013" y="14753"/>
                </a:lnTo>
                <a:lnTo>
                  <a:pt x="75411" y="14746"/>
                </a:lnTo>
                <a:lnTo>
                  <a:pt x="78808" y="14746"/>
                </a:lnTo>
                <a:lnTo>
                  <a:pt x="82232" y="14753"/>
                </a:lnTo>
                <a:lnTo>
                  <a:pt x="85656" y="14776"/>
                </a:lnTo>
                <a:lnTo>
                  <a:pt x="86111" y="14776"/>
                </a:lnTo>
                <a:lnTo>
                  <a:pt x="86566" y="14769"/>
                </a:lnTo>
                <a:lnTo>
                  <a:pt x="86994" y="14753"/>
                </a:lnTo>
                <a:lnTo>
                  <a:pt x="87395" y="14738"/>
                </a:lnTo>
                <a:lnTo>
                  <a:pt x="87796" y="14715"/>
                </a:lnTo>
                <a:lnTo>
                  <a:pt x="88198" y="14684"/>
                </a:lnTo>
                <a:lnTo>
                  <a:pt x="88545" y="14653"/>
                </a:lnTo>
                <a:lnTo>
                  <a:pt x="88920" y="14614"/>
                </a:lnTo>
                <a:lnTo>
                  <a:pt x="89241" y="14576"/>
                </a:lnTo>
                <a:lnTo>
                  <a:pt x="89562" y="14529"/>
                </a:lnTo>
                <a:lnTo>
                  <a:pt x="89883" y="14475"/>
                </a:lnTo>
                <a:lnTo>
                  <a:pt x="90177" y="14421"/>
                </a:lnTo>
                <a:lnTo>
                  <a:pt x="90445" y="14360"/>
                </a:lnTo>
                <a:lnTo>
                  <a:pt x="90712" y="14298"/>
                </a:lnTo>
                <a:lnTo>
                  <a:pt x="90953" y="14228"/>
                </a:lnTo>
                <a:lnTo>
                  <a:pt x="91194" y="14159"/>
                </a:lnTo>
                <a:lnTo>
                  <a:pt x="91408" y="14089"/>
                </a:lnTo>
                <a:lnTo>
                  <a:pt x="91622" y="14012"/>
                </a:lnTo>
                <a:lnTo>
                  <a:pt x="91809" y="13927"/>
                </a:lnTo>
                <a:lnTo>
                  <a:pt x="91996" y="13850"/>
                </a:lnTo>
                <a:lnTo>
                  <a:pt x="92157" y="13765"/>
                </a:lnTo>
                <a:lnTo>
                  <a:pt x="92290" y="13680"/>
                </a:lnTo>
                <a:lnTo>
                  <a:pt x="92424" y="13588"/>
                </a:lnTo>
                <a:lnTo>
                  <a:pt x="92531" y="13495"/>
                </a:lnTo>
                <a:lnTo>
                  <a:pt x="92718" y="13310"/>
                </a:lnTo>
                <a:lnTo>
                  <a:pt x="92852" y="13117"/>
                </a:lnTo>
                <a:lnTo>
                  <a:pt x="92932" y="12924"/>
                </a:lnTo>
                <a:lnTo>
                  <a:pt x="92959" y="12723"/>
                </a:lnTo>
                <a:lnTo>
                  <a:pt x="92906" y="12522"/>
                </a:lnTo>
                <a:lnTo>
                  <a:pt x="92825" y="12321"/>
                </a:lnTo>
                <a:lnTo>
                  <a:pt x="92665" y="12128"/>
                </a:lnTo>
                <a:lnTo>
                  <a:pt x="92451" y="11928"/>
                </a:lnTo>
                <a:lnTo>
                  <a:pt x="92183" y="11742"/>
                </a:lnTo>
                <a:lnTo>
                  <a:pt x="91862" y="11557"/>
                </a:lnTo>
                <a:lnTo>
                  <a:pt x="91488" y="11380"/>
                </a:lnTo>
                <a:lnTo>
                  <a:pt x="91274" y="11295"/>
                </a:lnTo>
                <a:lnTo>
                  <a:pt x="91060" y="11218"/>
                </a:lnTo>
                <a:lnTo>
                  <a:pt x="90819" y="11133"/>
                </a:lnTo>
                <a:lnTo>
                  <a:pt x="90578" y="11063"/>
                </a:lnTo>
                <a:lnTo>
                  <a:pt x="90311" y="10986"/>
                </a:lnTo>
                <a:lnTo>
                  <a:pt x="90017" y="10916"/>
                </a:lnTo>
                <a:lnTo>
                  <a:pt x="89722" y="10847"/>
                </a:lnTo>
                <a:lnTo>
                  <a:pt x="89428" y="10785"/>
                </a:lnTo>
                <a:lnTo>
                  <a:pt x="89107" y="10723"/>
                </a:lnTo>
                <a:lnTo>
                  <a:pt x="88786" y="10669"/>
                </a:lnTo>
                <a:lnTo>
                  <a:pt x="88438" y="10623"/>
                </a:lnTo>
                <a:lnTo>
                  <a:pt x="88091" y="10569"/>
                </a:lnTo>
                <a:lnTo>
                  <a:pt x="87716" y="10530"/>
                </a:lnTo>
                <a:lnTo>
                  <a:pt x="87315" y="10492"/>
                </a:lnTo>
                <a:lnTo>
                  <a:pt x="86913" y="10461"/>
                </a:lnTo>
                <a:lnTo>
                  <a:pt x="86512" y="10430"/>
                </a:lnTo>
                <a:lnTo>
                  <a:pt x="86084" y="10407"/>
                </a:lnTo>
                <a:lnTo>
                  <a:pt x="85656" y="10392"/>
                </a:lnTo>
                <a:lnTo>
                  <a:pt x="82339" y="10291"/>
                </a:lnTo>
                <a:lnTo>
                  <a:pt x="79022" y="10191"/>
                </a:lnTo>
                <a:lnTo>
                  <a:pt x="75678" y="10114"/>
                </a:lnTo>
                <a:lnTo>
                  <a:pt x="72334" y="10036"/>
                </a:lnTo>
                <a:lnTo>
                  <a:pt x="68964" y="9967"/>
                </a:lnTo>
                <a:lnTo>
                  <a:pt x="65566" y="9913"/>
                </a:lnTo>
                <a:lnTo>
                  <a:pt x="62196" y="9867"/>
                </a:lnTo>
                <a:lnTo>
                  <a:pt x="58799" y="9836"/>
                </a:lnTo>
                <a:lnTo>
                  <a:pt x="58879" y="7983"/>
                </a:lnTo>
                <a:lnTo>
                  <a:pt x="58959" y="7057"/>
                </a:lnTo>
                <a:lnTo>
                  <a:pt x="59039" y="6130"/>
                </a:lnTo>
                <a:lnTo>
                  <a:pt x="59146" y="5204"/>
                </a:lnTo>
                <a:lnTo>
                  <a:pt x="59280" y="4285"/>
                </a:lnTo>
                <a:lnTo>
                  <a:pt x="59441" y="3359"/>
                </a:lnTo>
                <a:lnTo>
                  <a:pt x="59655" y="2440"/>
                </a:lnTo>
                <a:lnTo>
                  <a:pt x="59681" y="2293"/>
                </a:lnTo>
                <a:lnTo>
                  <a:pt x="59681" y="2147"/>
                </a:lnTo>
                <a:lnTo>
                  <a:pt x="59655" y="2008"/>
                </a:lnTo>
                <a:lnTo>
                  <a:pt x="59601" y="1869"/>
                </a:lnTo>
                <a:lnTo>
                  <a:pt x="59521" y="1738"/>
                </a:lnTo>
                <a:lnTo>
                  <a:pt x="59414" y="1614"/>
                </a:lnTo>
                <a:lnTo>
                  <a:pt x="59280" y="1490"/>
                </a:lnTo>
                <a:lnTo>
                  <a:pt x="59120" y="1375"/>
                </a:lnTo>
                <a:lnTo>
                  <a:pt x="58932" y="1267"/>
                </a:lnTo>
                <a:lnTo>
                  <a:pt x="58745" y="1159"/>
                </a:lnTo>
                <a:lnTo>
                  <a:pt x="58531" y="1050"/>
                </a:lnTo>
                <a:lnTo>
                  <a:pt x="58290" y="958"/>
                </a:lnTo>
                <a:lnTo>
                  <a:pt x="58023" y="865"/>
                </a:lnTo>
                <a:lnTo>
                  <a:pt x="57755" y="773"/>
                </a:lnTo>
                <a:lnTo>
                  <a:pt x="57461" y="688"/>
                </a:lnTo>
                <a:lnTo>
                  <a:pt x="57167" y="610"/>
                </a:lnTo>
                <a:lnTo>
                  <a:pt x="56846" y="541"/>
                </a:lnTo>
                <a:lnTo>
                  <a:pt x="56525" y="471"/>
                </a:lnTo>
                <a:lnTo>
                  <a:pt x="56177" y="402"/>
                </a:lnTo>
                <a:lnTo>
                  <a:pt x="55803" y="348"/>
                </a:lnTo>
                <a:lnTo>
                  <a:pt x="55428" y="294"/>
                </a:lnTo>
                <a:lnTo>
                  <a:pt x="55054" y="240"/>
                </a:lnTo>
                <a:lnTo>
                  <a:pt x="54679" y="194"/>
                </a:lnTo>
                <a:lnTo>
                  <a:pt x="54278" y="155"/>
                </a:lnTo>
                <a:lnTo>
                  <a:pt x="53876" y="116"/>
                </a:lnTo>
                <a:lnTo>
                  <a:pt x="53448" y="85"/>
                </a:lnTo>
                <a:lnTo>
                  <a:pt x="53047" y="62"/>
                </a:lnTo>
                <a:lnTo>
                  <a:pt x="52619" y="39"/>
                </a:lnTo>
                <a:lnTo>
                  <a:pt x="52191" y="24"/>
                </a:lnTo>
                <a:lnTo>
                  <a:pt x="51763" y="8"/>
                </a:lnTo>
                <a:lnTo>
                  <a:pt x="51335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9DE1D8B6-9070-A84B-8DD8-66211043BD24}"/>
              </a:ext>
            </a:extLst>
          </p:cNvPr>
          <p:cNvSpPr/>
          <p:nvPr userDrawn="1"/>
        </p:nvSpPr>
        <p:spPr>
          <a:xfrm rot="10800000">
            <a:off x="491941" y="311610"/>
            <a:ext cx="571623" cy="399869"/>
          </a:xfrm>
          <a:custGeom>
            <a:avLst/>
            <a:gdLst/>
            <a:ahLst/>
            <a:cxnLst/>
            <a:rect l="l" t="t" r="r" b="b"/>
            <a:pathLst>
              <a:path w="131106" h="29908" extrusionOk="0">
                <a:moveTo>
                  <a:pt x="4067" y="1"/>
                </a:moveTo>
                <a:lnTo>
                  <a:pt x="3719" y="8"/>
                </a:lnTo>
                <a:lnTo>
                  <a:pt x="3372" y="31"/>
                </a:lnTo>
                <a:lnTo>
                  <a:pt x="3024" y="62"/>
                </a:lnTo>
                <a:lnTo>
                  <a:pt x="2676" y="101"/>
                </a:lnTo>
                <a:lnTo>
                  <a:pt x="2355" y="155"/>
                </a:lnTo>
                <a:lnTo>
                  <a:pt x="2061" y="209"/>
                </a:lnTo>
                <a:lnTo>
                  <a:pt x="1767" y="278"/>
                </a:lnTo>
                <a:lnTo>
                  <a:pt x="1499" y="348"/>
                </a:lnTo>
                <a:lnTo>
                  <a:pt x="1232" y="425"/>
                </a:lnTo>
                <a:lnTo>
                  <a:pt x="991" y="510"/>
                </a:lnTo>
                <a:lnTo>
                  <a:pt x="777" y="595"/>
                </a:lnTo>
                <a:lnTo>
                  <a:pt x="563" y="688"/>
                </a:lnTo>
                <a:lnTo>
                  <a:pt x="402" y="780"/>
                </a:lnTo>
                <a:lnTo>
                  <a:pt x="268" y="881"/>
                </a:lnTo>
                <a:lnTo>
                  <a:pt x="135" y="981"/>
                </a:lnTo>
                <a:lnTo>
                  <a:pt x="54" y="1081"/>
                </a:lnTo>
                <a:lnTo>
                  <a:pt x="1" y="1189"/>
                </a:lnTo>
                <a:lnTo>
                  <a:pt x="1" y="1290"/>
                </a:lnTo>
                <a:lnTo>
                  <a:pt x="1" y="1398"/>
                </a:lnTo>
                <a:lnTo>
                  <a:pt x="54" y="1498"/>
                </a:lnTo>
                <a:lnTo>
                  <a:pt x="161" y="1599"/>
                </a:lnTo>
                <a:lnTo>
                  <a:pt x="268" y="1699"/>
                </a:lnTo>
                <a:lnTo>
                  <a:pt x="456" y="1792"/>
                </a:lnTo>
                <a:lnTo>
                  <a:pt x="670" y="1884"/>
                </a:lnTo>
                <a:lnTo>
                  <a:pt x="937" y="1977"/>
                </a:lnTo>
                <a:lnTo>
                  <a:pt x="1258" y="2062"/>
                </a:lnTo>
                <a:lnTo>
                  <a:pt x="5003" y="2973"/>
                </a:lnTo>
                <a:lnTo>
                  <a:pt x="8748" y="3884"/>
                </a:lnTo>
                <a:lnTo>
                  <a:pt x="12547" y="4787"/>
                </a:lnTo>
                <a:lnTo>
                  <a:pt x="16346" y="5682"/>
                </a:lnTo>
                <a:lnTo>
                  <a:pt x="20144" y="6578"/>
                </a:lnTo>
                <a:lnTo>
                  <a:pt x="23970" y="7473"/>
                </a:lnTo>
                <a:lnTo>
                  <a:pt x="27822" y="8361"/>
                </a:lnTo>
                <a:lnTo>
                  <a:pt x="31674" y="9241"/>
                </a:lnTo>
                <a:lnTo>
                  <a:pt x="35553" y="10121"/>
                </a:lnTo>
                <a:lnTo>
                  <a:pt x="39431" y="11001"/>
                </a:lnTo>
                <a:lnTo>
                  <a:pt x="47216" y="12746"/>
                </a:lnTo>
                <a:lnTo>
                  <a:pt x="55054" y="14483"/>
                </a:lnTo>
                <a:lnTo>
                  <a:pt x="62892" y="16205"/>
                </a:lnTo>
                <a:lnTo>
                  <a:pt x="70783" y="17918"/>
                </a:lnTo>
                <a:lnTo>
                  <a:pt x="78701" y="19625"/>
                </a:lnTo>
                <a:lnTo>
                  <a:pt x="86619" y="21323"/>
                </a:lnTo>
                <a:lnTo>
                  <a:pt x="94538" y="23014"/>
                </a:lnTo>
                <a:lnTo>
                  <a:pt x="110401" y="26387"/>
                </a:lnTo>
                <a:lnTo>
                  <a:pt x="126210" y="29753"/>
                </a:lnTo>
                <a:lnTo>
                  <a:pt x="126478" y="29799"/>
                </a:lnTo>
                <a:lnTo>
                  <a:pt x="126745" y="29846"/>
                </a:lnTo>
                <a:lnTo>
                  <a:pt x="127040" y="29877"/>
                </a:lnTo>
                <a:lnTo>
                  <a:pt x="127334" y="29892"/>
                </a:lnTo>
                <a:lnTo>
                  <a:pt x="127601" y="29900"/>
                </a:lnTo>
                <a:lnTo>
                  <a:pt x="127896" y="29907"/>
                </a:lnTo>
                <a:lnTo>
                  <a:pt x="128163" y="29892"/>
                </a:lnTo>
                <a:lnTo>
                  <a:pt x="128431" y="29877"/>
                </a:lnTo>
                <a:lnTo>
                  <a:pt x="128698" y="29853"/>
                </a:lnTo>
                <a:lnTo>
                  <a:pt x="128966" y="29823"/>
                </a:lnTo>
                <a:lnTo>
                  <a:pt x="129206" y="29784"/>
                </a:lnTo>
                <a:lnTo>
                  <a:pt x="129474" y="29738"/>
                </a:lnTo>
                <a:lnTo>
                  <a:pt x="129688" y="29684"/>
                </a:lnTo>
                <a:lnTo>
                  <a:pt x="129902" y="29630"/>
                </a:lnTo>
                <a:lnTo>
                  <a:pt x="130116" y="29568"/>
                </a:lnTo>
                <a:lnTo>
                  <a:pt x="130303" y="29506"/>
                </a:lnTo>
                <a:lnTo>
                  <a:pt x="130464" y="29437"/>
                </a:lnTo>
                <a:lnTo>
                  <a:pt x="130624" y="29367"/>
                </a:lnTo>
                <a:lnTo>
                  <a:pt x="130758" y="29290"/>
                </a:lnTo>
                <a:lnTo>
                  <a:pt x="130865" y="29213"/>
                </a:lnTo>
                <a:lnTo>
                  <a:pt x="130972" y="29135"/>
                </a:lnTo>
                <a:lnTo>
                  <a:pt x="131025" y="29051"/>
                </a:lnTo>
                <a:lnTo>
                  <a:pt x="131079" y="28973"/>
                </a:lnTo>
                <a:lnTo>
                  <a:pt x="131106" y="28888"/>
                </a:lnTo>
                <a:lnTo>
                  <a:pt x="131079" y="28811"/>
                </a:lnTo>
                <a:lnTo>
                  <a:pt x="131052" y="28726"/>
                </a:lnTo>
                <a:lnTo>
                  <a:pt x="130972" y="28649"/>
                </a:lnTo>
                <a:lnTo>
                  <a:pt x="130865" y="28572"/>
                </a:lnTo>
                <a:lnTo>
                  <a:pt x="130731" y="28495"/>
                </a:lnTo>
                <a:lnTo>
                  <a:pt x="130544" y="28425"/>
                </a:lnTo>
                <a:lnTo>
                  <a:pt x="130357" y="28356"/>
                </a:lnTo>
                <a:lnTo>
                  <a:pt x="130089" y="28294"/>
                </a:lnTo>
                <a:lnTo>
                  <a:pt x="114895" y="24704"/>
                </a:lnTo>
                <a:lnTo>
                  <a:pt x="99674" y="21099"/>
                </a:lnTo>
                <a:lnTo>
                  <a:pt x="92023" y="19300"/>
                </a:lnTo>
                <a:lnTo>
                  <a:pt x="84372" y="17509"/>
                </a:lnTo>
                <a:lnTo>
                  <a:pt x="76695" y="15718"/>
                </a:lnTo>
                <a:lnTo>
                  <a:pt x="68991" y="13935"/>
                </a:lnTo>
                <a:lnTo>
                  <a:pt x="61260" y="12167"/>
                </a:lnTo>
                <a:lnTo>
                  <a:pt x="53502" y="10407"/>
                </a:lnTo>
                <a:lnTo>
                  <a:pt x="45718" y="8655"/>
                </a:lnTo>
                <a:lnTo>
                  <a:pt x="41812" y="7790"/>
                </a:lnTo>
                <a:lnTo>
                  <a:pt x="37880" y="6925"/>
                </a:lnTo>
                <a:lnTo>
                  <a:pt x="33974" y="6068"/>
                </a:lnTo>
                <a:lnTo>
                  <a:pt x="30042" y="5212"/>
                </a:lnTo>
                <a:lnTo>
                  <a:pt x="26083" y="4362"/>
                </a:lnTo>
                <a:lnTo>
                  <a:pt x="22150" y="3513"/>
                </a:lnTo>
                <a:lnTo>
                  <a:pt x="18191" y="2679"/>
                </a:lnTo>
                <a:lnTo>
                  <a:pt x="14206" y="1846"/>
                </a:lnTo>
                <a:lnTo>
                  <a:pt x="10246" y="1012"/>
                </a:lnTo>
                <a:lnTo>
                  <a:pt x="6261" y="194"/>
                </a:lnTo>
                <a:lnTo>
                  <a:pt x="5886" y="124"/>
                </a:lnTo>
                <a:lnTo>
                  <a:pt x="5538" y="78"/>
                </a:lnTo>
                <a:lnTo>
                  <a:pt x="5164" y="39"/>
                </a:lnTo>
                <a:lnTo>
                  <a:pt x="4789" y="8"/>
                </a:lnTo>
                <a:lnTo>
                  <a:pt x="4442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7;p2">
            <a:extLst>
              <a:ext uri="{FF2B5EF4-FFF2-40B4-BE49-F238E27FC236}">
                <a16:creationId xmlns:a16="http://schemas.microsoft.com/office/drawing/2014/main" id="{0DA617A8-1C45-C543-BFCA-71CB92519844}"/>
              </a:ext>
            </a:extLst>
          </p:cNvPr>
          <p:cNvSpPr/>
          <p:nvPr userDrawn="1"/>
        </p:nvSpPr>
        <p:spPr>
          <a:xfrm rot="10800000">
            <a:off x="607037" y="235231"/>
            <a:ext cx="506772" cy="370256"/>
          </a:xfrm>
          <a:custGeom>
            <a:avLst/>
            <a:gdLst/>
            <a:ahLst/>
            <a:cxnLst/>
            <a:rect l="l" t="t" r="r" b="b"/>
            <a:pathLst>
              <a:path w="116232" h="27693" extrusionOk="0">
                <a:moveTo>
                  <a:pt x="4388" y="1"/>
                </a:moveTo>
                <a:lnTo>
                  <a:pt x="3960" y="16"/>
                </a:lnTo>
                <a:lnTo>
                  <a:pt x="3532" y="40"/>
                </a:lnTo>
                <a:lnTo>
                  <a:pt x="3130" y="86"/>
                </a:lnTo>
                <a:lnTo>
                  <a:pt x="2729" y="140"/>
                </a:lnTo>
                <a:lnTo>
                  <a:pt x="2355" y="209"/>
                </a:lnTo>
                <a:lnTo>
                  <a:pt x="2007" y="287"/>
                </a:lnTo>
                <a:lnTo>
                  <a:pt x="1686" y="371"/>
                </a:lnTo>
                <a:lnTo>
                  <a:pt x="1365" y="472"/>
                </a:lnTo>
                <a:lnTo>
                  <a:pt x="1097" y="572"/>
                </a:lnTo>
                <a:lnTo>
                  <a:pt x="830" y="688"/>
                </a:lnTo>
                <a:lnTo>
                  <a:pt x="616" y="804"/>
                </a:lnTo>
                <a:lnTo>
                  <a:pt x="428" y="927"/>
                </a:lnTo>
                <a:lnTo>
                  <a:pt x="268" y="1059"/>
                </a:lnTo>
                <a:lnTo>
                  <a:pt x="134" y="1190"/>
                </a:lnTo>
                <a:lnTo>
                  <a:pt x="54" y="1329"/>
                </a:lnTo>
                <a:lnTo>
                  <a:pt x="27" y="1468"/>
                </a:lnTo>
                <a:lnTo>
                  <a:pt x="0" y="1599"/>
                </a:lnTo>
                <a:lnTo>
                  <a:pt x="54" y="1738"/>
                </a:lnTo>
                <a:lnTo>
                  <a:pt x="134" y="1877"/>
                </a:lnTo>
                <a:lnTo>
                  <a:pt x="268" y="2016"/>
                </a:lnTo>
                <a:lnTo>
                  <a:pt x="455" y="2147"/>
                </a:lnTo>
                <a:lnTo>
                  <a:pt x="669" y="2271"/>
                </a:lnTo>
                <a:lnTo>
                  <a:pt x="963" y="2394"/>
                </a:lnTo>
                <a:lnTo>
                  <a:pt x="1311" y="2518"/>
                </a:lnTo>
                <a:lnTo>
                  <a:pt x="1686" y="2626"/>
                </a:lnTo>
                <a:lnTo>
                  <a:pt x="2141" y="2734"/>
                </a:lnTo>
                <a:lnTo>
                  <a:pt x="9176" y="4201"/>
                </a:lnTo>
                <a:lnTo>
                  <a:pt x="16158" y="5683"/>
                </a:lnTo>
                <a:lnTo>
                  <a:pt x="23113" y="7180"/>
                </a:lnTo>
                <a:lnTo>
                  <a:pt x="30015" y="8686"/>
                </a:lnTo>
                <a:lnTo>
                  <a:pt x="36916" y="10207"/>
                </a:lnTo>
                <a:lnTo>
                  <a:pt x="43764" y="11735"/>
                </a:lnTo>
                <a:lnTo>
                  <a:pt x="50586" y="13271"/>
                </a:lnTo>
                <a:lnTo>
                  <a:pt x="57381" y="14823"/>
                </a:lnTo>
                <a:lnTo>
                  <a:pt x="64148" y="16375"/>
                </a:lnTo>
                <a:lnTo>
                  <a:pt x="70916" y="17942"/>
                </a:lnTo>
                <a:lnTo>
                  <a:pt x="77631" y="19517"/>
                </a:lnTo>
                <a:lnTo>
                  <a:pt x="84345" y="21099"/>
                </a:lnTo>
                <a:lnTo>
                  <a:pt x="91060" y="22682"/>
                </a:lnTo>
                <a:lnTo>
                  <a:pt x="97747" y="24272"/>
                </a:lnTo>
                <a:lnTo>
                  <a:pt x="104408" y="25870"/>
                </a:lnTo>
                <a:lnTo>
                  <a:pt x="111069" y="27476"/>
                </a:lnTo>
                <a:lnTo>
                  <a:pt x="111336" y="27530"/>
                </a:lnTo>
                <a:lnTo>
                  <a:pt x="111631" y="27584"/>
                </a:lnTo>
                <a:lnTo>
                  <a:pt x="111925" y="27623"/>
                </a:lnTo>
                <a:lnTo>
                  <a:pt x="112193" y="27654"/>
                </a:lnTo>
                <a:lnTo>
                  <a:pt x="112487" y="27669"/>
                </a:lnTo>
                <a:lnTo>
                  <a:pt x="112781" y="27684"/>
                </a:lnTo>
                <a:lnTo>
                  <a:pt x="113075" y="27692"/>
                </a:lnTo>
                <a:lnTo>
                  <a:pt x="113343" y="27684"/>
                </a:lnTo>
                <a:lnTo>
                  <a:pt x="113637" y="27669"/>
                </a:lnTo>
                <a:lnTo>
                  <a:pt x="113905" y="27654"/>
                </a:lnTo>
                <a:lnTo>
                  <a:pt x="114172" y="27630"/>
                </a:lnTo>
                <a:lnTo>
                  <a:pt x="114440" y="27600"/>
                </a:lnTo>
                <a:lnTo>
                  <a:pt x="114680" y="27561"/>
                </a:lnTo>
                <a:lnTo>
                  <a:pt x="114894" y="27515"/>
                </a:lnTo>
                <a:lnTo>
                  <a:pt x="115135" y="27468"/>
                </a:lnTo>
                <a:lnTo>
                  <a:pt x="115322" y="27414"/>
                </a:lnTo>
                <a:lnTo>
                  <a:pt x="115510" y="27353"/>
                </a:lnTo>
                <a:lnTo>
                  <a:pt x="115697" y="27291"/>
                </a:lnTo>
                <a:lnTo>
                  <a:pt x="115831" y="27229"/>
                </a:lnTo>
                <a:lnTo>
                  <a:pt x="115964" y="27160"/>
                </a:lnTo>
                <a:lnTo>
                  <a:pt x="116071" y="27090"/>
                </a:lnTo>
                <a:lnTo>
                  <a:pt x="116152" y="27021"/>
                </a:lnTo>
                <a:lnTo>
                  <a:pt x="116205" y="26943"/>
                </a:lnTo>
                <a:lnTo>
                  <a:pt x="116232" y="26866"/>
                </a:lnTo>
                <a:lnTo>
                  <a:pt x="116232" y="26789"/>
                </a:lnTo>
                <a:lnTo>
                  <a:pt x="116205" y="26712"/>
                </a:lnTo>
                <a:lnTo>
                  <a:pt x="116125" y="26635"/>
                </a:lnTo>
                <a:lnTo>
                  <a:pt x="116045" y="26557"/>
                </a:lnTo>
                <a:lnTo>
                  <a:pt x="115911" y="26480"/>
                </a:lnTo>
                <a:lnTo>
                  <a:pt x="115724" y="26403"/>
                </a:lnTo>
                <a:lnTo>
                  <a:pt x="115536" y="26333"/>
                </a:lnTo>
                <a:lnTo>
                  <a:pt x="115269" y="26256"/>
                </a:lnTo>
                <a:lnTo>
                  <a:pt x="112059" y="25399"/>
                </a:lnTo>
                <a:lnTo>
                  <a:pt x="108795" y="24535"/>
                </a:lnTo>
                <a:lnTo>
                  <a:pt x="105558" y="23686"/>
                </a:lnTo>
                <a:lnTo>
                  <a:pt x="102295" y="22836"/>
                </a:lnTo>
                <a:lnTo>
                  <a:pt x="99004" y="21987"/>
                </a:lnTo>
                <a:lnTo>
                  <a:pt x="95714" y="21146"/>
                </a:lnTo>
                <a:lnTo>
                  <a:pt x="92424" y="20304"/>
                </a:lnTo>
                <a:lnTo>
                  <a:pt x="89107" y="19471"/>
                </a:lnTo>
                <a:lnTo>
                  <a:pt x="82446" y="17811"/>
                </a:lnTo>
                <a:lnTo>
                  <a:pt x="75758" y="16159"/>
                </a:lnTo>
                <a:lnTo>
                  <a:pt x="69017" y="14522"/>
                </a:lnTo>
                <a:lnTo>
                  <a:pt x="62276" y="12901"/>
                </a:lnTo>
                <a:lnTo>
                  <a:pt x="55454" y="11287"/>
                </a:lnTo>
                <a:lnTo>
                  <a:pt x="48633" y="9689"/>
                </a:lnTo>
                <a:lnTo>
                  <a:pt x="41785" y="8099"/>
                </a:lnTo>
                <a:lnTo>
                  <a:pt x="34883" y="6517"/>
                </a:lnTo>
                <a:lnTo>
                  <a:pt x="27982" y="4949"/>
                </a:lnTo>
                <a:lnTo>
                  <a:pt x="21053" y="3382"/>
                </a:lnTo>
                <a:lnTo>
                  <a:pt x="14098" y="1823"/>
                </a:lnTo>
                <a:lnTo>
                  <a:pt x="7143" y="271"/>
                </a:lnTo>
                <a:lnTo>
                  <a:pt x="6661" y="178"/>
                </a:lnTo>
                <a:lnTo>
                  <a:pt x="6207" y="109"/>
                </a:lnTo>
                <a:lnTo>
                  <a:pt x="5725" y="55"/>
                </a:lnTo>
                <a:lnTo>
                  <a:pt x="5270" y="16"/>
                </a:lnTo>
                <a:lnTo>
                  <a:pt x="4816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8;p2">
            <a:extLst>
              <a:ext uri="{FF2B5EF4-FFF2-40B4-BE49-F238E27FC236}">
                <a16:creationId xmlns:a16="http://schemas.microsoft.com/office/drawing/2014/main" id="{537574E7-34AE-9C44-898E-85B0E76D9224}"/>
              </a:ext>
            </a:extLst>
          </p:cNvPr>
          <p:cNvSpPr/>
          <p:nvPr userDrawn="1"/>
        </p:nvSpPr>
        <p:spPr>
          <a:xfrm rot="10800000">
            <a:off x="1020851" y="832924"/>
            <a:ext cx="661195" cy="534051"/>
          </a:xfrm>
          <a:custGeom>
            <a:avLst/>
            <a:gdLst/>
            <a:ahLst/>
            <a:cxnLst/>
            <a:rect l="l" t="t" r="r" b="b"/>
            <a:pathLst>
              <a:path w="151650" h="39944" extrusionOk="0">
                <a:moveTo>
                  <a:pt x="92129" y="0"/>
                </a:moveTo>
                <a:lnTo>
                  <a:pt x="91567" y="8"/>
                </a:lnTo>
                <a:lnTo>
                  <a:pt x="91006" y="16"/>
                </a:lnTo>
                <a:lnTo>
                  <a:pt x="90417" y="31"/>
                </a:lnTo>
                <a:lnTo>
                  <a:pt x="89855" y="55"/>
                </a:lnTo>
                <a:lnTo>
                  <a:pt x="89267" y="85"/>
                </a:lnTo>
                <a:lnTo>
                  <a:pt x="88652" y="116"/>
                </a:lnTo>
                <a:lnTo>
                  <a:pt x="88063" y="163"/>
                </a:lnTo>
                <a:lnTo>
                  <a:pt x="86832" y="255"/>
                </a:lnTo>
                <a:lnTo>
                  <a:pt x="85602" y="363"/>
                </a:lnTo>
                <a:lnTo>
                  <a:pt x="84318" y="495"/>
                </a:lnTo>
                <a:lnTo>
                  <a:pt x="83034" y="641"/>
                </a:lnTo>
                <a:lnTo>
                  <a:pt x="81750" y="803"/>
                </a:lnTo>
                <a:lnTo>
                  <a:pt x="80439" y="973"/>
                </a:lnTo>
                <a:lnTo>
                  <a:pt x="79128" y="1158"/>
                </a:lnTo>
                <a:lnTo>
                  <a:pt x="77818" y="1351"/>
                </a:lnTo>
                <a:lnTo>
                  <a:pt x="76480" y="1560"/>
                </a:lnTo>
                <a:lnTo>
                  <a:pt x="75169" y="1768"/>
                </a:lnTo>
                <a:lnTo>
                  <a:pt x="73858" y="1984"/>
                </a:lnTo>
                <a:lnTo>
                  <a:pt x="72548" y="2208"/>
                </a:lnTo>
                <a:lnTo>
                  <a:pt x="69980" y="2664"/>
                </a:lnTo>
                <a:lnTo>
                  <a:pt x="67465" y="3119"/>
                </a:lnTo>
                <a:lnTo>
                  <a:pt x="65057" y="3559"/>
                </a:lnTo>
                <a:lnTo>
                  <a:pt x="62757" y="3984"/>
                </a:lnTo>
                <a:lnTo>
                  <a:pt x="60590" y="4378"/>
                </a:lnTo>
                <a:lnTo>
                  <a:pt x="58584" y="4725"/>
                </a:lnTo>
                <a:lnTo>
                  <a:pt x="57648" y="4879"/>
                </a:lnTo>
                <a:lnTo>
                  <a:pt x="56792" y="5018"/>
                </a:lnTo>
                <a:lnTo>
                  <a:pt x="43604" y="7026"/>
                </a:lnTo>
                <a:lnTo>
                  <a:pt x="30442" y="9040"/>
                </a:lnTo>
                <a:lnTo>
                  <a:pt x="23862" y="10060"/>
                </a:lnTo>
                <a:lnTo>
                  <a:pt x="17281" y="11071"/>
                </a:lnTo>
                <a:lnTo>
                  <a:pt x="10727" y="12098"/>
                </a:lnTo>
                <a:lnTo>
                  <a:pt x="4173" y="13124"/>
                </a:lnTo>
                <a:lnTo>
                  <a:pt x="3558" y="13232"/>
                </a:lnTo>
                <a:lnTo>
                  <a:pt x="2969" y="13356"/>
                </a:lnTo>
                <a:lnTo>
                  <a:pt x="2408" y="13495"/>
                </a:lnTo>
                <a:lnTo>
                  <a:pt x="1873" y="13649"/>
                </a:lnTo>
                <a:lnTo>
                  <a:pt x="1659" y="13726"/>
                </a:lnTo>
                <a:lnTo>
                  <a:pt x="1418" y="13811"/>
                </a:lnTo>
                <a:lnTo>
                  <a:pt x="1204" y="13896"/>
                </a:lnTo>
                <a:lnTo>
                  <a:pt x="1017" y="13981"/>
                </a:lnTo>
                <a:lnTo>
                  <a:pt x="829" y="14074"/>
                </a:lnTo>
                <a:lnTo>
                  <a:pt x="669" y="14166"/>
                </a:lnTo>
                <a:lnTo>
                  <a:pt x="508" y="14259"/>
                </a:lnTo>
                <a:lnTo>
                  <a:pt x="375" y="14359"/>
                </a:lnTo>
                <a:lnTo>
                  <a:pt x="268" y="14452"/>
                </a:lnTo>
                <a:lnTo>
                  <a:pt x="161" y="14552"/>
                </a:lnTo>
                <a:lnTo>
                  <a:pt x="107" y="14653"/>
                </a:lnTo>
                <a:lnTo>
                  <a:pt x="54" y="14753"/>
                </a:lnTo>
                <a:lnTo>
                  <a:pt x="0" y="14854"/>
                </a:lnTo>
                <a:lnTo>
                  <a:pt x="0" y="14954"/>
                </a:lnTo>
                <a:lnTo>
                  <a:pt x="27" y="15054"/>
                </a:lnTo>
                <a:lnTo>
                  <a:pt x="54" y="15162"/>
                </a:lnTo>
                <a:lnTo>
                  <a:pt x="107" y="15263"/>
                </a:lnTo>
                <a:lnTo>
                  <a:pt x="214" y="15363"/>
                </a:lnTo>
                <a:lnTo>
                  <a:pt x="321" y="15463"/>
                </a:lnTo>
                <a:lnTo>
                  <a:pt x="455" y="15564"/>
                </a:lnTo>
                <a:lnTo>
                  <a:pt x="642" y="15664"/>
                </a:lnTo>
                <a:lnTo>
                  <a:pt x="829" y="15765"/>
                </a:lnTo>
                <a:lnTo>
                  <a:pt x="1070" y="15865"/>
                </a:lnTo>
                <a:lnTo>
                  <a:pt x="1311" y="15965"/>
                </a:lnTo>
                <a:lnTo>
                  <a:pt x="5404" y="17409"/>
                </a:lnTo>
                <a:lnTo>
                  <a:pt x="9470" y="18852"/>
                </a:lnTo>
                <a:lnTo>
                  <a:pt x="13509" y="20312"/>
                </a:lnTo>
                <a:lnTo>
                  <a:pt x="17548" y="21763"/>
                </a:lnTo>
                <a:lnTo>
                  <a:pt x="25600" y="24681"/>
                </a:lnTo>
                <a:lnTo>
                  <a:pt x="33599" y="27607"/>
                </a:lnTo>
                <a:lnTo>
                  <a:pt x="49622" y="33459"/>
                </a:lnTo>
                <a:lnTo>
                  <a:pt x="57648" y="36377"/>
                </a:lnTo>
                <a:lnTo>
                  <a:pt x="61687" y="37836"/>
                </a:lnTo>
                <a:lnTo>
                  <a:pt x="65726" y="39287"/>
                </a:lnTo>
                <a:lnTo>
                  <a:pt x="66101" y="39411"/>
                </a:lnTo>
                <a:lnTo>
                  <a:pt x="66502" y="39526"/>
                </a:lnTo>
                <a:lnTo>
                  <a:pt x="66930" y="39627"/>
                </a:lnTo>
                <a:lnTo>
                  <a:pt x="67412" y="39712"/>
                </a:lnTo>
                <a:lnTo>
                  <a:pt x="67866" y="39781"/>
                </a:lnTo>
                <a:lnTo>
                  <a:pt x="68375" y="39843"/>
                </a:lnTo>
                <a:lnTo>
                  <a:pt x="68883" y="39889"/>
                </a:lnTo>
                <a:lnTo>
                  <a:pt x="69418" y="39920"/>
                </a:lnTo>
                <a:lnTo>
                  <a:pt x="69926" y="39943"/>
                </a:lnTo>
                <a:lnTo>
                  <a:pt x="70461" y="39943"/>
                </a:lnTo>
                <a:lnTo>
                  <a:pt x="70996" y="39936"/>
                </a:lnTo>
                <a:lnTo>
                  <a:pt x="71531" y="39905"/>
                </a:lnTo>
                <a:lnTo>
                  <a:pt x="72066" y="39866"/>
                </a:lnTo>
                <a:lnTo>
                  <a:pt x="72574" y="39812"/>
                </a:lnTo>
                <a:lnTo>
                  <a:pt x="73083" y="39735"/>
                </a:lnTo>
                <a:lnTo>
                  <a:pt x="73591" y="39642"/>
                </a:lnTo>
                <a:lnTo>
                  <a:pt x="91327" y="36006"/>
                </a:lnTo>
                <a:lnTo>
                  <a:pt x="100181" y="34184"/>
                </a:lnTo>
                <a:lnTo>
                  <a:pt x="104595" y="33266"/>
                </a:lnTo>
                <a:lnTo>
                  <a:pt x="108982" y="32339"/>
                </a:lnTo>
                <a:lnTo>
                  <a:pt x="113342" y="31413"/>
                </a:lnTo>
                <a:lnTo>
                  <a:pt x="117703" y="30471"/>
                </a:lnTo>
                <a:lnTo>
                  <a:pt x="122036" y="29529"/>
                </a:lnTo>
                <a:lnTo>
                  <a:pt x="126343" y="28572"/>
                </a:lnTo>
                <a:lnTo>
                  <a:pt x="130623" y="27607"/>
                </a:lnTo>
                <a:lnTo>
                  <a:pt x="134877" y="26626"/>
                </a:lnTo>
                <a:lnTo>
                  <a:pt x="139076" y="25638"/>
                </a:lnTo>
                <a:lnTo>
                  <a:pt x="143250" y="24635"/>
                </a:lnTo>
                <a:lnTo>
                  <a:pt x="143758" y="24650"/>
                </a:lnTo>
                <a:lnTo>
                  <a:pt x="144239" y="24650"/>
                </a:lnTo>
                <a:lnTo>
                  <a:pt x="144748" y="24642"/>
                </a:lnTo>
                <a:lnTo>
                  <a:pt x="145229" y="24627"/>
                </a:lnTo>
                <a:lnTo>
                  <a:pt x="145737" y="24596"/>
                </a:lnTo>
                <a:lnTo>
                  <a:pt x="146219" y="24557"/>
                </a:lnTo>
                <a:lnTo>
                  <a:pt x="146674" y="24511"/>
                </a:lnTo>
                <a:lnTo>
                  <a:pt x="147155" y="24457"/>
                </a:lnTo>
                <a:lnTo>
                  <a:pt x="147610" y="24388"/>
                </a:lnTo>
                <a:lnTo>
                  <a:pt x="148038" y="24318"/>
                </a:lnTo>
                <a:lnTo>
                  <a:pt x="148466" y="24233"/>
                </a:lnTo>
                <a:lnTo>
                  <a:pt x="148867" y="24148"/>
                </a:lnTo>
                <a:lnTo>
                  <a:pt x="149242" y="24048"/>
                </a:lnTo>
                <a:lnTo>
                  <a:pt x="149616" y="23948"/>
                </a:lnTo>
                <a:lnTo>
                  <a:pt x="149937" y="23840"/>
                </a:lnTo>
                <a:lnTo>
                  <a:pt x="150258" y="23724"/>
                </a:lnTo>
                <a:lnTo>
                  <a:pt x="150552" y="23608"/>
                </a:lnTo>
                <a:lnTo>
                  <a:pt x="150793" y="23477"/>
                </a:lnTo>
                <a:lnTo>
                  <a:pt x="151034" y="23345"/>
                </a:lnTo>
                <a:lnTo>
                  <a:pt x="151221" y="23214"/>
                </a:lnTo>
                <a:lnTo>
                  <a:pt x="151382" y="23075"/>
                </a:lnTo>
                <a:lnTo>
                  <a:pt x="151515" y="22936"/>
                </a:lnTo>
                <a:lnTo>
                  <a:pt x="151596" y="22790"/>
                </a:lnTo>
                <a:lnTo>
                  <a:pt x="151622" y="22643"/>
                </a:lnTo>
                <a:lnTo>
                  <a:pt x="151649" y="22496"/>
                </a:lnTo>
                <a:lnTo>
                  <a:pt x="151596" y="22342"/>
                </a:lnTo>
                <a:lnTo>
                  <a:pt x="151515" y="22187"/>
                </a:lnTo>
                <a:lnTo>
                  <a:pt x="151355" y="22033"/>
                </a:lnTo>
                <a:lnTo>
                  <a:pt x="151194" y="21879"/>
                </a:lnTo>
                <a:lnTo>
                  <a:pt x="150954" y="21724"/>
                </a:lnTo>
                <a:lnTo>
                  <a:pt x="150659" y="21570"/>
                </a:lnTo>
                <a:lnTo>
                  <a:pt x="150312" y="21408"/>
                </a:lnTo>
                <a:lnTo>
                  <a:pt x="119575" y="8739"/>
                </a:lnTo>
                <a:lnTo>
                  <a:pt x="119013" y="8508"/>
                </a:lnTo>
                <a:lnTo>
                  <a:pt x="118452" y="8253"/>
                </a:lnTo>
                <a:lnTo>
                  <a:pt x="117275" y="7705"/>
                </a:lnTo>
                <a:lnTo>
                  <a:pt x="116044" y="7103"/>
                </a:lnTo>
                <a:lnTo>
                  <a:pt x="114760" y="6470"/>
                </a:lnTo>
                <a:lnTo>
                  <a:pt x="113423" y="5806"/>
                </a:lnTo>
                <a:lnTo>
                  <a:pt x="112032" y="5119"/>
                </a:lnTo>
                <a:lnTo>
                  <a:pt x="110587" y="4439"/>
                </a:lnTo>
                <a:lnTo>
                  <a:pt x="109838" y="4100"/>
                </a:lnTo>
                <a:lnTo>
                  <a:pt x="109089" y="3760"/>
                </a:lnTo>
                <a:lnTo>
                  <a:pt x="108313" y="3436"/>
                </a:lnTo>
                <a:lnTo>
                  <a:pt x="107511" y="3104"/>
                </a:lnTo>
                <a:lnTo>
                  <a:pt x="106708" y="2787"/>
                </a:lnTo>
                <a:lnTo>
                  <a:pt x="105879" y="2486"/>
                </a:lnTo>
                <a:lnTo>
                  <a:pt x="105050" y="2185"/>
                </a:lnTo>
                <a:lnTo>
                  <a:pt x="104194" y="1907"/>
                </a:lnTo>
                <a:lnTo>
                  <a:pt x="103338" y="1637"/>
                </a:lnTo>
                <a:lnTo>
                  <a:pt x="102455" y="1382"/>
                </a:lnTo>
                <a:lnTo>
                  <a:pt x="101545" y="1143"/>
                </a:lnTo>
                <a:lnTo>
                  <a:pt x="100636" y="927"/>
                </a:lnTo>
                <a:lnTo>
                  <a:pt x="100154" y="819"/>
                </a:lnTo>
                <a:lnTo>
                  <a:pt x="99700" y="726"/>
                </a:lnTo>
                <a:lnTo>
                  <a:pt x="99218" y="634"/>
                </a:lnTo>
                <a:lnTo>
                  <a:pt x="98737" y="549"/>
                </a:lnTo>
                <a:lnTo>
                  <a:pt x="98255" y="464"/>
                </a:lnTo>
                <a:lnTo>
                  <a:pt x="97773" y="386"/>
                </a:lnTo>
                <a:lnTo>
                  <a:pt x="97265" y="317"/>
                </a:lnTo>
                <a:lnTo>
                  <a:pt x="96784" y="255"/>
                </a:lnTo>
                <a:lnTo>
                  <a:pt x="96275" y="201"/>
                </a:lnTo>
                <a:lnTo>
                  <a:pt x="95767" y="155"/>
                </a:lnTo>
                <a:lnTo>
                  <a:pt x="95259" y="109"/>
                </a:lnTo>
                <a:lnTo>
                  <a:pt x="94751" y="70"/>
                </a:lnTo>
                <a:lnTo>
                  <a:pt x="94242" y="47"/>
                </a:lnTo>
                <a:lnTo>
                  <a:pt x="93734" y="24"/>
                </a:lnTo>
                <a:lnTo>
                  <a:pt x="93199" y="8"/>
                </a:lnTo>
                <a:lnTo>
                  <a:pt x="92664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9;p2">
            <a:extLst>
              <a:ext uri="{FF2B5EF4-FFF2-40B4-BE49-F238E27FC236}">
                <a16:creationId xmlns:a16="http://schemas.microsoft.com/office/drawing/2014/main" id="{4F3BF749-515E-9940-933B-CAECF6C358FC}"/>
              </a:ext>
            </a:extLst>
          </p:cNvPr>
          <p:cNvSpPr/>
          <p:nvPr userDrawn="1"/>
        </p:nvSpPr>
        <p:spPr>
          <a:xfrm rot="10800000">
            <a:off x="1723282" y="304813"/>
            <a:ext cx="79897" cy="141200"/>
          </a:xfrm>
          <a:custGeom>
            <a:avLst/>
            <a:gdLst/>
            <a:ahLst/>
            <a:cxnLst/>
            <a:rect l="l" t="t" r="r" b="b"/>
            <a:pathLst>
              <a:path w="18325" h="10561" extrusionOk="0">
                <a:moveTo>
                  <a:pt x="4574" y="0"/>
                </a:moveTo>
                <a:lnTo>
                  <a:pt x="4173" y="8"/>
                </a:lnTo>
                <a:lnTo>
                  <a:pt x="3772" y="31"/>
                </a:lnTo>
                <a:lnTo>
                  <a:pt x="3397" y="62"/>
                </a:lnTo>
                <a:lnTo>
                  <a:pt x="3023" y="101"/>
                </a:lnTo>
                <a:lnTo>
                  <a:pt x="2648" y="147"/>
                </a:lnTo>
                <a:lnTo>
                  <a:pt x="2274" y="201"/>
                </a:lnTo>
                <a:lnTo>
                  <a:pt x="1926" y="270"/>
                </a:lnTo>
                <a:lnTo>
                  <a:pt x="1605" y="340"/>
                </a:lnTo>
                <a:lnTo>
                  <a:pt x="1311" y="425"/>
                </a:lnTo>
                <a:lnTo>
                  <a:pt x="1043" y="517"/>
                </a:lnTo>
                <a:lnTo>
                  <a:pt x="776" y="610"/>
                </a:lnTo>
                <a:lnTo>
                  <a:pt x="562" y="718"/>
                </a:lnTo>
                <a:lnTo>
                  <a:pt x="375" y="834"/>
                </a:lnTo>
                <a:lnTo>
                  <a:pt x="214" y="957"/>
                </a:lnTo>
                <a:lnTo>
                  <a:pt x="107" y="1089"/>
                </a:lnTo>
                <a:lnTo>
                  <a:pt x="27" y="1220"/>
                </a:lnTo>
                <a:lnTo>
                  <a:pt x="0" y="1367"/>
                </a:lnTo>
                <a:lnTo>
                  <a:pt x="27" y="1668"/>
                </a:lnTo>
                <a:lnTo>
                  <a:pt x="54" y="1961"/>
                </a:lnTo>
                <a:lnTo>
                  <a:pt x="107" y="2254"/>
                </a:lnTo>
                <a:lnTo>
                  <a:pt x="214" y="2555"/>
                </a:lnTo>
                <a:lnTo>
                  <a:pt x="321" y="2849"/>
                </a:lnTo>
                <a:lnTo>
                  <a:pt x="482" y="3150"/>
                </a:lnTo>
                <a:lnTo>
                  <a:pt x="642" y="3443"/>
                </a:lnTo>
                <a:lnTo>
                  <a:pt x="829" y="3737"/>
                </a:lnTo>
                <a:lnTo>
                  <a:pt x="1070" y="4030"/>
                </a:lnTo>
                <a:lnTo>
                  <a:pt x="1311" y="4323"/>
                </a:lnTo>
                <a:lnTo>
                  <a:pt x="1578" y="4617"/>
                </a:lnTo>
                <a:lnTo>
                  <a:pt x="1873" y="4902"/>
                </a:lnTo>
                <a:lnTo>
                  <a:pt x="2194" y="5196"/>
                </a:lnTo>
                <a:lnTo>
                  <a:pt x="2541" y="5481"/>
                </a:lnTo>
                <a:lnTo>
                  <a:pt x="2889" y="5767"/>
                </a:lnTo>
                <a:lnTo>
                  <a:pt x="3264" y="6053"/>
                </a:lnTo>
                <a:lnTo>
                  <a:pt x="3665" y="6330"/>
                </a:lnTo>
                <a:lnTo>
                  <a:pt x="4093" y="6608"/>
                </a:lnTo>
                <a:lnTo>
                  <a:pt x="4548" y="6886"/>
                </a:lnTo>
                <a:lnTo>
                  <a:pt x="5002" y="7157"/>
                </a:lnTo>
                <a:lnTo>
                  <a:pt x="5484" y="7427"/>
                </a:lnTo>
                <a:lnTo>
                  <a:pt x="5966" y="7697"/>
                </a:lnTo>
                <a:lnTo>
                  <a:pt x="6474" y="7959"/>
                </a:lnTo>
                <a:lnTo>
                  <a:pt x="7009" y="8222"/>
                </a:lnTo>
                <a:lnTo>
                  <a:pt x="7544" y="8477"/>
                </a:lnTo>
                <a:lnTo>
                  <a:pt x="8106" y="8731"/>
                </a:lnTo>
                <a:lnTo>
                  <a:pt x="8694" y="8978"/>
                </a:lnTo>
                <a:lnTo>
                  <a:pt x="9283" y="9225"/>
                </a:lnTo>
                <a:lnTo>
                  <a:pt x="9871" y="9465"/>
                </a:lnTo>
                <a:lnTo>
                  <a:pt x="10486" y="9704"/>
                </a:lnTo>
                <a:lnTo>
                  <a:pt x="11128" y="9936"/>
                </a:lnTo>
                <a:lnTo>
                  <a:pt x="11770" y="10160"/>
                </a:lnTo>
                <a:lnTo>
                  <a:pt x="12065" y="10252"/>
                </a:lnTo>
                <a:lnTo>
                  <a:pt x="12359" y="10329"/>
                </a:lnTo>
                <a:lnTo>
                  <a:pt x="12653" y="10391"/>
                </a:lnTo>
                <a:lnTo>
                  <a:pt x="12974" y="10445"/>
                </a:lnTo>
                <a:lnTo>
                  <a:pt x="13322" y="10492"/>
                </a:lnTo>
                <a:lnTo>
                  <a:pt x="13643" y="10522"/>
                </a:lnTo>
                <a:lnTo>
                  <a:pt x="13964" y="10546"/>
                </a:lnTo>
                <a:lnTo>
                  <a:pt x="14312" y="10561"/>
                </a:lnTo>
                <a:lnTo>
                  <a:pt x="14659" y="10561"/>
                </a:lnTo>
                <a:lnTo>
                  <a:pt x="14980" y="10553"/>
                </a:lnTo>
                <a:lnTo>
                  <a:pt x="15301" y="10538"/>
                </a:lnTo>
                <a:lnTo>
                  <a:pt x="15622" y="10515"/>
                </a:lnTo>
                <a:lnTo>
                  <a:pt x="15943" y="10484"/>
                </a:lnTo>
                <a:lnTo>
                  <a:pt x="16238" y="10445"/>
                </a:lnTo>
                <a:lnTo>
                  <a:pt x="16532" y="10399"/>
                </a:lnTo>
                <a:lnTo>
                  <a:pt x="16826" y="10345"/>
                </a:lnTo>
                <a:lnTo>
                  <a:pt x="17067" y="10291"/>
                </a:lnTo>
                <a:lnTo>
                  <a:pt x="17308" y="10221"/>
                </a:lnTo>
                <a:lnTo>
                  <a:pt x="17549" y="10152"/>
                </a:lnTo>
                <a:lnTo>
                  <a:pt x="17736" y="10082"/>
                </a:lnTo>
                <a:lnTo>
                  <a:pt x="17896" y="9997"/>
                </a:lnTo>
                <a:lnTo>
                  <a:pt x="18057" y="9913"/>
                </a:lnTo>
                <a:lnTo>
                  <a:pt x="18164" y="9828"/>
                </a:lnTo>
                <a:lnTo>
                  <a:pt x="18271" y="9735"/>
                </a:lnTo>
                <a:lnTo>
                  <a:pt x="18324" y="9642"/>
                </a:lnTo>
                <a:lnTo>
                  <a:pt x="18324" y="9542"/>
                </a:lnTo>
                <a:lnTo>
                  <a:pt x="18324" y="9442"/>
                </a:lnTo>
                <a:lnTo>
                  <a:pt x="18271" y="9341"/>
                </a:lnTo>
                <a:lnTo>
                  <a:pt x="18164" y="9241"/>
                </a:lnTo>
                <a:lnTo>
                  <a:pt x="18030" y="9133"/>
                </a:lnTo>
                <a:lnTo>
                  <a:pt x="17870" y="9032"/>
                </a:lnTo>
                <a:lnTo>
                  <a:pt x="17629" y="8924"/>
                </a:lnTo>
                <a:lnTo>
                  <a:pt x="17094" y="8693"/>
                </a:lnTo>
                <a:lnTo>
                  <a:pt x="16586" y="8469"/>
                </a:lnTo>
                <a:lnTo>
                  <a:pt x="16077" y="8237"/>
                </a:lnTo>
                <a:lnTo>
                  <a:pt x="15596" y="8006"/>
                </a:lnTo>
                <a:lnTo>
                  <a:pt x="15141" y="7774"/>
                </a:lnTo>
                <a:lnTo>
                  <a:pt x="14713" y="7542"/>
                </a:lnTo>
                <a:lnTo>
                  <a:pt x="14285" y="7311"/>
                </a:lnTo>
                <a:lnTo>
                  <a:pt x="13884" y="7079"/>
                </a:lnTo>
                <a:lnTo>
                  <a:pt x="13509" y="6848"/>
                </a:lnTo>
                <a:lnTo>
                  <a:pt x="13161" y="6608"/>
                </a:lnTo>
                <a:lnTo>
                  <a:pt x="12814" y="6377"/>
                </a:lnTo>
                <a:lnTo>
                  <a:pt x="12466" y="6137"/>
                </a:lnTo>
                <a:lnTo>
                  <a:pt x="12145" y="5898"/>
                </a:lnTo>
                <a:lnTo>
                  <a:pt x="11851" y="5659"/>
                </a:lnTo>
                <a:lnTo>
                  <a:pt x="11316" y="5180"/>
                </a:lnTo>
                <a:lnTo>
                  <a:pt x="10807" y="4694"/>
                </a:lnTo>
                <a:lnTo>
                  <a:pt x="10379" y="4200"/>
                </a:lnTo>
                <a:lnTo>
                  <a:pt x="9978" y="3698"/>
                </a:lnTo>
                <a:lnTo>
                  <a:pt x="9657" y="3188"/>
                </a:lnTo>
                <a:lnTo>
                  <a:pt x="9336" y="2679"/>
                </a:lnTo>
                <a:lnTo>
                  <a:pt x="9095" y="2154"/>
                </a:lnTo>
                <a:lnTo>
                  <a:pt x="8881" y="1621"/>
                </a:lnTo>
                <a:lnTo>
                  <a:pt x="8694" y="1081"/>
                </a:lnTo>
                <a:lnTo>
                  <a:pt x="8614" y="934"/>
                </a:lnTo>
                <a:lnTo>
                  <a:pt x="8507" y="795"/>
                </a:lnTo>
                <a:lnTo>
                  <a:pt x="8346" y="664"/>
                </a:lnTo>
                <a:lnTo>
                  <a:pt x="8159" y="556"/>
                </a:lnTo>
                <a:lnTo>
                  <a:pt x="7945" y="448"/>
                </a:lnTo>
                <a:lnTo>
                  <a:pt x="7704" y="355"/>
                </a:lnTo>
                <a:lnTo>
                  <a:pt x="7437" y="278"/>
                </a:lnTo>
                <a:lnTo>
                  <a:pt x="7116" y="209"/>
                </a:lnTo>
                <a:lnTo>
                  <a:pt x="6795" y="147"/>
                </a:lnTo>
                <a:lnTo>
                  <a:pt x="6447" y="93"/>
                </a:lnTo>
                <a:lnTo>
                  <a:pt x="6099" y="54"/>
                </a:lnTo>
                <a:lnTo>
                  <a:pt x="5725" y="31"/>
                </a:lnTo>
                <a:lnTo>
                  <a:pt x="5350" y="8"/>
                </a:lnTo>
                <a:lnTo>
                  <a:pt x="4949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20;p2">
            <a:extLst>
              <a:ext uri="{FF2B5EF4-FFF2-40B4-BE49-F238E27FC236}">
                <a16:creationId xmlns:a16="http://schemas.microsoft.com/office/drawing/2014/main" id="{AACA3D96-5C65-E745-B918-D94A659BF84B}"/>
              </a:ext>
            </a:extLst>
          </p:cNvPr>
          <p:cNvSpPr/>
          <p:nvPr userDrawn="1"/>
        </p:nvSpPr>
        <p:spPr>
          <a:xfrm rot="10800000">
            <a:off x="1762001" y="560467"/>
            <a:ext cx="42928" cy="125732"/>
          </a:xfrm>
          <a:custGeom>
            <a:avLst/>
            <a:gdLst/>
            <a:ahLst/>
            <a:cxnLst/>
            <a:rect l="l" t="t" r="r" b="b"/>
            <a:pathLst>
              <a:path w="9846" h="9404" extrusionOk="0">
                <a:moveTo>
                  <a:pt x="6154" y="1"/>
                </a:moveTo>
                <a:lnTo>
                  <a:pt x="5886" y="9"/>
                </a:lnTo>
                <a:lnTo>
                  <a:pt x="5645" y="16"/>
                </a:lnTo>
                <a:lnTo>
                  <a:pt x="5404" y="40"/>
                </a:lnTo>
                <a:lnTo>
                  <a:pt x="5190" y="55"/>
                </a:lnTo>
                <a:lnTo>
                  <a:pt x="4950" y="86"/>
                </a:lnTo>
                <a:lnTo>
                  <a:pt x="4736" y="117"/>
                </a:lnTo>
                <a:lnTo>
                  <a:pt x="4522" y="155"/>
                </a:lnTo>
                <a:lnTo>
                  <a:pt x="4334" y="194"/>
                </a:lnTo>
                <a:lnTo>
                  <a:pt x="4120" y="248"/>
                </a:lnTo>
                <a:lnTo>
                  <a:pt x="3960" y="302"/>
                </a:lnTo>
                <a:lnTo>
                  <a:pt x="3799" y="364"/>
                </a:lnTo>
                <a:lnTo>
                  <a:pt x="3318" y="572"/>
                </a:lnTo>
                <a:lnTo>
                  <a:pt x="2863" y="788"/>
                </a:lnTo>
                <a:lnTo>
                  <a:pt x="2462" y="1012"/>
                </a:lnTo>
                <a:lnTo>
                  <a:pt x="2087" y="1244"/>
                </a:lnTo>
                <a:lnTo>
                  <a:pt x="1740" y="1483"/>
                </a:lnTo>
                <a:lnTo>
                  <a:pt x="1445" y="1730"/>
                </a:lnTo>
                <a:lnTo>
                  <a:pt x="1178" y="1977"/>
                </a:lnTo>
                <a:lnTo>
                  <a:pt x="937" y="2232"/>
                </a:lnTo>
                <a:lnTo>
                  <a:pt x="723" y="2494"/>
                </a:lnTo>
                <a:lnTo>
                  <a:pt x="536" y="2757"/>
                </a:lnTo>
                <a:lnTo>
                  <a:pt x="402" y="3019"/>
                </a:lnTo>
                <a:lnTo>
                  <a:pt x="268" y="3290"/>
                </a:lnTo>
                <a:lnTo>
                  <a:pt x="161" y="3568"/>
                </a:lnTo>
                <a:lnTo>
                  <a:pt x="81" y="3838"/>
                </a:lnTo>
                <a:lnTo>
                  <a:pt x="28" y="4116"/>
                </a:lnTo>
                <a:lnTo>
                  <a:pt x="1" y="4394"/>
                </a:lnTo>
                <a:lnTo>
                  <a:pt x="1" y="4671"/>
                </a:lnTo>
                <a:lnTo>
                  <a:pt x="1" y="4949"/>
                </a:lnTo>
                <a:lnTo>
                  <a:pt x="28" y="5235"/>
                </a:lnTo>
                <a:lnTo>
                  <a:pt x="81" y="5513"/>
                </a:lnTo>
                <a:lnTo>
                  <a:pt x="135" y="5791"/>
                </a:lnTo>
                <a:lnTo>
                  <a:pt x="215" y="6061"/>
                </a:lnTo>
                <a:lnTo>
                  <a:pt x="429" y="6609"/>
                </a:lnTo>
                <a:lnTo>
                  <a:pt x="670" y="7142"/>
                </a:lnTo>
                <a:lnTo>
                  <a:pt x="964" y="7667"/>
                </a:lnTo>
                <a:lnTo>
                  <a:pt x="1285" y="8169"/>
                </a:lnTo>
                <a:lnTo>
                  <a:pt x="1633" y="8647"/>
                </a:lnTo>
                <a:lnTo>
                  <a:pt x="1740" y="8748"/>
                </a:lnTo>
                <a:lnTo>
                  <a:pt x="1847" y="8840"/>
                </a:lnTo>
                <a:lnTo>
                  <a:pt x="1980" y="8925"/>
                </a:lnTo>
                <a:lnTo>
                  <a:pt x="2168" y="9002"/>
                </a:lnTo>
                <a:lnTo>
                  <a:pt x="2328" y="9072"/>
                </a:lnTo>
                <a:lnTo>
                  <a:pt x="2542" y="9141"/>
                </a:lnTo>
                <a:lnTo>
                  <a:pt x="2756" y="9195"/>
                </a:lnTo>
                <a:lnTo>
                  <a:pt x="2997" y="9242"/>
                </a:lnTo>
                <a:lnTo>
                  <a:pt x="3238" y="9288"/>
                </a:lnTo>
                <a:lnTo>
                  <a:pt x="3505" y="9327"/>
                </a:lnTo>
                <a:lnTo>
                  <a:pt x="3773" y="9357"/>
                </a:lnTo>
                <a:lnTo>
                  <a:pt x="4040" y="9373"/>
                </a:lnTo>
                <a:lnTo>
                  <a:pt x="4308" y="9388"/>
                </a:lnTo>
                <a:lnTo>
                  <a:pt x="4602" y="9404"/>
                </a:lnTo>
                <a:lnTo>
                  <a:pt x="4869" y="9404"/>
                </a:lnTo>
                <a:lnTo>
                  <a:pt x="5137" y="9396"/>
                </a:lnTo>
                <a:lnTo>
                  <a:pt x="5431" y="9388"/>
                </a:lnTo>
                <a:lnTo>
                  <a:pt x="5699" y="9365"/>
                </a:lnTo>
                <a:lnTo>
                  <a:pt x="5940" y="9342"/>
                </a:lnTo>
                <a:lnTo>
                  <a:pt x="6207" y="9311"/>
                </a:lnTo>
                <a:lnTo>
                  <a:pt x="6448" y="9273"/>
                </a:lnTo>
                <a:lnTo>
                  <a:pt x="6662" y="9234"/>
                </a:lnTo>
                <a:lnTo>
                  <a:pt x="6876" y="9180"/>
                </a:lnTo>
                <a:lnTo>
                  <a:pt x="7090" y="9126"/>
                </a:lnTo>
                <a:lnTo>
                  <a:pt x="7250" y="9064"/>
                </a:lnTo>
                <a:lnTo>
                  <a:pt x="7411" y="8995"/>
                </a:lnTo>
                <a:lnTo>
                  <a:pt x="7545" y="8917"/>
                </a:lnTo>
                <a:lnTo>
                  <a:pt x="7652" y="8833"/>
                </a:lnTo>
                <a:lnTo>
                  <a:pt x="7732" y="8748"/>
                </a:lnTo>
                <a:lnTo>
                  <a:pt x="7785" y="8647"/>
                </a:lnTo>
                <a:lnTo>
                  <a:pt x="7812" y="8547"/>
                </a:lnTo>
                <a:lnTo>
                  <a:pt x="7812" y="8439"/>
                </a:lnTo>
                <a:lnTo>
                  <a:pt x="7678" y="7929"/>
                </a:lnTo>
                <a:lnTo>
                  <a:pt x="7598" y="7420"/>
                </a:lnTo>
                <a:lnTo>
                  <a:pt x="7571" y="6910"/>
                </a:lnTo>
                <a:lnTo>
                  <a:pt x="7571" y="6401"/>
                </a:lnTo>
                <a:lnTo>
                  <a:pt x="7625" y="5891"/>
                </a:lnTo>
                <a:lnTo>
                  <a:pt x="7732" y="5382"/>
                </a:lnTo>
                <a:lnTo>
                  <a:pt x="7892" y="4872"/>
                </a:lnTo>
                <a:lnTo>
                  <a:pt x="8106" y="4363"/>
                </a:lnTo>
                <a:lnTo>
                  <a:pt x="8240" y="4147"/>
                </a:lnTo>
                <a:lnTo>
                  <a:pt x="8374" y="3930"/>
                </a:lnTo>
                <a:lnTo>
                  <a:pt x="8668" y="3490"/>
                </a:lnTo>
                <a:lnTo>
                  <a:pt x="8962" y="3058"/>
                </a:lnTo>
                <a:lnTo>
                  <a:pt x="9283" y="2626"/>
                </a:lnTo>
                <a:lnTo>
                  <a:pt x="9551" y="2193"/>
                </a:lnTo>
                <a:lnTo>
                  <a:pt x="9658" y="1977"/>
                </a:lnTo>
                <a:lnTo>
                  <a:pt x="9738" y="1753"/>
                </a:lnTo>
                <a:lnTo>
                  <a:pt x="9818" y="1537"/>
                </a:lnTo>
                <a:lnTo>
                  <a:pt x="9845" y="1313"/>
                </a:lnTo>
                <a:lnTo>
                  <a:pt x="9845" y="1097"/>
                </a:lnTo>
                <a:lnTo>
                  <a:pt x="9818" y="873"/>
                </a:lnTo>
                <a:lnTo>
                  <a:pt x="9792" y="796"/>
                </a:lnTo>
                <a:lnTo>
                  <a:pt x="9765" y="727"/>
                </a:lnTo>
                <a:lnTo>
                  <a:pt x="9685" y="649"/>
                </a:lnTo>
                <a:lnTo>
                  <a:pt x="9578" y="588"/>
                </a:lnTo>
                <a:lnTo>
                  <a:pt x="9471" y="518"/>
                </a:lnTo>
                <a:lnTo>
                  <a:pt x="9364" y="464"/>
                </a:lnTo>
                <a:lnTo>
                  <a:pt x="9203" y="402"/>
                </a:lnTo>
                <a:lnTo>
                  <a:pt x="9043" y="348"/>
                </a:lnTo>
                <a:lnTo>
                  <a:pt x="8882" y="302"/>
                </a:lnTo>
                <a:lnTo>
                  <a:pt x="8695" y="248"/>
                </a:lnTo>
                <a:lnTo>
                  <a:pt x="8481" y="209"/>
                </a:lnTo>
                <a:lnTo>
                  <a:pt x="8294" y="171"/>
                </a:lnTo>
                <a:lnTo>
                  <a:pt x="8080" y="132"/>
                </a:lnTo>
                <a:lnTo>
                  <a:pt x="7839" y="101"/>
                </a:lnTo>
                <a:lnTo>
                  <a:pt x="7384" y="55"/>
                </a:lnTo>
                <a:lnTo>
                  <a:pt x="7143" y="32"/>
                </a:lnTo>
                <a:lnTo>
                  <a:pt x="6876" y="16"/>
                </a:lnTo>
                <a:lnTo>
                  <a:pt x="6635" y="9"/>
                </a:lnTo>
                <a:lnTo>
                  <a:pt x="6394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21;p2">
            <a:extLst>
              <a:ext uri="{FF2B5EF4-FFF2-40B4-BE49-F238E27FC236}">
                <a16:creationId xmlns:a16="http://schemas.microsoft.com/office/drawing/2014/main" id="{16F517D4-7FC7-9D44-B6F9-D218770CF62E}"/>
              </a:ext>
            </a:extLst>
          </p:cNvPr>
          <p:cNvSpPr/>
          <p:nvPr userDrawn="1"/>
        </p:nvSpPr>
        <p:spPr>
          <a:xfrm rot="10800000">
            <a:off x="1649008" y="749861"/>
            <a:ext cx="101592" cy="113231"/>
          </a:xfrm>
          <a:custGeom>
            <a:avLst/>
            <a:gdLst/>
            <a:ahLst/>
            <a:cxnLst/>
            <a:rect l="l" t="t" r="r" b="b"/>
            <a:pathLst>
              <a:path w="23301" h="8469" extrusionOk="0">
                <a:moveTo>
                  <a:pt x="18298" y="0"/>
                </a:moveTo>
                <a:lnTo>
                  <a:pt x="17763" y="8"/>
                </a:lnTo>
                <a:lnTo>
                  <a:pt x="17228" y="15"/>
                </a:lnTo>
                <a:lnTo>
                  <a:pt x="16666" y="39"/>
                </a:lnTo>
                <a:lnTo>
                  <a:pt x="16131" y="70"/>
                </a:lnTo>
                <a:lnTo>
                  <a:pt x="15596" y="108"/>
                </a:lnTo>
                <a:lnTo>
                  <a:pt x="15061" y="162"/>
                </a:lnTo>
                <a:lnTo>
                  <a:pt x="14526" y="216"/>
                </a:lnTo>
                <a:lnTo>
                  <a:pt x="14018" y="278"/>
                </a:lnTo>
                <a:lnTo>
                  <a:pt x="13483" y="347"/>
                </a:lnTo>
                <a:lnTo>
                  <a:pt x="12975" y="425"/>
                </a:lnTo>
                <a:lnTo>
                  <a:pt x="12466" y="510"/>
                </a:lnTo>
                <a:lnTo>
                  <a:pt x="11985" y="594"/>
                </a:lnTo>
                <a:lnTo>
                  <a:pt x="11477" y="687"/>
                </a:lnTo>
                <a:lnTo>
                  <a:pt x="10995" y="787"/>
                </a:lnTo>
                <a:lnTo>
                  <a:pt x="10514" y="896"/>
                </a:lnTo>
                <a:lnTo>
                  <a:pt x="10059" y="1004"/>
                </a:lnTo>
                <a:lnTo>
                  <a:pt x="9149" y="1227"/>
                </a:lnTo>
                <a:lnTo>
                  <a:pt x="8267" y="1467"/>
                </a:lnTo>
                <a:lnTo>
                  <a:pt x="7437" y="1714"/>
                </a:lnTo>
                <a:lnTo>
                  <a:pt x="6635" y="1976"/>
                </a:lnTo>
                <a:lnTo>
                  <a:pt x="5886" y="2231"/>
                </a:lnTo>
                <a:lnTo>
                  <a:pt x="5190" y="2494"/>
                </a:lnTo>
                <a:lnTo>
                  <a:pt x="4575" y="2748"/>
                </a:lnTo>
                <a:lnTo>
                  <a:pt x="3986" y="3003"/>
                </a:lnTo>
                <a:lnTo>
                  <a:pt x="3398" y="3273"/>
                </a:lnTo>
                <a:lnTo>
                  <a:pt x="2863" y="3551"/>
                </a:lnTo>
                <a:lnTo>
                  <a:pt x="2381" y="3837"/>
                </a:lnTo>
                <a:lnTo>
                  <a:pt x="1927" y="4122"/>
                </a:lnTo>
                <a:lnTo>
                  <a:pt x="1525" y="4416"/>
                </a:lnTo>
                <a:lnTo>
                  <a:pt x="1178" y="4709"/>
                </a:lnTo>
                <a:lnTo>
                  <a:pt x="857" y="5010"/>
                </a:lnTo>
                <a:lnTo>
                  <a:pt x="589" y="5319"/>
                </a:lnTo>
                <a:lnTo>
                  <a:pt x="375" y="5620"/>
                </a:lnTo>
                <a:lnTo>
                  <a:pt x="215" y="5929"/>
                </a:lnTo>
                <a:lnTo>
                  <a:pt x="81" y="6245"/>
                </a:lnTo>
                <a:lnTo>
                  <a:pt x="27" y="6554"/>
                </a:lnTo>
                <a:lnTo>
                  <a:pt x="1" y="6871"/>
                </a:lnTo>
                <a:lnTo>
                  <a:pt x="27" y="7187"/>
                </a:lnTo>
                <a:lnTo>
                  <a:pt x="134" y="7504"/>
                </a:lnTo>
                <a:lnTo>
                  <a:pt x="268" y="7820"/>
                </a:lnTo>
                <a:lnTo>
                  <a:pt x="322" y="7897"/>
                </a:lnTo>
                <a:lnTo>
                  <a:pt x="402" y="7967"/>
                </a:lnTo>
                <a:lnTo>
                  <a:pt x="509" y="8036"/>
                </a:lnTo>
                <a:lnTo>
                  <a:pt x="616" y="8098"/>
                </a:lnTo>
                <a:lnTo>
                  <a:pt x="750" y="8152"/>
                </a:lnTo>
                <a:lnTo>
                  <a:pt x="883" y="8206"/>
                </a:lnTo>
                <a:lnTo>
                  <a:pt x="1044" y="8253"/>
                </a:lnTo>
                <a:lnTo>
                  <a:pt x="1204" y="8299"/>
                </a:lnTo>
                <a:lnTo>
                  <a:pt x="1392" y="8338"/>
                </a:lnTo>
                <a:lnTo>
                  <a:pt x="1606" y="8368"/>
                </a:lnTo>
                <a:lnTo>
                  <a:pt x="1793" y="8399"/>
                </a:lnTo>
                <a:lnTo>
                  <a:pt x="2007" y="8422"/>
                </a:lnTo>
                <a:lnTo>
                  <a:pt x="2221" y="8446"/>
                </a:lnTo>
                <a:lnTo>
                  <a:pt x="2435" y="8453"/>
                </a:lnTo>
                <a:lnTo>
                  <a:pt x="2649" y="8469"/>
                </a:lnTo>
                <a:lnTo>
                  <a:pt x="3318" y="8469"/>
                </a:lnTo>
                <a:lnTo>
                  <a:pt x="3532" y="8453"/>
                </a:lnTo>
                <a:lnTo>
                  <a:pt x="3746" y="8438"/>
                </a:lnTo>
                <a:lnTo>
                  <a:pt x="3960" y="8422"/>
                </a:lnTo>
                <a:lnTo>
                  <a:pt x="4174" y="8399"/>
                </a:lnTo>
                <a:lnTo>
                  <a:pt x="4361" y="8368"/>
                </a:lnTo>
                <a:lnTo>
                  <a:pt x="4548" y="8330"/>
                </a:lnTo>
                <a:lnTo>
                  <a:pt x="4709" y="8291"/>
                </a:lnTo>
                <a:lnTo>
                  <a:pt x="4869" y="8245"/>
                </a:lnTo>
                <a:lnTo>
                  <a:pt x="5003" y="8191"/>
                </a:lnTo>
                <a:lnTo>
                  <a:pt x="5137" y="8137"/>
                </a:lnTo>
                <a:lnTo>
                  <a:pt x="5244" y="8067"/>
                </a:lnTo>
                <a:lnTo>
                  <a:pt x="5351" y="8006"/>
                </a:lnTo>
                <a:lnTo>
                  <a:pt x="5431" y="7928"/>
                </a:lnTo>
                <a:lnTo>
                  <a:pt x="5485" y="7851"/>
                </a:lnTo>
                <a:lnTo>
                  <a:pt x="5618" y="7604"/>
                </a:lnTo>
                <a:lnTo>
                  <a:pt x="5779" y="7365"/>
                </a:lnTo>
                <a:lnTo>
                  <a:pt x="5966" y="7133"/>
                </a:lnTo>
                <a:lnTo>
                  <a:pt x="6180" y="6894"/>
                </a:lnTo>
                <a:lnTo>
                  <a:pt x="6421" y="6662"/>
                </a:lnTo>
                <a:lnTo>
                  <a:pt x="6688" y="6438"/>
                </a:lnTo>
                <a:lnTo>
                  <a:pt x="6956" y="6215"/>
                </a:lnTo>
                <a:lnTo>
                  <a:pt x="7277" y="5991"/>
                </a:lnTo>
                <a:lnTo>
                  <a:pt x="7625" y="5775"/>
                </a:lnTo>
                <a:lnTo>
                  <a:pt x="7999" y="5566"/>
                </a:lnTo>
                <a:lnTo>
                  <a:pt x="8374" y="5358"/>
                </a:lnTo>
                <a:lnTo>
                  <a:pt x="8802" y="5149"/>
                </a:lnTo>
                <a:lnTo>
                  <a:pt x="9283" y="4948"/>
                </a:lnTo>
                <a:lnTo>
                  <a:pt x="9765" y="4748"/>
                </a:lnTo>
                <a:lnTo>
                  <a:pt x="10273" y="4555"/>
                </a:lnTo>
                <a:lnTo>
                  <a:pt x="10835" y="4369"/>
                </a:lnTo>
                <a:lnTo>
                  <a:pt x="11423" y="4184"/>
                </a:lnTo>
                <a:lnTo>
                  <a:pt x="12038" y="4022"/>
                </a:lnTo>
                <a:lnTo>
                  <a:pt x="12654" y="3875"/>
                </a:lnTo>
                <a:lnTo>
                  <a:pt x="13296" y="3736"/>
                </a:lnTo>
                <a:lnTo>
                  <a:pt x="13964" y="3605"/>
                </a:lnTo>
                <a:lnTo>
                  <a:pt x="14633" y="3489"/>
                </a:lnTo>
                <a:lnTo>
                  <a:pt x="15329" y="3374"/>
                </a:lnTo>
                <a:lnTo>
                  <a:pt x="15998" y="3266"/>
                </a:lnTo>
                <a:lnTo>
                  <a:pt x="17389" y="3057"/>
                </a:lnTo>
                <a:lnTo>
                  <a:pt x="18780" y="2841"/>
                </a:lnTo>
                <a:lnTo>
                  <a:pt x="19475" y="2725"/>
                </a:lnTo>
                <a:lnTo>
                  <a:pt x="20144" y="2609"/>
                </a:lnTo>
                <a:lnTo>
                  <a:pt x="20813" y="2478"/>
                </a:lnTo>
                <a:lnTo>
                  <a:pt x="21481" y="2331"/>
                </a:lnTo>
                <a:lnTo>
                  <a:pt x="21802" y="2254"/>
                </a:lnTo>
                <a:lnTo>
                  <a:pt x="22097" y="2169"/>
                </a:lnTo>
                <a:lnTo>
                  <a:pt x="22364" y="2077"/>
                </a:lnTo>
                <a:lnTo>
                  <a:pt x="22605" y="1984"/>
                </a:lnTo>
                <a:lnTo>
                  <a:pt x="22792" y="1891"/>
                </a:lnTo>
                <a:lnTo>
                  <a:pt x="22953" y="1799"/>
                </a:lnTo>
                <a:lnTo>
                  <a:pt x="23086" y="1706"/>
                </a:lnTo>
                <a:lnTo>
                  <a:pt x="23167" y="1606"/>
                </a:lnTo>
                <a:lnTo>
                  <a:pt x="23247" y="1513"/>
                </a:lnTo>
                <a:lnTo>
                  <a:pt x="23274" y="1413"/>
                </a:lnTo>
                <a:lnTo>
                  <a:pt x="23300" y="1320"/>
                </a:lnTo>
                <a:lnTo>
                  <a:pt x="23274" y="1220"/>
                </a:lnTo>
                <a:lnTo>
                  <a:pt x="23220" y="1127"/>
                </a:lnTo>
                <a:lnTo>
                  <a:pt x="23140" y="1035"/>
                </a:lnTo>
                <a:lnTo>
                  <a:pt x="23060" y="942"/>
                </a:lnTo>
                <a:lnTo>
                  <a:pt x="22926" y="849"/>
                </a:lnTo>
                <a:lnTo>
                  <a:pt x="22792" y="764"/>
                </a:lnTo>
                <a:lnTo>
                  <a:pt x="22605" y="679"/>
                </a:lnTo>
                <a:lnTo>
                  <a:pt x="22418" y="594"/>
                </a:lnTo>
                <a:lnTo>
                  <a:pt x="22204" y="517"/>
                </a:lnTo>
                <a:lnTo>
                  <a:pt x="21963" y="440"/>
                </a:lnTo>
                <a:lnTo>
                  <a:pt x="21722" y="371"/>
                </a:lnTo>
                <a:lnTo>
                  <a:pt x="21455" y="309"/>
                </a:lnTo>
                <a:lnTo>
                  <a:pt x="21160" y="247"/>
                </a:lnTo>
                <a:lnTo>
                  <a:pt x="20866" y="193"/>
                </a:lnTo>
                <a:lnTo>
                  <a:pt x="20545" y="147"/>
                </a:lnTo>
                <a:lnTo>
                  <a:pt x="20197" y="108"/>
                </a:lnTo>
                <a:lnTo>
                  <a:pt x="19850" y="70"/>
                </a:lnTo>
                <a:lnTo>
                  <a:pt x="19475" y="39"/>
                </a:lnTo>
                <a:lnTo>
                  <a:pt x="19101" y="23"/>
                </a:lnTo>
                <a:lnTo>
                  <a:pt x="18699" y="8"/>
                </a:lnTo>
                <a:lnTo>
                  <a:pt x="18298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22;p2">
            <a:extLst>
              <a:ext uri="{FF2B5EF4-FFF2-40B4-BE49-F238E27FC236}">
                <a16:creationId xmlns:a16="http://schemas.microsoft.com/office/drawing/2014/main" id="{177F21F1-8E05-DD42-BD60-2DFEF456A044}"/>
              </a:ext>
            </a:extLst>
          </p:cNvPr>
          <p:cNvSpPr/>
          <p:nvPr userDrawn="1"/>
        </p:nvSpPr>
        <p:spPr>
          <a:xfrm rot="10800000">
            <a:off x="928738" y="1387908"/>
            <a:ext cx="111969" cy="109112"/>
          </a:xfrm>
          <a:custGeom>
            <a:avLst/>
            <a:gdLst/>
            <a:ahLst/>
            <a:cxnLst/>
            <a:rect l="l" t="t" r="r" b="b"/>
            <a:pathLst>
              <a:path w="25681" h="8161" extrusionOk="0">
                <a:moveTo>
                  <a:pt x="20839" y="0"/>
                </a:moveTo>
                <a:lnTo>
                  <a:pt x="20438" y="16"/>
                </a:lnTo>
                <a:lnTo>
                  <a:pt x="20036" y="47"/>
                </a:lnTo>
                <a:lnTo>
                  <a:pt x="19635" y="78"/>
                </a:lnTo>
                <a:lnTo>
                  <a:pt x="19234" y="132"/>
                </a:lnTo>
                <a:lnTo>
                  <a:pt x="18859" y="193"/>
                </a:lnTo>
                <a:lnTo>
                  <a:pt x="18485" y="271"/>
                </a:lnTo>
                <a:lnTo>
                  <a:pt x="18137" y="363"/>
                </a:lnTo>
                <a:lnTo>
                  <a:pt x="16880" y="718"/>
                </a:lnTo>
                <a:lnTo>
                  <a:pt x="15649" y="1081"/>
                </a:lnTo>
                <a:lnTo>
                  <a:pt x="14445" y="1452"/>
                </a:lnTo>
                <a:lnTo>
                  <a:pt x="13242" y="1830"/>
                </a:lnTo>
                <a:lnTo>
                  <a:pt x="12091" y="2216"/>
                </a:lnTo>
                <a:lnTo>
                  <a:pt x="10941" y="2602"/>
                </a:lnTo>
                <a:lnTo>
                  <a:pt x="9818" y="2996"/>
                </a:lnTo>
                <a:lnTo>
                  <a:pt x="8721" y="3397"/>
                </a:lnTo>
                <a:lnTo>
                  <a:pt x="7651" y="3799"/>
                </a:lnTo>
                <a:lnTo>
                  <a:pt x="6581" y="4208"/>
                </a:lnTo>
                <a:lnTo>
                  <a:pt x="5537" y="4617"/>
                </a:lnTo>
                <a:lnTo>
                  <a:pt x="4521" y="5034"/>
                </a:lnTo>
                <a:lnTo>
                  <a:pt x="3504" y="5451"/>
                </a:lnTo>
                <a:lnTo>
                  <a:pt x="2515" y="5868"/>
                </a:lnTo>
                <a:lnTo>
                  <a:pt x="1525" y="6292"/>
                </a:lnTo>
                <a:lnTo>
                  <a:pt x="562" y="6717"/>
                </a:lnTo>
                <a:lnTo>
                  <a:pt x="401" y="6802"/>
                </a:lnTo>
                <a:lnTo>
                  <a:pt x="241" y="6894"/>
                </a:lnTo>
                <a:lnTo>
                  <a:pt x="134" y="6979"/>
                </a:lnTo>
                <a:lnTo>
                  <a:pt x="54" y="7072"/>
                </a:lnTo>
                <a:lnTo>
                  <a:pt x="27" y="7157"/>
                </a:lnTo>
                <a:lnTo>
                  <a:pt x="0" y="7242"/>
                </a:lnTo>
                <a:lnTo>
                  <a:pt x="27" y="7327"/>
                </a:lnTo>
                <a:lnTo>
                  <a:pt x="54" y="7412"/>
                </a:lnTo>
                <a:lnTo>
                  <a:pt x="107" y="7489"/>
                </a:lnTo>
                <a:lnTo>
                  <a:pt x="214" y="7566"/>
                </a:lnTo>
                <a:lnTo>
                  <a:pt x="321" y="7643"/>
                </a:lnTo>
                <a:lnTo>
                  <a:pt x="455" y="7713"/>
                </a:lnTo>
                <a:lnTo>
                  <a:pt x="615" y="7774"/>
                </a:lnTo>
                <a:lnTo>
                  <a:pt x="776" y="7844"/>
                </a:lnTo>
                <a:lnTo>
                  <a:pt x="963" y="7898"/>
                </a:lnTo>
                <a:lnTo>
                  <a:pt x="1150" y="7952"/>
                </a:lnTo>
                <a:lnTo>
                  <a:pt x="1391" y="7998"/>
                </a:lnTo>
                <a:lnTo>
                  <a:pt x="1605" y="8045"/>
                </a:lnTo>
                <a:lnTo>
                  <a:pt x="1846" y="8075"/>
                </a:lnTo>
                <a:lnTo>
                  <a:pt x="2087" y="8106"/>
                </a:lnTo>
                <a:lnTo>
                  <a:pt x="2354" y="8129"/>
                </a:lnTo>
                <a:lnTo>
                  <a:pt x="2622" y="8145"/>
                </a:lnTo>
                <a:lnTo>
                  <a:pt x="2889" y="8153"/>
                </a:lnTo>
                <a:lnTo>
                  <a:pt x="3157" y="8160"/>
                </a:lnTo>
                <a:lnTo>
                  <a:pt x="3424" y="8153"/>
                </a:lnTo>
                <a:lnTo>
                  <a:pt x="3718" y="8129"/>
                </a:lnTo>
                <a:lnTo>
                  <a:pt x="3986" y="8106"/>
                </a:lnTo>
                <a:lnTo>
                  <a:pt x="4253" y="8075"/>
                </a:lnTo>
                <a:lnTo>
                  <a:pt x="4521" y="8029"/>
                </a:lnTo>
                <a:lnTo>
                  <a:pt x="4788" y="7975"/>
                </a:lnTo>
                <a:lnTo>
                  <a:pt x="5056" y="7906"/>
                </a:lnTo>
                <a:lnTo>
                  <a:pt x="5323" y="7828"/>
                </a:lnTo>
                <a:lnTo>
                  <a:pt x="7651" y="7072"/>
                </a:lnTo>
                <a:lnTo>
                  <a:pt x="10032" y="6315"/>
                </a:lnTo>
                <a:lnTo>
                  <a:pt x="12439" y="5574"/>
                </a:lnTo>
                <a:lnTo>
                  <a:pt x="14847" y="4833"/>
                </a:lnTo>
                <a:lnTo>
                  <a:pt x="19715" y="3359"/>
                </a:lnTo>
                <a:lnTo>
                  <a:pt x="22150" y="2617"/>
                </a:lnTo>
                <a:lnTo>
                  <a:pt x="24557" y="1876"/>
                </a:lnTo>
                <a:lnTo>
                  <a:pt x="24878" y="1768"/>
                </a:lnTo>
                <a:lnTo>
                  <a:pt x="25146" y="1660"/>
                </a:lnTo>
                <a:lnTo>
                  <a:pt x="25360" y="1552"/>
                </a:lnTo>
                <a:lnTo>
                  <a:pt x="25520" y="1436"/>
                </a:lnTo>
                <a:lnTo>
                  <a:pt x="25627" y="1328"/>
                </a:lnTo>
                <a:lnTo>
                  <a:pt x="25681" y="1220"/>
                </a:lnTo>
                <a:lnTo>
                  <a:pt x="25681" y="1112"/>
                </a:lnTo>
                <a:lnTo>
                  <a:pt x="25654" y="1012"/>
                </a:lnTo>
                <a:lnTo>
                  <a:pt x="25600" y="904"/>
                </a:lnTo>
                <a:lnTo>
                  <a:pt x="25467" y="803"/>
                </a:lnTo>
                <a:lnTo>
                  <a:pt x="25333" y="711"/>
                </a:lnTo>
                <a:lnTo>
                  <a:pt x="25146" y="618"/>
                </a:lnTo>
                <a:lnTo>
                  <a:pt x="24932" y="533"/>
                </a:lnTo>
                <a:lnTo>
                  <a:pt x="24718" y="448"/>
                </a:lnTo>
                <a:lnTo>
                  <a:pt x="24450" y="371"/>
                </a:lnTo>
                <a:lnTo>
                  <a:pt x="24156" y="301"/>
                </a:lnTo>
                <a:lnTo>
                  <a:pt x="23835" y="232"/>
                </a:lnTo>
                <a:lnTo>
                  <a:pt x="23514" y="178"/>
                </a:lnTo>
                <a:lnTo>
                  <a:pt x="23166" y="124"/>
                </a:lnTo>
                <a:lnTo>
                  <a:pt x="22792" y="78"/>
                </a:lnTo>
                <a:lnTo>
                  <a:pt x="22417" y="47"/>
                </a:lnTo>
                <a:lnTo>
                  <a:pt x="22043" y="24"/>
                </a:lnTo>
                <a:lnTo>
                  <a:pt x="21641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23;p2">
            <a:extLst>
              <a:ext uri="{FF2B5EF4-FFF2-40B4-BE49-F238E27FC236}">
                <a16:creationId xmlns:a16="http://schemas.microsoft.com/office/drawing/2014/main" id="{F330AA81-785D-354B-B0AF-F43DE4433A28}"/>
              </a:ext>
            </a:extLst>
          </p:cNvPr>
          <p:cNvSpPr/>
          <p:nvPr userDrawn="1"/>
        </p:nvSpPr>
        <p:spPr>
          <a:xfrm rot="10800000">
            <a:off x="676439" y="1622303"/>
            <a:ext cx="133312" cy="136253"/>
          </a:xfrm>
          <a:custGeom>
            <a:avLst/>
            <a:gdLst/>
            <a:ahLst/>
            <a:cxnLst/>
            <a:rect l="l" t="t" r="r" b="b"/>
            <a:pathLst>
              <a:path w="30576" h="10191" extrusionOk="0">
                <a:moveTo>
                  <a:pt x="26189" y="0"/>
                </a:moveTo>
                <a:lnTo>
                  <a:pt x="25841" y="8"/>
                </a:lnTo>
                <a:lnTo>
                  <a:pt x="25493" y="23"/>
                </a:lnTo>
                <a:lnTo>
                  <a:pt x="25146" y="46"/>
                </a:lnTo>
                <a:lnTo>
                  <a:pt x="24825" y="85"/>
                </a:lnTo>
                <a:lnTo>
                  <a:pt x="24504" y="131"/>
                </a:lnTo>
                <a:lnTo>
                  <a:pt x="24209" y="193"/>
                </a:lnTo>
                <a:lnTo>
                  <a:pt x="23915" y="270"/>
                </a:lnTo>
                <a:lnTo>
                  <a:pt x="23621" y="348"/>
                </a:lnTo>
                <a:lnTo>
                  <a:pt x="23353" y="448"/>
                </a:lnTo>
                <a:lnTo>
                  <a:pt x="20732" y="1536"/>
                </a:lnTo>
                <a:lnTo>
                  <a:pt x="18110" y="2609"/>
                </a:lnTo>
                <a:lnTo>
                  <a:pt x="16799" y="3142"/>
                </a:lnTo>
                <a:lnTo>
                  <a:pt x="15489" y="3667"/>
                </a:lnTo>
                <a:lnTo>
                  <a:pt x="14178" y="4192"/>
                </a:lnTo>
                <a:lnTo>
                  <a:pt x="12814" y="4709"/>
                </a:lnTo>
                <a:lnTo>
                  <a:pt x="11449" y="5219"/>
                </a:lnTo>
                <a:lnTo>
                  <a:pt x="10058" y="5728"/>
                </a:lnTo>
                <a:lnTo>
                  <a:pt x="8641" y="6230"/>
                </a:lnTo>
                <a:lnTo>
                  <a:pt x="7169" y="6724"/>
                </a:lnTo>
                <a:lnTo>
                  <a:pt x="5671" y="7211"/>
                </a:lnTo>
                <a:lnTo>
                  <a:pt x="4120" y="7697"/>
                </a:lnTo>
                <a:lnTo>
                  <a:pt x="2515" y="8176"/>
                </a:lnTo>
                <a:lnTo>
                  <a:pt x="856" y="8646"/>
                </a:lnTo>
                <a:lnTo>
                  <a:pt x="615" y="8716"/>
                </a:lnTo>
                <a:lnTo>
                  <a:pt x="428" y="8793"/>
                </a:lnTo>
                <a:lnTo>
                  <a:pt x="268" y="8870"/>
                </a:lnTo>
                <a:lnTo>
                  <a:pt x="161" y="8948"/>
                </a:lnTo>
                <a:lnTo>
                  <a:pt x="54" y="9025"/>
                </a:lnTo>
                <a:lnTo>
                  <a:pt x="27" y="9110"/>
                </a:lnTo>
                <a:lnTo>
                  <a:pt x="0" y="9187"/>
                </a:lnTo>
                <a:lnTo>
                  <a:pt x="0" y="9272"/>
                </a:lnTo>
                <a:lnTo>
                  <a:pt x="54" y="9349"/>
                </a:lnTo>
                <a:lnTo>
                  <a:pt x="107" y="9426"/>
                </a:lnTo>
                <a:lnTo>
                  <a:pt x="214" y="9503"/>
                </a:lnTo>
                <a:lnTo>
                  <a:pt x="321" y="9581"/>
                </a:lnTo>
                <a:lnTo>
                  <a:pt x="455" y="9650"/>
                </a:lnTo>
                <a:lnTo>
                  <a:pt x="615" y="9727"/>
                </a:lnTo>
                <a:lnTo>
                  <a:pt x="803" y="9789"/>
                </a:lnTo>
                <a:lnTo>
                  <a:pt x="990" y="9851"/>
                </a:lnTo>
                <a:lnTo>
                  <a:pt x="1204" y="9913"/>
                </a:lnTo>
                <a:lnTo>
                  <a:pt x="1445" y="9967"/>
                </a:lnTo>
                <a:lnTo>
                  <a:pt x="1685" y="10021"/>
                </a:lnTo>
                <a:lnTo>
                  <a:pt x="1926" y="10067"/>
                </a:lnTo>
                <a:lnTo>
                  <a:pt x="2194" y="10106"/>
                </a:lnTo>
                <a:lnTo>
                  <a:pt x="2461" y="10136"/>
                </a:lnTo>
                <a:lnTo>
                  <a:pt x="2755" y="10160"/>
                </a:lnTo>
                <a:lnTo>
                  <a:pt x="3050" y="10175"/>
                </a:lnTo>
                <a:lnTo>
                  <a:pt x="3317" y="10190"/>
                </a:lnTo>
                <a:lnTo>
                  <a:pt x="3611" y="10190"/>
                </a:lnTo>
                <a:lnTo>
                  <a:pt x="3906" y="10183"/>
                </a:lnTo>
                <a:lnTo>
                  <a:pt x="4200" y="10167"/>
                </a:lnTo>
                <a:lnTo>
                  <a:pt x="4494" y="10144"/>
                </a:lnTo>
                <a:lnTo>
                  <a:pt x="4788" y="10113"/>
                </a:lnTo>
                <a:lnTo>
                  <a:pt x="5083" y="10067"/>
                </a:lnTo>
                <a:lnTo>
                  <a:pt x="5350" y="10013"/>
                </a:lnTo>
                <a:lnTo>
                  <a:pt x="7196" y="9596"/>
                </a:lnTo>
                <a:lnTo>
                  <a:pt x="9042" y="9164"/>
                </a:lnTo>
                <a:lnTo>
                  <a:pt x="10861" y="8716"/>
                </a:lnTo>
                <a:lnTo>
                  <a:pt x="12653" y="8253"/>
                </a:lnTo>
                <a:lnTo>
                  <a:pt x="14419" y="7774"/>
                </a:lnTo>
                <a:lnTo>
                  <a:pt x="16157" y="7280"/>
                </a:lnTo>
                <a:lnTo>
                  <a:pt x="17013" y="7033"/>
                </a:lnTo>
                <a:lnTo>
                  <a:pt x="17843" y="6778"/>
                </a:lnTo>
                <a:lnTo>
                  <a:pt x="18672" y="6516"/>
                </a:lnTo>
                <a:lnTo>
                  <a:pt x="19501" y="6253"/>
                </a:lnTo>
                <a:lnTo>
                  <a:pt x="20304" y="5991"/>
                </a:lnTo>
                <a:lnTo>
                  <a:pt x="21106" y="5721"/>
                </a:lnTo>
                <a:lnTo>
                  <a:pt x="21882" y="5450"/>
                </a:lnTo>
                <a:lnTo>
                  <a:pt x="22631" y="5180"/>
                </a:lnTo>
                <a:lnTo>
                  <a:pt x="23380" y="4902"/>
                </a:lnTo>
                <a:lnTo>
                  <a:pt x="24102" y="4617"/>
                </a:lnTo>
                <a:lnTo>
                  <a:pt x="24798" y="4339"/>
                </a:lnTo>
                <a:lnTo>
                  <a:pt x="25493" y="4053"/>
                </a:lnTo>
                <a:lnTo>
                  <a:pt x="26162" y="3760"/>
                </a:lnTo>
                <a:lnTo>
                  <a:pt x="26804" y="3474"/>
                </a:lnTo>
                <a:lnTo>
                  <a:pt x="27446" y="3181"/>
                </a:lnTo>
                <a:lnTo>
                  <a:pt x="28035" y="2880"/>
                </a:lnTo>
                <a:lnTo>
                  <a:pt x="28623" y="2579"/>
                </a:lnTo>
                <a:lnTo>
                  <a:pt x="29185" y="2278"/>
                </a:lnTo>
                <a:lnTo>
                  <a:pt x="29693" y="1976"/>
                </a:lnTo>
                <a:lnTo>
                  <a:pt x="30201" y="1668"/>
                </a:lnTo>
                <a:lnTo>
                  <a:pt x="30362" y="1560"/>
                </a:lnTo>
                <a:lnTo>
                  <a:pt x="30469" y="1452"/>
                </a:lnTo>
                <a:lnTo>
                  <a:pt x="30549" y="1343"/>
                </a:lnTo>
                <a:lnTo>
                  <a:pt x="30576" y="1235"/>
                </a:lnTo>
                <a:lnTo>
                  <a:pt x="30549" y="1127"/>
                </a:lnTo>
                <a:lnTo>
                  <a:pt x="30522" y="1027"/>
                </a:lnTo>
                <a:lnTo>
                  <a:pt x="30442" y="927"/>
                </a:lnTo>
                <a:lnTo>
                  <a:pt x="30308" y="826"/>
                </a:lnTo>
                <a:lnTo>
                  <a:pt x="30175" y="734"/>
                </a:lnTo>
                <a:lnTo>
                  <a:pt x="30014" y="641"/>
                </a:lnTo>
                <a:lnTo>
                  <a:pt x="29800" y="556"/>
                </a:lnTo>
                <a:lnTo>
                  <a:pt x="29586" y="471"/>
                </a:lnTo>
                <a:lnTo>
                  <a:pt x="29345" y="402"/>
                </a:lnTo>
                <a:lnTo>
                  <a:pt x="29078" y="324"/>
                </a:lnTo>
                <a:lnTo>
                  <a:pt x="28810" y="263"/>
                </a:lnTo>
                <a:lnTo>
                  <a:pt x="28516" y="201"/>
                </a:lnTo>
                <a:lnTo>
                  <a:pt x="28195" y="147"/>
                </a:lnTo>
                <a:lnTo>
                  <a:pt x="27874" y="108"/>
                </a:lnTo>
                <a:lnTo>
                  <a:pt x="27553" y="70"/>
                </a:lnTo>
                <a:lnTo>
                  <a:pt x="27205" y="39"/>
                </a:lnTo>
                <a:lnTo>
                  <a:pt x="26858" y="16"/>
                </a:lnTo>
                <a:lnTo>
                  <a:pt x="26537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24;p2">
            <a:extLst>
              <a:ext uri="{FF2B5EF4-FFF2-40B4-BE49-F238E27FC236}">
                <a16:creationId xmlns:a16="http://schemas.microsoft.com/office/drawing/2014/main" id="{E7D15402-C80E-204C-AB33-0FAFF12A7E99}"/>
              </a:ext>
            </a:extLst>
          </p:cNvPr>
          <p:cNvSpPr/>
          <p:nvPr userDrawn="1"/>
        </p:nvSpPr>
        <p:spPr>
          <a:xfrm rot="10800000">
            <a:off x="532354" y="1851738"/>
            <a:ext cx="97276" cy="139463"/>
          </a:xfrm>
          <a:custGeom>
            <a:avLst/>
            <a:gdLst/>
            <a:ahLst/>
            <a:cxnLst/>
            <a:rect l="l" t="t" r="r" b="b"/>
            <a:pathLst>
              <a:path w="22311" h="10431" extrusionOk="0">
                <a:moveTo>
                  <a:pt x="18753" y="1"/>
                </a:moveTo>
                <a:lnTo>
                  <a:pt x="18459" y="8"/>
                </a:lnTo>
                <a:lnTo>
                  <a:pt x="18164" y="16"/>
                </a:lnTo>
                <a:lnTo>
                  <a:pt x="17870" y="31"/>
                </a:lnTo>
                <a:lnTo>
                  <a:pt x="17576" y="55"/>
                </a:lnTo>
                <a:lnTo>
                  <a:pt x="17282" y="85"/>
                </a:lnTo>
                <a:lnTo>
                  <a:pt x="17014" y="116"/>
                </a:lnTo>
                <a:lnTo>
                  <a:pt x="16747" y="155"/>
                </a:lnTo>
                <a:lnTo>
                  <a:pt x="16506" y="201"/>
                </a:lnTo>
                <a:lnTo>
                  <a:pt x="16265" y="248"/>
                </a:lnTo>
                <a:lnTo>
                  <a:pt x="16051" y="309"/>
                </a:lnTo>
                <a:lnTo>
                  <a:pt x="15837" y="371"/>
                </a:lnTo>
                <a:lnTo>
                  <a:pt x="15650" y="441"/>
                </a:lnTo>
                <a:lnTo>
                  <a:pt x="15489" y="518"/>
                </a:lnTo>
                <a:lnTo>
                  <a:pt x="15356" y="595"/>
                </a:lnTo>
                <a:lnTo>
                  <a:pt x="14553" y="1151"/>
                </a:lnTo>
                <a:lnTo>
                  <a:pt x="13751" y="1707"/>
                </a:lnTo>
                <a:lnTo>
                  <a:pt x="12226" y="2787"/>
                </a:lnTo>
                <a:lnTo>
                  <a:pt x="11450" y="3320"/>
                </a:lnTo>
                <a:lnTo>
                  <a:pt x="10674" y="3845"/>
                </a:lnTo>
                <a:lnTo>
                  <a:pt x="9898" y="4370"/>
                </a:lnTo>
                <a:lnTo>
                  <a:pt x="9069" y="4887"/>
                </a:lnTo>
                <a:lnTo>
                  <a:pt x="8240" y="5397"/>
                </a:lnTo>
                <a:lnTo>
                  <a:pt x="7357" y="5899"/>
                </a:lnTo>
                <a:lnTo>
                  <a:pt x="6421" y="6408"/>
                </a:lnTo>
                <a:lnTo>
                  <a:pt x="5431" y="6902"/>
                </a:lnTo>
                <a:lnTo>
                  <a:pt x="4896" y="7149"/>
                </a:lnTo>
                <a:lnTo>
                  <a:pt x="4361" y="7396"/>
                </a:lnTo>
                <a:lnTo>
                  <a:pt x="3799" y="7643"/>
                </a:lnTo>
                <a:lnTo>
                  <a:pt x="3211" y="7890"/>
                </a:lnTo>
                <a:lnTo>
                  <a:pt x="2622" y="8137"/>
                </a:lnTo>
                <a:lnTo>
                  <a:pt x="2007" y="8384"/>
                </a:lnTo>
                <a:lnTo>
                  <a:pt x="1338" y="8624"/>
                </a:lnTo>
                <a:lnTo>
                  <a:pt x="670" y="8871"/>
                </a:lnTo>
                <a:lnTo>
                  <a:pt x="482" y="8948"/>
                </a:lnTo>
                <a:lnTo>
                  <a:pt x="322" y="9025"/>
                </a:lnTo>
                <a:lnTo>
                  <a:pt x="215" y="9110"/>
                </a:lnTo>
                <a:lnTo>
                  <a:pt x="108" y="9187"/>
                </a:lnTo>
                <a:lnTo>
                  <a:pt x="54" y="9272"/>
                </a:lnTo>
                <a:lnTo>
                  <a:pt x="1" y="9357"/>
                </a:lnTo>
                <a:lnTo>
                  <a:pt x="1" y="9434"/>
                </a:lnTo>
                <a:lnTo>
                  <a:pt x="27" y="9519"/>
                </a:lnTo>
                <a:lnTo>
                  <a:pt x="54" y="9604"/>
                </a:lnTo>
                <a:lnTo>
                  <a:pt x="134" y="9681"/>
                </a:lnTo>
                <a:lnTo>
                  <a:pt x="215" y="9758"/>
                </a:lnTo>
                <a:lnTo>
                  <a:pt x="349" y="9836"/>
                </a:lnTo>
                <a:lnTo>
                  <a:pt x="482" y="9913"/>
                </a:lnTo>
                <a:lnTo>
                  <a:pt x="616" y="9982"/>
                </a:lnTo>
                <a:lnTo>
                  <a:pt x="803" y="10052"/>
                </a:lnTo>
                <a:lnTo>
                  <a:pt x="964" y="10114"/>
                </a:lnTo>
                <a:lnTo>
                  <a:pt x="1178" y="10168"/>
                </a:lnTo>
                <a:lnTo>
                  <a:pt x="1392" y="10222"/>
                </a:lnTo>
                <a:lnTo>
                  <a:pt x="1606" y="10276"/>
                </a:lnTo>
                <a:lnTo>
                  <a:pt x="1847" y="10314"/>
                </a:lnTo>
                <a:lnTo>
                  <a:pt x="2114" y="10353"/>
                </a:lnTo>
                <a:lnTo>
                  <a:pt x="2355" y="10384"/>
                </a:lnTo>
                <a:lnTo>
                  <a:pt x="2622" y="10407"/>
                </a:lnTo>
                <a:lnTo>
                  <a:pt x="2890" y="10422"/>
                </a:lnTo>
                <a:lnTo>
                  <a:pt x="3157" y="10430"/>
                </a:lnTo>
                <a:lnTo>
                  <a:pt x="3452" y="10430"/>
                </a:lnTo>
                <a:lnTo>
                  <a:pt x="3719" y="10415"/>
                </a:lnTo>
                <a:lnTo>
                  <a:pt x="4013" y="10399"/>
                </a:lnTo>
                <a:lnTo>
                  <a:pt x="4281" y="10368"/>
                </a:lnTo>
                <a:lnTo>
                  <a:pt x="4575" y="10330"/>
                </a:lnTo>
                <a:lnTo>
                  <a:pt x="4843" y="10283"/>
                </a:lnTo>
                <a:lnTo>
                  <a:pt x="5110" y="10222"/>
                </a:lnTo>
                <a:lnTo>
                  <a:pt x="5966" y="9998"/>
                </a:lnTo>
                <a:lnTo>
                  <a:pt x="6822" y="9774"/>
                </a:lnTo>
                <a:lnTo>
                  <a:pt x="7678" y="9550"/>
                </a:lnTo>
                <a:lnTo>
                  <a:pt x="8507" y="9311"/>
                </a:lnTo>
                <a:lnTo>
                  <a:pt x="9310" y="9071"/>
                </a:lnTo>
                <a:lnTo>
                  <a:pt x="10139" y="8824"/>
                </a:lnTo>
                <a:lnTo>
                  <a:pt x="10915" y="8570"/>
                </a:lnTo>
                <a:lnTo>
                  <a:pt x="11691" y="8307"/>
                </a:lnTo>
                <a:lnTo>
                  <a:pt x="12440" y="8045"/>
                </a:lnTo>
                <a:lnTo>
                  <a:pt x="13189" y="7774"/>
                </a:lnTo>
                <a:lnTo>
                  <a:pt x="13911" y="7504"/>
                </a:lnTo>
                <a:lnTo>
                  <a:pt x="14607" y="7226"/>
                </a:lnTo>
                <a:lnTo>
                  <a:pt x="15275" y="6941"/>
                </a:lnTo>
                <a:lnTo>
                  <a:pt x="15944" y="6655"/>
                </a:lnTo>
                <a:lnTo>
                  <a:pt x="16559" y="6362"/>
                </a:lnTo>
                <a:lnTo>
                  <a:pt x="17175" y="6061"/>
                </a:lnTo>
                <a:lnTo>
                  <a:pt x="17736" y="5760"/>
                </a:lnTo>
                <a:lnTo>
                  <a:pt x="18298" y="5458"/>
                </a:lnTo>
                <a:lnTo>
                  <a:pt x="18806" y="5150"/>
                </a:lnTo>
                <a:lnTo>
                  <a:pt x="19288" y="4841"/>
                </a:lnTo>
                <a:lnTo>
                  <a:pt x="19743" y="4524"/>
                </a:lnTo>
                <a:lnTo>
                  <a:pt x="20171" y="4208"/>
                </a:lnTo>
                <a:lnTo>
                  <a:pt x="20545" y="3891"/>
                </a:lnTo>
                <a:lnTo>
                  <a:pt x="20920" y="3567"/>
                </a:lnTo>
                <a:lnTo>
                  <a:pt x="21241" y="3243"/>
                </a:lnTo>
                <a:lnTo>
                  <a:pt x="21508" y="2919"/>
                </a:lnTo>
                <a:lnTo>
                  <a:pt x="21749" y="2587"/>
                </a:lnTo>
                <a:lnTo>
                  <a:pt x="21936" y="2255"/>
                </a:lnTo>
                <a:lnTo>
                  <a:pt x="22097" y="1923"/>
                </a:lnTo>
                <a:lnTo>
                  <a:pt x="22230" y="1583"/>
                </a:lnTo>
                <a:lnTo>
                  <a:pt x="22284" y="1243"/>
                </a:lnTo>
                <a:lnTo>
                  <a:pt x="22311" y="911"/>
                </a:lnTo>
                <a:lnTo>
                  <a:pt x="22311" y="811"/>
                </a:lnTo>
                <a:lnTo>
                  <a:pt x="22257" y="718"/>
                </a:lnTo>
                <a:lnTo>
                  <a:pt x="22177" y="634"/>
                </a:lnTo>
                <a:lnTo>
                  <a:pt x="22097" y="549"/>
                </a:lnTo>
                <a:lnTo>
                  <a:pt x="21963" y="471"/>
                </a:lnTo>
                <a:lnTo>
                  <a:pt x="21802" y="402"/>
                </a:lnTo>
                <a:lnTo>
                  <a:pt x="21615" y="340"/>
                </a:lnTo>
                <a:lnTo>
                  <a:pt x="21428" y="278"/>
                </a:lnTo>
                <a:lnTo>
                  <a:pt x="21214" y="224"/>
                </a:lnTo>
                <a:lnTo>
                  <a:pt x="20973" y="178"/>
                </a:lnTo>
                <a:lnTo>
                  <a:pt x="20732" y="139"/>
                </a:lnTo>
                <a:lnTo>
                  <a:pt x="20492" y="101"/>
                </a:lnTo>
                <a:lnTo>
                  <a:pt x="20197" y="70"/>
                </a:lnTo>
                <a:lnTo>
                  <a:pt x="19930" y="47"/>
                </a:lnTo>
                <a:lnTo>
                  <a:pt x="19636" y="24"/>
                </a:lnTo>
                <a:lnTo>
                  <a:pt x="19341" y="16"/>
                </a:lnTo>
                <a:lnTo>
                  <a:pt x="19047" y="8"/>
                </a:lnTo>
                <a:lnTo>
                  <a:pt x="18753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5;p2">
            <a:extLst>
              <a:ext uri="{FF2B5EF4-FFF2-40B4-BE49-F238E27FC236}">
                <a16:creationId xmlns:a16="http://schemas.microsoft.com/office/drawing/2014/main" id="{2B29398C-B294-0647-8306-6F7970672825}"/>
              </a:ext>
            </a:extLst>
          </p:cNvPr>
          <p:cNvSpPr/>
          <p:nvPr userDrawn="1"/>
        </p:nvSpPr>
        <p:spPr>
          <a:xfrm rot="10800000">
            <a:off x="520714" y="2047750"/>
            <a:ext cx="48989" cy="107455"/>
          </a:xfrm>
          <a:custGeom>
            <a:avLst/>
            <a:gdLst/>
            <a:ahLst/>
            <a:cxnLst/>
            <a:rect l="l" t="t" r="r" b="b"/>
            <a:pathLst>
              <a:path w="11236" h="8037" extrusionOk="0">
                <a:moveTo>
                  <a:pt x="3318" y="1"/>
                </a:moveTo>
                <a:lnTo>
                  <a:pt x="3023" y="16"/>
                </a:lnTo>
                <a:lnTo>
                  <a:pt x="2756" y="31"/>
                </a:lnTo>
                <a:lnTo>
                  <a:pt x="2462" y="55"/>
                </a:lnTo>
                <a:lnTo>
                  <a:pt x="2194" y="86"/>
                </a:lnTo>
                <a:lnTo>
                  <a:pt x="1953" y="124"/>
                </a:lnTo>
                <a:lnTo>
                  <a:pt x="1686" y="170"/>
                </a:lnTo>
                <a:lnTo>
                  <a:pt x="1472" y="217"/>
                </a:lnTo>
                <a:lnTo>
                  <a:pt x="1231" y="271"/>
                </a:lnTo>
                <a:lnTo>
                  <a:pt x="1017" y="333"/>
                </a:lnTo>
                <a:lnTo>
                  <a:pt x="830" y="402"/>
                </a:lnTo>
                <a:lnTo>
                  <a:pt x="643" y="472"/>
                </a:lnTo>
                <a:lnTo>
                  <a:pt x="482" y="549"/>
                </a:lnTo>
                <a:lnTo>
                  <a:pt x="348" y="634"/>
                </a:lnTo>
                <a:lnTo>
                  <a:pt x="241" y="726"/>
                </a:lnTo>
                <a:lnTo>
                  <a:pt x="134" y="819"/>
                </a:lnTo>
                <a:lnTo>
                  <a:pt x="54" y="912"/>
                </a:lnTo>
                <a:lnTo>
                  <a:pt x="1" y="1020"/>
                </a:lnTo>
                <a:lnTo>
                  <a:pt x="1" y="1128"/>
                </a:lnTo>
                <a:lnTo>
                  <a:pt x="1" y="1328"/>
                </a:lnTo>
                <a:lnTo>
                  <a:pt x="54" y="1529"/>
                </a:lnTo>
                <a:lnTo>
                  <a:pt x="108" y="1730"/>
                </a:lnTo>
                <a:lnTo>
                  <a:pt x="215" y="1931"/>
                </a:lnTo>
                <a:lnTo>
                  <a:pt x="348" y="2131"/>
                </a:lnTo>
                <a:lnTo>
                  <a:pt x="509" y="2332"/>
                </a:lnTo>
                <a:lnTo>
                  <a:pt x="669" y="2533"/>
                </a:lnTo>
                <a:lnTo>
                  <a:pt x="857" y="2733"/>
                </a:lnTo>
                <a:lnTo>
                  <a:pt x="1258" y="3127"/>
                </a:lnTo>
                <a:lnTo>
                  <a:pt x="1686" y="3529"/>
                </a:lnTo>
                <a:lnTo>
                  <a:pt x="2114" y="3915"/>
                </a:lnTo>
                <a:lnTo>
                  <a:pt x="2488" y="4301"/>
                </a:lnTo>
                <a:lnTo>
                  <a:pt x="3291" y="5127"/>
                </a:lnTo>
                <a:lnTo>
                  <a:pt x="3692" y="5536"/>
                </a:lnTo>
                <a:lnTo>
                  <a:pt x="4120" y="5953"/>
                </a:lnTo>
                <a:lnTo>
                  <a:pt x="4548" y="6362"/>
                </a:lnTo>
                <a:lnTo>
                  <a:pt x="5030" y="6763"/>
                </a:lnTo>
                <a:lnTo>
                  <a:pt x="5538" y="7165"/>
                </a:lnTo>
                <a:lnTo>
                  <a:pt x="6100" y="7558"/>
                </a:lnTo>
                <a:lnTo>
                  <a:pt x="6207" y="7636"/>
                </a:lnTo>
                <a:lnTo>
                  <a:pt x="6340" y="7705"/>
                </a:lnTo>
                <a:lnTo>
                  <a:pt x="6501" y="7759"/>
                </a:lnTo>
                <a:lnTo>
                  <a:pt x="6661" y="7813"/>
                </a:lnTo>
                <a:lnTo>
                  <a:pt x="6849" y="7867"/>
                </a:lnTo>
                <a:lnTo>
                  <a:pt x="7036" y="7906"/>
                </a:lnTo>
                <a:lnTo>
                  <a:pt x="7223" y="7944"/>
                </a:lnTo>
                <a:lnTo>
                  <a:pt x="7437" y="7968"/>
                </a:lnTo>
                <a:lnTo>
                  <a:pt x="7651" y="7998"/>
                </a:lnTo>
                <a:lnTo>
                  <a:pt x="7865" y="8014"/>
                </a:lnTo>
                <a:lnTo>
                  <a:pt x="8079" y="8029"/>
                </a:lnTo>
                <a:lnTo>
                  <a:pt x="8293" y="8037"/>
                </a:lnTo>
                <a:lnTo>
                  <a:pt x="8507" y="8037"/>
                </a:lnTo>
                <a:lnTo>
                  <a:pt x="8748" y="8029"/>
                </a:lnTo>
                <a:lnTo>
                  <a:pt x="8962" y="8022"/>
                </a:lnTo>
                <a:lnTo>
                  <a:pt x="9176" y="8006"/>
                </a:lnTo>
                <a:lnTo>
                  <a:pt x="9390" y="7991"/>
                </a:lnTo>
                <a:lnTo>
                  <a:pt x="9604" y="7968"/>
                </a:lnTo>
                <a:lnTo>
                  <a:pt x="9818" y="7937"/>
                </a:lnTo>
                <a:lnTo>
                  <a:pt x="10005" y="7906"/>
                </a:lnTo>
                <a:lnTo>
                  <a:pt x="10193" y="7867"/>
                </a:lnTo>
                <a:lnTo>
                  <a:pt x="10353" y="7829"/>
                </a:lnTo>
                <a:lnTo>
                  <a:pt x="10514" y="7782"/>
                </a:lnTo>
                <a:lnTo>
                  <a:pt x="10674" y="7728"/>
                </a:lnTo>
                <a:lnTo>
                  <a:pt x="10808" y="7674"/>
                </a:lnTo>
                <a:lnTo>
                  <a:pt x="10915" y="7620"/>
                </a:lnTo>
                <a:lnTo>
                  <a:pt x="11022" y="7558"/>
                </a:lnTo>
                <a:lnTo>
                  <a:pt x="11102" y="7489"/>
                </a:lnTo>
                <a:lnTo>
                  <a:pt x="11182" y="7419"/>
                </a:lnTo>
                <a:lnTo>
                  <a:pt x="11209" y="7350"/>
                </a:lnTo>
                <a:lnTo>
                  <a:pt x="11236" y="7273"/>
                </a:lnTo>
                <a:lnTo>
                  <a:pt x="11236" y="7188"/>
                </a:lnTo>
                <a:lnTo>
                  <a:pt x="11129" y="6763"/>
                </a:lnTo>
                <a:lnTo>
                  <a:pt x="10968" y="6339"/>
                </a:lnTo>
                <a:lnTo>
                  <a:pt x="10781" y="5914"/>
                </a:lnTo>
                <a:lnTo>
                  <a:pt x="10567" y="5489"/>
                </a:lnTo>
                <a:lnTo>
                  <a:pt x="10300" y="5065"/>
                </a:lnTo>
                <a:lnTo>
                  <a:pt x="10032" y="4640"/>
                </a:lnTo>
                <a:lnTo>
                  <a:pt x="9497" y="3799"/>
                </a:lnTo>
                <a:lnTo>
                  <a:pt x="9256" y="3405"/>
                </a:lnTo>
                <a:lnTo>
                  <a:pt x="9042" y="2996"/>
                </a:lnTo>
                <a:lnTo>
                  <a:pt x="8828" y="2587"/>
                </a:lnTo>
                <a:lnTo>
                  <a:pt x="8588" y="2178"/>
                </a:lnTo>
                <a:lnTo>
                  <a:pt x="8427" y="1977"/>
                </a:lnTo>
                <a:lnTo>
                  <a:pt x="8266" y="1776"/>
                </a:lnTo>
                <a:lnTo>
                  <a:pt x="8106" y="1575"/>
                </a:lnTo>
                <a:lnTo>
                  <a:pt x="7919" y="1382"/>
                </a:lnTo>
                <a:lnTo>
                  <a:pt x="7705" y="1189"/>
                </a:lnTo>
                <a:lnTo>
                  <a:pt x="7464" y="996"/>
                </a:lnTo>
                <a:lnTo>
                  <a:pt x="7196" y="811"/>
                </a:lnTo>
                <a:lnTo>
                  <a:pt x="6875" y="634"/>
                </a:lnTo>
                <a:lnTo>
                  <a:pt x="6688" y="533"/>
                </a:lnTo>
                <a:lnTo>
                  <a:pt x="6501" y="448"/>
                </a:lnTo>
                <a:lnTo>
                  <a:pt x="6287" y="363"/>
                </a:lnTo>
                <a:lnTo>
                  <a:pt x="6046" y="294"/>
                </a:lnTo>
                <a:lnTo>
                  <a:pt x="5805" y="232"/>
                </a:lnTo>
                <a:lnTo>
                  <a:pt x="5538" y="178"/>
                </a:lnTo>
                <a:lnTo>
                  <a:pt x="5270" y="124"/>
                </a:lnTo>
                <a:lnTo>
                  <a:pt x="5003" y="86"/>
                </a:lnTo>
                <a:lnTo>
                  <a:pt x="4735" y="55"/>
                </a:lnTo>
                <a:lnTo>
                  <a:pt x="4441" y="31"/>
                </a:lnTo>
                <a:lnTo>
                  <a:pt x="4174" y="16"/>
                </a:lnTo>
                <a:lnTo>
                  <a:pt x="3879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7;p2">
            <a:extLst>
              <a:ext uri="{FF2B5EF4-FFF2-40B4-BE49-F238E27FC236}">
                <a16:creationId xmlns:a16="http://schemas.microsoft.com/office/drawing/2014/main" id="{5FCEE6BB-78CA-BD41-A400-ADA1BE3C07BF}"/>
              </a:ext>
            </a:extLst>
          </p:cNvPr>
          <p:cNvSpPr/>
          <p:nvPr userDrawn="1"/>
        </p:nvSpPr>
        <p:spPr>
          <a:xfrm rot="10800000">
            <a:off x="4125814" y="6077798"/>
            <a:ext cx="1064415" cy="711219"/>
          </a:xfrm>
          <a:custGeom>
            <a:avLst/>
            <a:gdLst/>
            <a:ahLst/>
            <a:cxnLst/>
            <a:rect l="l" t="t" r="r" b="b"/>
            <a:pathLst>
              <a:path w="265661" h="57854" extrusionOk="0">
                <a:moveTo>
                  <a:pt x="6688" y="1"/>
                </a:moveTo>
                <a:lnTo>
                  <a:pt x="6126" y="16"/>
                </a:lnTo>
                <a:lnTo>
                  <a:pt x="5538" y="47"/>
                </a:lnTo>
                <a:lnTo>
                  <a:pt x="4976" y="93"/>
                </a:lnTo>
                <a:lnTo>
                  <a:pt x="4414" y="147"/>
                </a:lnTo>
                <a:lnTo>
                  <a:pt x="3879" y="217"/>
                </a:lnTo>
                <a:lnTo>
                  <a:pt x="3344" y="302"/>
                </a:lnTo>
                <a:lnTo>
                  <a:pt x="2863" y="402"/>
                </a:lnTo>
                <a:lnTo>
                  <a:pt x="2381" y="510"/>
                </a:lnTo>
                <a:lnTo>
                  <a:pt x="1926" y="626"/>
                </a:lnTo>
                <a:lnTo>
                  <a:pt x="1525" y="757"/>
                </a:lnTo>
                <a:lnTo>
                  <a:pt x="1151" y="904"/>
                </a:lnTo>
                <a:lnTo>
                  <a:pt x="830" y="1058"/>
                </a:lnTo>
                <a:lnTo>
                  <a:pt x="562" y="1228"/>
                </a:lnTo>
                <a:lnTo>
                  <a:pt x="428" y="1313"/>
                </a:lnTo>
                <a:lnTo>
                  <a:pt x="321" y="1406"/>
                </a:lnTo>
                <a:lnTo>
                  <a:pt x="241" y="1498"/>
                </a:lnTo>
                <a:lnTo>
                  <a:pt x="161" y="1591"/>
                </a:lnTo>
                <a:lnTo>
                  <a:pt x="107" y="1691"/>
                </a:lnTo>
                <a:lnTo>
                  <a:pt x="54" y="1792"/>
                </a:lnTo>
                <a:lnTo>
                  <a:pt x="27" y="1892"/>
                </a:lnTo>
                <a:lnTo>
                  <a:pt x="27" y="2000"/>
                </a:lnTo>
                <a:lnTo>
                  <a:pt x="0" y="2942"/>
                </a:lnTo>
                <a:lnTo>
                  <a:pt x="27" y="3891"/>
                </a:lnTo>
                <a:lnTo>
                  <a:pt x="81" y="4833"/>
                </a:lnTo>
                <a:lnTo>
                  <a:pt x="188" y="5775"/>
                </a:lnTo>
                <a:lnTo>
                  <a:pt x="321" y="6717"/>
                </a:lnTo>
                <a:lnTo>
                  <a:pt x="482" y="7659"/>
                </a:lnTo>
                <a:lnTo>
                  <a:pt x="696" y="8601"/>
                </a:lnTo>
                <a:lnTo>
                  <a:pt x="910" y="9535"/>
                </a:lnTo>
                <a:lnTo>
                  <a:pt x="1177" y="10476"/>
                </a:lnTo>
                <a:lnTo>
                  <a:pt x="1498" y="11411"/>
                </a:lnTo>
                <a:lnTo>
                  <a:pt x="1819" y="12345"/>
                </a:lnTo>
                <a:lnTo>
                  <a:pt x="2167" y="13279"/>
                </a:lnTo>
                <a:lnTo>
                  <a:pt x="2568" y="14213"/>
                </a:lnTo>
                <a:lnTo>
                  <a:pt x="2996" y="15147"/>
                </a:lnTo>
                <a:lnTo>
                  <a:pt x="3424" y="16081"/>
                </a:lnTo>
                <a:lnTo>
                  <a:pt x="3906" y="17007"/>
                </a:lnTo>
                <a:lnTo>
                  <a:pt x="4414" y="17934"/>
                </a:lnTo>
                <a:lnTo>
                  <a:pt x="4949" y="18868"/>
                </a:lnTo>
                <a:lnTo>
                  <a:pt x="5484" y="19794"/>
                </a:lnTo>
                <a:lnTo>
                  <a:pt x="6073" y="20721"/>
                </a:lnTo>
                <a:lnTo>
                  <a:pt x="6661" y="21647"/>
                </a:lnTo>
                <a:lnTo>
                  <a:pt x="7303" y="22566"/>
                </a:lnTo>
                <a:lnTo>
                  <a:pt x="7945" y="23492"/>
                </a:lnTo>
                <a:lnTo>
                  <a:pt x="8614" y="24411"/>
                </a:lnTo>
                <a:lnTo>
                  <a:pt x="9310" y="25337"/>
                </a:lnTo>
                <a:lnTo>
                  <a:pt x="10005" y="26256"/>
                </a:lnTo>
                <a:lnTo>
                  <a:pt x="10754" y="27175"/>
                </a:lnTo>
                <a:lnTo>
                  <a:pt x="11503" y="28093"/>
                </a:lnTo>
                <a:lnTo>
                  <a:pt x="12252" y="29004"/>
                </a:lnTo>
                <a:lnTo>
                  <a:pt x="13055" y="29923"/>
                </a:lnTo>
                <a:lnTo>
                  <a:pt x="13857" y="30834"/>
                </a:lnTo>
                <a:lnTo>
                  <a:pt x="14660" y="31752"/>
                </a:lnTo>
                <a:lnTo>
                  <a:pt x="14793" y="31868"/>
                </a:lnTo>
                <a:lnTo>
                  <a:pt x="14954" y="31976"/>
                </a:lnTo>
                <a:lnTo>
                  <a:pt x="15114" y="32077"/>
                </a:lnTo>
                <a:lnTo>
                  <a:pt x="15328" y="32177"/>
                </a:lnTo>
                <a:lnTo>
                  <a:pt x="15542" y="32270"/>
                </a:lnTo>
                <a:lnTo>
                  <a:pt x="15783" y="32355"/>
                </a:lnTo>
                <a:lnTo>
                  <a:pt x="16051" y="32432"/>
                </a:lnTo>
                <a:lnTo>
                  <a:pt x="16345" y="32509"/>
                </a:lnTo>
                <a:lnTo>
                  <a:pt x="16639" y="32571"/>
                </a:lnTo>
                <a:lnTo>
                  <a:pt x="16960" y="32640"/>
                </a:lnTo>
                <a:lnTo>
                  <a:pt x="17308" y="32694"/>
                </a:lnTo>
                <a:lnTo>
                  <a:pt x="17656" y="32741"/>
                </a:lnTo>
                <a:lnTo>
                  <a:pt x="18003" y="32787"/>
                </a:lnTo>
                <a:lnTo>
                  <a:pt x="18378" y="32826"/>
                </a:lnTo>
                <a:lnTo>
                  <a:pt x="18752" y="32856"/>
                </a:lnTo>
                <a:lnTo>
                  <a:pt x="19154" y="32887"/>
                </a:lnTo>
                <a:lnTo>
                  <a:pt x="19528" y="32910"/>
                </a:lnTo>
                <a:lnTo>
                  <a:pt x="19929" y="32926"/>
                </a:lnTo>
                <a:lnTo>
                  <a:pt x="20331" y="32934"/>
                </a:lnTo>
                <a:lnTo>
                  <a:pt x="21535" y="32934"/>
                </a:lnTo>
                <a:lnTo>
                  <a:pt x="21936" y="32918"/>
                </a:lnTo>
                <a:lnTo>
                  <a:pt x="22310" y="32903"/>
                </a:lnTo>
                <a:lnTo>
                  <a:pt x="22712" y="32880"/>
                </a:lnTo>
                <a:lnTo>
                  <a:pt x="23086" y="32849"/>
                </a:lnTo>
                <a:lnTo>
                  <a:pt x="23461" y="32818"/>
                </a:lnTo>
                <a:lnTo>
                  <a:pt x="23808" y="32779"/>
                </a:lnTo>
                <a:lnTo>
                  <a:pt x="24156" y="32733"/>
                </a:lnTo>
                <a:lnTo>
                  <a:pt x="24477" y="32679"/>
                </a:lnTo>
                <a:lnTo>
                  <a:pt x="24798" y="32625"/>
                </a:lnTo>
                <a:lnTo>
                  <a:pt x="25119" y="32563"/>
                </a:lnTo>
                <a:lnTo>
                  <a:pt x="29105" y="31722"/>
                </a:lnTo>
                <a:lnTo>
                  <a:pt x="33118" y="30888"/>
                </a:lnTo>
                <a:lnTo>
                  <a:pt x="37157" y="30070"/>
                </a:lnTo>
                <a:lnTo>
                  <a:pt x="41223" y="29267"/>
                </a:lnTo>
                <a:lnTo>
                  <a:pt x="45316" y="28479"/>
                </a:lnTo>
                <a:lnTo>
                  <a:pt x="49435" y="27700"/>
                </a:lnTo>
                <a:lnTo>
                  <a:pt x="53582" y="26935"/>
                </a:lnTo>
                <a:lnTo>
                  <a:pt x="57755" y="26194"/>
                </a:lnTo>
                <a:lnTo>
                  <a:pt x="61955" y="25453"/>
                </a:lnTo>
                <a:lnTo>
                  <a:pt x="66181" y="24735"/>
                </a:lnTo>
                <a:lnTo>
                  <a:pt x="70435" y="24025"/>
                </a:lnTo>
                <a:lnTo>
                  <a:pt x="74715" y="23330"/>
                </a:lnTo>
                <a:lnTo>
                  <a:pt x="79022" y="22651"/>
                </a:lnTo>
                <a:lnTo>
                  <a:pt x="83382" y="21979"/>
                </a:lnTo>
                <a:lnTo>
                  <a:pt x="87742" y="21323"/>
                </a:lnTo>
                <a:lnTo>
                  <a:pt x="92156" y="20682"/>
                </a:lnTo>
                <a:lnTo>
                  <a:pt x="99325" y="33374"/>
                </a:lnTo>
                <a:lnTo>
                  <a:pt x="102910" y="39719"/>
                </a:lnTo>
                <a:lnTo>
                  <a:pt x="106548" y="46065"/>
                </a:lnTo>
                <a:lnTo>
                  <a:pt x="106628" y="46204"/>
                </a:lnTo>
                <a:lnTo>
                  <a:pt x="106762" y="46335"/>
                </a:lnTo>
                <a:lnTo>
                  <a:pt x="106922" y="46467"/>
                </a:lnTo>
                <a:lnTo>
                  <a:pt x="107083" y="46590"/>
                </a:lnTo>
                <a:lnTo>
                  <a:pt x="107270" y="46706"/>
                </a:lnTo>
                <a:lnTo>
                  <a:pt x="107484" y="46814"/>
                </a:lnTo>
                <a:lnTo>
                  <a:pt x="107725" y="46922"/>
                </a:lnTo>
                <a:lnTo>
                  <a:pt x="107992" y="47022"/>
                </a:lnTo>
                <a:lnTo>
                  <a:pt x="108287" y="47123"/>
                </a:lnTo>
                <a:lnTo>
                  <a:pt x="108581" y="47208"/>
                </a:lnTo>
                <a:lnTo>
                  <a:pt x="108875" y="47293"/>
                </a:lnTo>
                <a:lnTo>
                  <a:pt x="109223" y="47370"/>
                </a:lnTo>
                <a:lnTo>
                  <a:pt x="109571" y="47439"/>
                </a:lnTo>
                <a:lnTo>
                  <a:pt x="109919" y="47501"/>
                </a:lnTo>
                <a:lnTo>
                  <a:pt x="110293" y="47563"/>
                </a:lnTo>
                <a:lnTo>
                  <a:pt x="110668" y="47609"/>
                </a:lnTo>
                <a:lnTo>
                  <a:pt x="111069" y="47655"/>
                </a:lnTo>
                <a:lnTo>
                  <a:pt x="111470" y="47694"/>
                </a:lnTo>
                <a:lnTo>
                  <a:pt x="111871" y="47717"/>
                </a:lnTo>
                <a:lnTo>
                  <a:pt x="112273" y="47740"/>
                </a:lnTo>
                <a:lnTo>
                  <a:pt x="112701" y="47756"/>
                </a:lnTo>
                <a:lnTo>
                  <a:pt x="113129" y="47764"/>
                </a:lnTo>
                <a:lnTo>
                  <a:pt x="113557" y="47764"/>
                </a:lnTo>
                <a:lnTo>
                  <a:pt x="113985" y="47756"/>
                </a:lnTo>
                <a:lnTo>
                  <a:pt x="114413" y="47740"/>
                </a:lnTo>
                <a:lnTo>
                  <a:pt x="114841" y="47717"/>
                </a:lnTo>
                <a:lnTo>
                  <a:pt x="115269" y="47679"/>
                </a:lnTo>
                <a:lnTo>
                  <a:pt x="115697" y="47640"/>
                </a:lnTo>
                <a:lnTo>
                  <a:pt x="116125" y="47586"/>
                </a:lnTo>
                <a:lnTo>
                  <a:pt x="116553" y="47532"/>
                </a:lnTo>
                <a:lnTo>
                  <a:pt x="116954" y="47462"/>
                </a:lnTo>
                <a:lnTo>
                  <a:pt x="117382" y="47385"/>
                </a:lnTo>
                <a:lnTo>
                  <a:pt x="133807" y="44097"/>
                </a:lnTo>
                <a:lnTo>
                  <a:pt x="150232" y="40800"/>
                </a:lnTo>
                <a:lnTo>
                  <a:pt x="166657" y="37496"/>
                </a:lnTo>
                <a:lnTo>
                  <a:pt x="174842" y="35836"/>
                </a:lnTo>
                <a:lnTo>
                  <a:pt x="183001" y="34177"/>
                </a:lnTo>
                <a:lnTo>
                  <a:pt x="183590" y="35574"/>
                </a:lnTo>
                <a:lnTo>
                  <a:pt x="184178" y="36971"/>
                </a:lnTo>
                <a:lnTo>
                  <a:pt x="184793" y="38361"/>
                </a:lnTo>
                <a:lnTo>
                  <a:pt x="185462" y="39750"/>
                </a:lnTo>
                <a:lnTo>
                  <a:pt x="186131" y="41148"/>
                </a:lnTo>
                <a:lnTo>
                  <a:pt x="186827" y="42537"/>
                </a:lnTo>
                <a:lnTo>
                  <a:pt x="187576" y="43919"/>
                </a:lnTo>
                <a:lnTo>
                  <a:pt x="188325" y="45309"/>
                </a:lnTo>
                <a:lnTo>
                  <a:pt x="189127" y="46690"/>
                </a:lnTo>
                <a:lnTo>
                  <a:pt x="189930" y="48080"/>
                </a:lnTo>
                <a:lnTo>
                  <a:pt x="190786" y="49462"/>
                </a:lnTo>
                <a:lnTo>
                  <a:pt x="191668" y="50844"/>
                </a:lnTo>
                <a:lnTo>
                  <a:pt x="192578" y="52226"/>
                </a:lnTo>
                <a:lnTo>
                  <a:pt x="193514" y="53608"/>
                </a:lnTo>
                <a:lnTo>
                  <a:pt x="194477" y="54982"/>
                </a:lnTo>
                <a:lnTo>
                  <a:pt x="195494" y="56364"/>
                </a:lnTo>
                <a:lnTo>
                  <a:pt x="195601" y="56487"/>
                </a:lnTo>
                <a:lnTo>
                  <a:pt x="195708" y="56611"/>
                </a:lnTo>
                <a:lnTo>
                  <a:pt x="195868" y="56726"/>
                </a:lnTo>
                <a:lnTo>
                  <a:pt x="196029" y="56834"/>
                </a:lnTo>
                <a:lnTo>
                  <a:pt x="196216" y="56935"/>
                </a:lnTo>
                <a:lnTo>
                  <a:pt x="196403" y="57035"/>
                </a:lnTo>
                <a:lnTo>
                  <a:pt x="196617" y="57136"/>
                </a:lnTo>
                <a:lnTo>
                  <a:pt x="196858" y="57220"/>
                </a:lnTo>
                <a:lnTo>
                  <a:pt x="197099" y="57305"/>
                </a:lnTo>
                <a:lnTo>
                  <a:pt x="197366" y="57383"/>
                </a:lnTo>
                <a:lnTo>
                  <a:pt x="197634" y="57452"/>
                </a:lnTo>
                <a:lnTo>
                  <a:pt x="197901" y="57522"/>
                </a:lnTo>
                <a:lnTo>
                  <a:pt x="198196" y="57583"/>
                </a:lnTo>
                <a:lnTo>
                  <a:pt x="198517" y="57637"/>
                </a:lnTo>
                <a:lnTo>
                  <a:pt x="198838" y="57684"/>
                </a:lnTo>
                <a:lnTo>
                  <a:pt x="199159" y="57730"/>
                </a:lnTo>
                <a:lnTo>
                  <a:pt x="199506" y="57769"/>
                </a:lnTo>
                <a:lnTo>
                  <a:pt x="199854" y="57792"/>
                </a:lnTo>
                <a:lnTo>
                  <a:pt x="200202" y="57823"/>
                </a:lnTo>
                <a:lnTo>
                  <a:pt x="200550" y="57838"/>
                </a:lnTo>
                <a:lnTo>
                  <a:pt x="200924" y="57846"/>
                </a:lnTo>
                <a:lnTo>
                  <a:pt x="201299" y="57853"/>
                </a:lnTo>
                <a:lnTo>
                  <a:pt x="201673" y="57853"/>
                </a:lnTo>
                <a:lnTo>
                  <a:pt x="202048" y="57846"/>
                </a:lnTo>
                <a:lnTo>
                  <a:pt x="202422" y="57830"/>
                </a:lnTo>
                <a:lnTo>
                  <a:pt x="202823" y="57807"/>
                </a:lnTo>
                <a:lnTo>
                  <a:pt x="203198" y="57784"/>
                </a:lnTo>
                <a:lnTo>
                  <a:pt x="203599" y="57745"/>
                </a:lnTo>
                <a:lnTo>
                  <a:pt x="203974" y="57707"/>
                </a:lnTo>
                <a:lnTo>
                  <a:pt x="204375" y="57653"/>
                </a:lnTo>
                <a:lnTo>
                  <a:pt x="204749" y="57599"/>
                </a:lnTo>
                <a:lnTo>
                  <a:pt x="205124" y="57537"/>
                </a:lnTo>
                <a:lnTo>
                  <a:pt x="209083" y="56834"/>
                </a:lnTo>
                <a:lnTo>
                  <a:pt x="213015" y="56124"/>
                </a:lnTo>
                <a:lnTo>
                  <a:pt x="216894" y="55406"/>
                </a:lnTo>
                <a:lnTo>
                  <a:pt x="220746" y="54673"/>
                </a:lnTo>
                <a:lnTo>
                  <a:pt x="224572" y="53932"/>
                </a:lnTo>
                <a:lnTo>
                  <a:pt x="228343" y="53175"/>
                </a:lnTo>
                <a:lnTo>
                  <a:pt x="232089" y="52411"/>
                </a:lnTo>
                <a:lnTo>
                  <a:pt x="235780" y="51631"/>
                </a:lnTo>
                <a:lnTo>
                  <a:pt x="239445" y="50836"/>
                </a:lnTo>
                <a:lnTo>
                  <a:pt x="243083" y="50025"/>
                </a:lnTo>
                <a:lnTo>
                  <a:pt x="246694" y="49207"/>
                </a:lnTo>
                <a:lnTo>
                  <a:pt x="250252" y="48366"/>
                </a:lnTo>
                <a:lnTo>
                  <a:pt x="253783" y="47517"/>
                </a:lnTo>
                <a:lnTo>
                  <a:pt x="255549" y="47084"/>
                </a:lnTo>
                <a:lnTo>
                  <a:pt x="257288" y="46644"/>
                </a:lnTo>
                <a:lnTo>
                  <a:pt x="259026" y="46204"/>
                </a:lnTo>
                <a:lnTo>
                  <a:pt x="260765" y="45756"/>
                </a:lnTo>
                <a:lnTo>
                  <a:pt x="262477" y="45309"/>
                </a:lnTo>
                <a:lnTo>
                  <a:pt x="264189" y="44853"/>
                </a:lnTo>
                <a:lnTo>
                  <a:pt x="264537" y="44753"/>
                </a:lnTo>
                <a:lnTo>
                  <a:pt x="264831" y="44652"/>
                </a:lnTo>
                <a:lnTo>
                  <a:pt x="265072" y="44544"/>
                </a:lnTo>
                <a:lnTo>
                  <a:pt x="265286" y="44429"/>
                </a:lnTo>
                <a:lnTo>
                  <a:pt x="265447" y="44313"/>
                </a:lnTo>
                <a:lnTo>
                  <a:pt x="265554" y="44197"/>
                </a:lnTo>
                <a:lnTo>
                  <a:pt x="265634" y="44081"/>
                </a:lnTo>
                <a:lnTo>
                  <a:pt x="265661" y="43965"/>
                </a:lnTo>
                <a:lnTo>
                  <a:pt x="265661" y="43850"/>
                </a:lnTo>
                <a:lnTo>
                  <a:pt x="265634" y="43734"/>
                </a:lnTo>
                <a:lnTo>
                  <a:pt x="265554" y="43626"/>
                </a:lnTo>
                <a:lnTo>
                  <a:pt x="265447" y="43510"/>
                </a:lnTo>
                <a:lnTo>
                  <a:pt x="265313" y="43402"/>
                </a:lnTo>
                <a:lnTo>
                  <a:pt x="265152" y="43301"/>
                </a:lnTo>
                <a:lnTo>
                  <a:pt x="264965" y="43201"/>
                </a:lnTo>
                <a:lnTo>
                  <a:pt x="264751" y="43108"/>
                </a:lnTo>
                <a:lnTo>
                  <a:pt x="264510" y="43024"/>
                </a:lnTo>
                <a:lnTo>
                  <a:pt x="264243" y="42939"/>
                </a:lnTo>
                <a:lnTo>
                  <a:pt x="263949" y="42869"/>
                </a:lnTo>
                <a:lnTo>
                  <a:pt x="263628" y="42800"/>
                </a:lnTo>
                <a:lnTo>
                  <a:pt x="263307" y="42746"/>
                </a:lnTo>
                <a:lnTo>
                  <a:pt x="262986" y="42699"/>
                </a:lnTo>
                <a:lnTo>
                  <a:pt x="262611" y="42661"/>
                </a:lnTo>
                <a:lnTo>
                  <a:pt x="262263" y="42638"/>
                </a:lnTo>
                <a:lnTo>
                  <a:pt x="261862" y="42622"/>
                </a:lnTo>
                <a:lnTo>
                  <a:pt x="261487" y="42622"/>
                </a:lnTo>
                <a:lnTo>
                  <a:pt x="261086" y="42630"/>
                </a:lnTo>
                <a:lnTo>
                  <a:pt x="260685" y="42653"/>
                </a:lnTo>
                <a:lnTo>
                  <a:pt x="260284" y="42692"/>
                </a:lnTo>
                <a:lnTo>
                  <a:pt x="259856" y="42746"/>
                </a:lnTo>
                <a:lnTo>
                  <a:pt x="259454" y="42815"/>
                </a:lnTo>
                <a:lnTo>
                  <a:pt x="259026" y="42900"/>
                </a:lnTo>
                <a:lnTo>
                  <a:pt x="255843" y="43626"/>
                </a:lnTo>
                <a:lnTo>
                  <a:pt x="252606" y="44336"/>
                </a:lnTo>
                <a:lnTo>
                  <a:pt x="249396" y="45038"/>
                </a:lnTo>
                <a:lnTo>
                  <a:pt x="246159" y="45741"/>
                </a:lnTo>
                <a:lnTo>
                  <a:pt x="242896" y="46428"/>
                </a:lnTo>
                <a:lnTo>
                  <a:pt x="239632" y="47107"/>
                </a:lnTo>
                <a:lnTo>
                  <a:pt x="236342" y="47779"/>
                </a:lnTo>
                <a:lnTo>
                  <a:pt x="233052" y="48435"/>
                </a:lnTo>
                <a:lnTo>
                  <a:pt x="229708" y="49091"/>
                </a:lnTo>
                <a:lnTo>
                  <a:pt x="226391" y="49740"/>
                </a:lnTo>
                <a:lnTo>
                  <a:pt x="223020" y="50373"/>
                </a:lnTo>
                <a:lnTo>
                  <a:pt x="219623" y="50998"/>
                </a:lnTo>
                <a:lnTo>
                  <a:pt x="216225" y="51616"/>
                </a:lnTo>
                <a:lnTo>
                  <a:pt x="212775" y="52226"/>
                </a:lnTo>
                <a:lnTo>
                  <a:pt x="209297" y="52828"/>
                </a:lnTo>
                <a:lnTo>
                  <a:pt x="205819" y="53422"/>
                </a:lnTo>
                <a:lnTo>
                  <a:pt x="204883" y="52010"/>
                </a:lnTo>
                <a:lnTo>
                  <a:pt x="203974" y="50597"/>
                </a:lnTo>
                <a:lnTo>
                  <a:pt x="203118" y="49192"/>
                </a:lnTo>
                <a:lnTo>
                  <a:pt x="202262" y="47779"/>
                </a:lnTo>
                <a:lnTo>
                  <a:pt x="201432" y="46366"/>
                </a:lnTo>
                <a:lnTo>
                  <a:pt x="200630" y="44954"/>
                </a:lnTo>
                <a:lnTo>
                  <a:pt x="199881" y="43533"/>
                </a:lnTo>
                <a:lnTo>
                  <a:pt x="199132" y="42120"/>
                </a:lnTo>
                <a:lnTo>
                  <a:pt x="198410" y="40700"/>
                </a:lnTo>
                <a:lnTo>
                  <a:pt x="197741" y="39279"/>
                </a:lnTo>
                <a:lnTo>
                  <a:pt x="197072" y="37859"/>
                </a:lnTo>
                <a:lnTo>
                  <a:pt x="196457" y="36438"/>
                </a:lnTo>
                <a:lnTo>
                  <a:pt x="195841" y="35018"/>
                </a:lnTo>
                <a:lnTo>
                  <a:pt x="195280" y="33590"/>
                </a:lnTo>
                <a:lnTo>
                  <a:pt x="194745" y="32162"/>
                </a:lnTo>
                <a:lnTo>
                  <a:pt x="194236" y="30733"/>
                </a:lnTo>
                <a:lnTo>
                  <a:pt x="194183" y="30602"/>
                </a:lnTo>
                <a:lnTo>
                  <a:pt x="194076" y="30479"/>
                </a:lnTo>
                <a:lnTo>
                  <a:pt x="193969" y="30355"/>
                </a:lnTo>
                <a:lnTo>
                  <a:pt x="193835" y="30239"/>
                </a:lnTo>
                <a:lnTo>
                  <a:pt x="193648" y="30131"/>
                </a:lnTo>
                <a:lnTo>
                  <a:pt x="193461" y="30023"/>
                </a:lnTo>
                <a:lnTo>
                  <a:pt x="193247" y="29923"/>
                </a:lnTo>
                <a:lnTo>
                  <a:pt x="193006" y="29830"/>
                </a:lnTo>
                <a:lnTo>
                  <a:pt x="192738" y="29745"/>
                </a:lnTo>
                <a:lnTo>
                  <a:pt x="192471" y="29668"/>
                </a:lnTo>
                <a:lnTo>
                  <a:pt x="192177" y="29591"/>
                </a:lnTo>
                <a:lnTo>
                  <a:pt x="191856" y="29521"/>
                </a:lnTo>
                <a:lnTo>
                  <a:pt x="191535" y="29460"/>
                </a:lnTo>
                <a:lnTo>
                  <a:pt x="191187" y="29406"/>
                </a:lnTo>
                <a:lnTo>
                  <a:pt x="190839" y="29352"/>
                </a:lnTo>
                <a:lnTo>
                  <a:pt x="190491" y="29313"/>
                </a:lnTo>
                <a:lnTo>
                  <a:pt x="190117" y="29274"/>
                </a:lnTo>
                <a:lnTo>
                  <a:pt x="189716" y="29244"/>
                </a:lnTo>
                <a:lnTo>
                  <a:pt x="189341" y="29220"/>
                </a:lnTo>
                <a:lnTo>
                  <a:pt x="188940" y="29197"/>
                </a:lnTo>
                <a:lnTo>
                  <a:pt x="188539" y="29189"/>
                </a:lnTo>
                <a:lnTo>
                  <a:pt x="188137" y="29182"/>
                </a:lnTo>
                <a:lnTo>
                  <a:pt x="187736" y="29182"/>
                </a:lnTo>
                <a:lnTo>
                  <a:pt x="187335" y="29189"/>
                </a:lnTo>
                <a:lnTo>
                  <a:pt x="186934" y="29205"/>
                </a:lnTo>
                <a:lnTo>
                  <a:pt x="186532" y="29228"/>
                </a:lnTo>
                <a:lnTo>
                  <a:pt x="186131" y="29259"/>
                </a:lnTo>
                <a:lnTo>
                  <a:pt x="185730" y="29298"/>
                </a:lnTo>
                <a:lnTo>
                  <a:pt x="185355" y="29344"/>
                </a:lnTo>
                <a:lnTo>
                  <a:pt x="184954" y="29390"/>
                </a:lnTo>
                <a:lnTo>
                  <a:pt x="184579" y="29452"/>
                </a:lnTo>
                <a:lnTo>
                  <a:pt x="184232" y="29514"/>
                </a:lnTo>
                <a:lnTo>
                  <a:pt x="175939" y="31119"/>
                </a:lnTo>
                <a:lnTo>
                  <a:pt x="167673" y="32725"/>
                </a:lnTo>
                <a:lnTo>
                  <a:pt x="159407" y="34346"/>
                </a:lnTo>
                <a:lnTo>
                  <a:pt x="151168" y="35968"/>
                </a:lnTo>
                <a:lnTo>
                  <a:pt x="134690" y="39218"/>
                </a:lnTo>
                <a:lnTo>
                  <a:pt x="118238" y="42475"/>
                </a:lnTo>
                <a:lnTo>
                  <a:pt x="114734" y="36230"/>
                </a:lnTo>
                <a:lnTo>
                  <a:pt x="111203" y="29977"/>
                </a:lnTo>
                <a:lnTo>
                  <a:pt x="104140" y="17478"/>
                </a:lnTo>
                <a:lnTo>
                  <a:pt x="104060" y="17370"/>
                </a:lnTo>
                <a:lnTo>
                  <a:pt x="103953" y="17262"/>
                </a:lnTo>
                <a:lnTo>
                  <a:pt x="103846" y="17154"/>
                </a:lnTo>
                <a:lnTo>
                  <a:pt x="103712" y="17046"/>
                </a:lnTo>
                <a:lnTo>
                  <a:pt x="103552" y="16946"/>
                </a:lnTo>
                <a:lnTo>
                  <a:pt x="103365" y="16845"/>
                </a:lnTo>
                <a:lnTo>
                  <a:pt x="103177" y="16745"/>
                </a:lnTo>
                <a:lnTo>
                  <a:pt x="102963" y="16652"/>
                </a:lnTo>
                <a:lnTo>
                  <a:pt x="102749" y="16560"/>
                </a:lnTo>
                <a:lnTo>
                  <a:pt x="102509" y="16467"/>
                </a:lnTo>
                <a:lnTo>
                  <a:pt x="102241" y="16382"/>
                </a:lnTo>
                <a:lnTo>
                  <a:pt x="101974" y="16305"/>
                </a:lnTo>
                <a:lnTo>
                  <a:pt x="101679" y="16228"/>
                </a:lnTo>
                <a:lnTo>
                  <a:pt x="101385" y="16158"/>
                </a:lnTo>
                <a:lnTo>
                  <a:pt x="101091" y="16089"/>
                </a:lnTo>
                <a:lnTo>
                  <a:pt x="100770" y="16027"/>
                </a:lnTo>
                <a:lnTo>
                  <a:pt x="100422" y="15973"/>
                </a:lnTo>
                <a:lnTo>
                  <a:pt x="100101" y="15919"/>
                </a:lnTo>
                <a:lnTo>
                  <a:pt x="99753" y="15873"/>
                </a:lnTo>
                <a:lnTo>
                  <a:pt x="99379" y="15834"/>
                </a:lnTo>
                <a:lnTo>
                  <a:pt x="99031" y="15803"/>
                </a:lnTo>
                <a:lnTo>
                  <a:pt x="98657" y="15772"/>
                </a:lnTo>
                <a:lnTo>
                  <a:pt x="98282" y="15749"/>
                </a:lnTo>
                <a:lnTo>
                  <a:pt x="97908" y="15741"/>
                </a:lnTo>
                <a:lnTo>
                  <a:pt x="97506" y="15734"/>
                </a:lnTo>
                <a:lnTo>
                  <a:pt x="97132" y="15734"/>
                </a:lnTo>
                <a:lnTo>
                  <a:pt x="96730" y="15741"/>
                </a:lnTo>
                <a:lnTo>
                  <a:pt x="96356" y="15757"/>
                </a:lnTo>
                <a:lnTo>
                  <a:pt x="95955" y="15780"/>
                </a:lnTo>
                <a:lnTo>
                  <a:pt x="95553" y="15811"/>
                </a:lnTo>
                <a:lnTo>
                  <a:pt x="95179" y="15849"/>
                </a:lnTo>
                <a:lnTo>
                  <a:pt x="94778" y="15904"/>
                </a:lnTo>
                <a:lnTo>
                  <a:pt x="90203" y="16537"/>
                </a:lnTo>
                <a:lnTo>
                  <a:pt x="85656" y="17193"/>
                </a:lnTo>
                <a:lnTo>
                  <a:pt x="81135" y="17857"/>
                </a:lnTo>
                <a:lnTo>
                  <a:pt x="76641" y="18536"/>
                </a:lnTo>
                <a:lnTo>
                  <a:pt x="72200" y="19231"/>
                </a:lnTo>
                <a:lnTo>
                  <a:pt x="67786" y="19933"/>
                </a:lnTo>
                <a:lnTo>
                  <a:pt x="63399" y="20651"/>
                </a:lnTo>
                <a:lnTo>
                  <a:pt x="59039" y="21385"/>
                </a:lnTo>
                <a:lnTo>
                  <a:pt x="54705" y="22133"/>
                </a:lnTo>
                <a:lnTo>
                  <a:pt x="50425" y="22890"/>
                </a:lnTo>
                <a:lnTo>
                  <a:pt x="46145" y="23662"/>
                </a:lnTo>
                <a:lnTo>
                  <a:pt x="41892" y="24449"/>
                </a:lnTo>
                <a:lnTo>
                  <a:pt x="37692" y="25252"/>
                </a:lnTo>
                <a:lnTo>
                  <a:pt x="33492" y="26063"/>
                </a:lnTo>
                <a:lnTo>
                  <a:pt x="29319" y="26897"/>
                </a:lnTo>
                <a:lnTo>
                  <a:pt x="25173" y="27738"/>
                </a:lnTo>
                <a:lnTo>
                  <a:pt x="24531" y="26928"/>
                </a:lnTo>
                <a:lnTo>
                  <a:pt x="23889" y="26109"/>
                </a:lnTo>
                <a:lnTo>
                  <a:pt x="23273" y="25299"/>
                </a:lnTo>
                <a:lnTo>
                  <a:pt x="22685" y="24488"/>
                </a:lnTo>
                <a:lnTo>
                  <a:pt x="22123" y="23677"/>
                </a:lnTo>
                <a:lnTo>
                  <a:pt x="21588" y="22867"/>
                </a:lnTo>
                <a:lnTo>
                  <a:pt x="21053" y="22056"/>
                </a:lnTo>
                <a:lnTo>
                  <a:pt x="20545" y="21246"/>
                </a:lnTo>
                <a:lnTo>
                  <a:pt x="20063" y="20435"/>
                </a:lnTo>
                <a:lnTo>
                  <a:pt x="19582" y="19617"/>
                </a:lnTo>
                <a:lnTo>
                  <a:pt x="19127" y="18806"/>
                </a:lnTo>
                <a:lnTo>
                  <a:pt x="18699" y="17996"/>
                </a:lnTo>
                <a:lnTo>
                  <a:pt x="17870" y="16367"/>
                </a:lnTo>
                <a:lnTo>
                  <a:pt x="17094" y="14738"/>
                </a:lnTo>
                <a:lnTo>
                  <a:pt x="16398" y="13109"/>
                </a:lnTo>
                <a:lnTo>
                  <a:pt x="15730" y="11472"/>
                </a:lnTo>
                <a:lnTo>
                  <a:pt x="15114" y="9828"/>
                </a:lnTo>
                <a:lnTo>
                  <a:pt x="14553" y="8184"/>
                </a:lnTo>
                <a:lnTo>
                  <a:pt x="14018" y="6539"/>
                </a:lnTo>
                <a:lnTo>
                  <a:pt x="13536" y="4880"/>
                </a:lnTo>
                <a:lnTo>
                  <a:pt x="13055" y="3220"/>
                </a:lnTo>
                <a:lnTo>
                  <a:pt x="12627" y="1552"/>
                </a:lnTo>
                <a:lnTo>
                  <a:pt x="12573" y="1444"/>
                </a:lnTo>
                <a:lnTo>
                  <a:pt x="12520" y="1336"/>
                </a:lnTo>
                <a:lnTo>
                  <a:pt x="12466" y="1236"/>
                </a:lnTo>
                <a:lnTo>
                  <a:pt x="12386" y="1135"/>
                </a:lnTo>
                <a:lnTo>
                  <a:pt x="12279" y="1043"/>
                </a:lnTo>
                <a:lnTo>
                  <a:pt x="12172" y="958"/>
                </a:lnTo>
                <a:lnTo>
                  <a:pt x="12038" y="865"/>
                </a:lnTo>
                <a:lnTo>
                  <a:pt x="11904" y="788"/>
                </a:lnTo>
                <a:lnTo>
                  <a:pt x="11744" y="711"/>
                </a:lnTo>
                <a:lnTo>
                  <a:pt x="11583" y="641"/>
                </a:lnTo>
                <a:lnTo>
                  <a:pt x="11423" y="572"/>
                </a:lnTo>
                <a:lnTo>
                  <a:pt x="11236" y="502"/>
                </a:lnTo>
                <a:lnTo>
                  <a:pt x="11048" y="441"/>
                </a:lnTo>
                <a:lnTo>
                  <a:pt x="10834" y="387"/>
                </a:lnTo>
                <a:lnTo>
                  <a:pt x="10620" y="332"/>
                </a:lnTo>
                <a:lnTo>
                  <a:pt x="10406" y="286"/>
                </a:lnTo>
                <a:lnTo>
                  <a:pt x="9925" y="201"/>
                </a:lnTo>
                <a:lnTo>
                  <a:pt x="9443" y="132"/>
                </a:lnTo>
                <a:lnTo>
                  <a:pt x="8908" y="78"/>
                </a:lnTo>
                <a:lnTo>
                  <a:pt x="8373" y="31"/>
                </a:lnTo>
                <a:lnTo>
                  <a:pt x="7838" y="8"/>
                </a:lnTo>
                <a:lnTo>
                  <a:pt x="7250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8;p2">
            <a:extLst>
              <a:ext uri="{FF2B5EF4-FFF2-40B4-BE49-F238E27FC236}">
                <a16:creationId xmlns:a16="http://schemas.microsoft.com/office/drawing/2014/main" id="{74AC3D8D-B81C-CB48-B6F9-50693943A188}"/>
              </a:ext>
            </a:extLst>
          </p:cNvPr>
          <p:cNvSpPr/>
          <p:nvPr userDrawn="1"/>
        </p:nvSpPr>
        <p:spPr>
          <a:xfrm rot="10800000">
            <a:off x="6981777" y="5885533"/>
            <a:ext cx="789256" cy="727000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9;p2">
            <a:extLst>
              <a:ext uri="{FF2B5EF4-FFF2-40B4-BE49-F238E27FC236}">
                <a16:creationId xmlns:a16="http://schemas.microsoft.com/office/drawing/2014/main" id="{5F2C7509-67DB-5045-ACB2-675155EE69B3}"/>
              </a:ext>
            </a:extLst>
          </p:cNvPr>
          <p:cNvSpPr/>
          <p:nvPr userDrawn="1"/>
        </p:nvSpPr>
        <p:spPr>
          <a:xfrm rot="-9204418">
            <a:off x="11126460" y="6410313"/>
            <a:ext cx="907755" cy="249899"/>
          </a:xfrm>
          <a:custGeom>
            <a:avLst/>
            <a:gdLst/>
            <a:ahLst/>
            <a:cxnLst/>
            <a:rect l="l" t="t" r="r" b="b"/>
            <a:pathLst>
              <a:path w="297334" h="26681" extrusionOk="0">
                <a:moveTo>
                  <a:pt x="7036" y="1"/>
                </a:moveTo>
                <a:lnTo>
                  <a:pt x="6662" y="8"/>
                </a:lnTo>
                <a:lnTo>
                  <a:pt x="6287" y="16"/>
                </a:lnTo>
                <a:lnTo>
                  <a:pt x="5939" y="39"/>
                </a:lnTo>
                <a:lnTo>
                  <a:pt x="5618" y="62"/>
                </a:lnTo>
                <a:lnTo>
                  <a:pt x="5271" y="86"/>
                </a:lnTo>
                <a:lnTo>
                  <a:pt x="4976" y="124"/>
                </a:lnTo>
                <a:lnTo>
                  <a:pt x="4682" y="163"/>
                </a:lnTo>
                <a:lnTo>
                  <a:pt x="4388" y="201"/>
                </a:lnTo>
                <a:lnTo>
                  <a:pt x="4120" y="248"/>
                </a:lnTo>
                <a:lnTo>
                  <a:pt x="3853" y="302"/>
                </a:lnTo>
                <a:lnTo>
                  <a:pt x="3612" y="356"/>
                </a:lnTo>
                <a:lnTo>
                  <a:pt x="3398" y="417"/>
                </a:lnTo>
                <a:lnTo>
                  <a:pt x="3184" y="479"/>
                </a:lnTo>
                <a:lnTo>
                  <a:pt x="2970" y="541"/>
                </a:lnTo>
                <a:lnTo>
                  <a:pt x="2783" y="610"/>
                </a:lnTo>
                <a:lnTo>
                  <a:pt x="2596" y="680"/>
                </a:lnTo>
                <a:lnTo>
                  <a:pt x="2435" y="757"/>
                </a:lnTo>
                <a:lnTo>
                  <a:pt x="2141" y="919"/>
                </a:lnTo>
                <a:lnTo>
                  <a:pt x="1927" y="1081"/>
                </a:lnTo>
                <a:lnTo>
                  <a:pt x="1740" y="1259"/>
                </a:lnTo>
                <a:lnTo>
                  <a:pt x="1606" y="1444"/>
                </a:lnTo>
                <a:lnTo>
                  <a:pt x="1526" y="1629"/>
                </a:lnTo>
                <a:lnTo>
                  <a:pt x="1526" y="1815"/>
                </a:lnTo>
                <a:lnTo>
                  <a:pt x="1552" y="2008"/>
                </a:lnTo>
                <a:lnTo>
                  <a:pt x="1633" y="2201"/>
                </a:lnTo>
                <a:lnTo>
                  <a:pt x="1766" y="2394"/>
                </a:lnTo>
                <a:lnTo>
                  <a:pt x="1954" y="2579"/>
                </a:lnTo>
                <a:lnTo>
                  <a:pt x="2194" y="2764"/>
                </a:lnTo>
                <a:lnTo>
                  <a:pt x="2489" y="2942"/>
                </a:lnTo>
                <a:lnTo>
                  <a:pt x="2836" y="3119"/>
                </a:lnTo>
                <a:lnTo>
                  <a:pt x="3238" y="3282"/>
                </a:lnTo>
                <a:lnTo>
                  <a:pt x="3692" y="3436"/>
                </a:lnTo>
                <a:lnTo>
                  <a:pt x="3933" y="3505"/>
                </a:lnTo>
                <a:lnTo>
                  <a:pt x="4174" y="3575"/>
                </a:lnTo>
                <a:lnTo>
                  <a:pt x="4441" y="3644"/>
                </a:lnTo>
                <a:lnTo>
                  <a:pt x="4736" y="3706"/>
                </a:lnTo>
                <a:lnTo>
                  <a:pt x="5030" y="3768"/>
                </a:lnTo>
                <a:lnTo>
                  <a:pt x="5324" y="3822"/>
                </a:lnTo>
                <a:lnTo>
                  <a:pt x="5645" y="3876"/>
                </a:lnTo>
                <a:lnTo>
                  <a:pt x="5993" y="3922"/>
                </a:lnTo>
                <a:lnTo>
                  <a:pt x="6341" y="3961"/>
                </a:lnTo>
                <a:lnTo>
                  <a:pt x="6689" y="3999"/>
                </a:lnTo>
                <a:lnTo>
                  <a:pt x="7063" y="4038"/>
                </a:lnTo>
                <a:lnTo>
                  <a:pt x="7438" y="4061"/>
                </a:lnTo>
                <a:lnTo>
                  <a:pt x="7839" y="4092"/>
                </a:lnTo>
                <a:lnTo>
                  <a:pt x="8267" y="4108"/>
                </a:lnTo>
                <a:lnTo>
                  <a:pt x="16880" y="4440"/>
                </a:lnTo>
                <a:lnTo>
                  <a:pt x="25494" y="4764"/>
                </a:lnTo>
                <a:lnTo>
                  <a:pt x="34108" y="5080"/>
                </a:lnTo>
                <a:lnTo>
                  <a:pt x="42748" y="5389"/>
                </a:lnTo>
                <a:lnTo>
                  <a:pt x="51389" y="5698"/>
                </a:lnTo>
                <a:lnTo>
                  <a:pt x="60029" y="6007"/>
                </a:lnTo>
                <a:lnTo>
                  <a:pt x="68670" y="6300"/>
                </a:lnTo>
                <a:lnTo>
                  <a:pt x="77310" y="6593"/>
                </a:lnTo>
                <a:lnTo>
                  <a:pt x="85977" y="6879"/>
                </a:lnTo>
                <a:lnTo>
                  <a:pt x="94618" y="7165"/>
                </a:lnTo>
                <a:lnTo>
                  <a:pt x="103285" y="7443"/>
                </a:lnTo>
                <a:lnTo>
                  <a:pt x="111952" y="7713"/>
                </a:lnTo>
                <a:lnTo>
                  <a:pt x="120619" y="7975"/>
                </a:lnTo>
                <a:lnTo>
                  <a:pt x="129287" y="8230"/>
                </a:lnTo>
                <a:lnTo>
                  <a:pt x="137954" y="8485"/>
                </a:lnTo>
                <a:lnTo>
                  <a:pt x="146621" y="8732"/>
                </a:lnTo>
                <a:lnTo>
                  <a:pt x="155315" y="8971"/>
                </a:lnTo>
                <a:lnTo>
                  <a:pt x="163982" y="9203"/>
                </a:lnTo>
                <a:lnTo>
                  <a:pt x="172676" y="9434"/>
                </a:lnTo>
                <a:lnTo>
                  <a:pt x="181343" y="9650"/>
                </a:lnTo>
                <a:lnTo>
                  <a:pt x="190037" y="9867"/>
                </a:lnTo>
                <a:lnTo>
                  <a:pt x="198704" y="10075"/>
                </a:lnTo>
                <a:lnTo>
                  <a:pt x="207398" y="10276"/>
                </a:lnTo>
                <a:lnTo>
                  <a:pt x="216092" y="10469"/>
                </a:lnTo>
                <a:lnTo>
                  <a:pt x="224759" y="10654"/>
                </a:lnTo>
                <a:lnTo>
                  <a:pt x="233453" y="10832"/>
                </a:lnTo>
                <a:lnTo>
                  <a:pt x="242121" y="11009"/>
                </a:lnTo>
                <a:lnTo>
                  <a:pt x="250815" y="11171"/>
                </a:lnTo>
                <a:lnTo>
                  <a:pt x="259508" y="11333"/>
                </a:lnTo>
                <a:lnTo>
                  <a:pt x="268176" y="11480"/>
                </a:lnTo>
                <a:lnTo>
                  <a:pt x="276870" y="11627"/>
                </a:lnTo>
                <a:lnTo>
                  <a:pt x="285537" y="11758"/>
                </a:lnTo>
                <a:lnTo>
                  <a:pt x="285350" y="12491"/>
                </a:lnTo>
                <a:lnTo>
                  <a:pt x="285136" y="13217"/>
                </a:lnTo>
                <a:lnTo>
                  <a:pt x="284895" y="13943"/>
                </a:lnTo>
                <a:lnTo>
                  <a:pt x="284627" y="14661"/>
                </a:lnTo>
                <a:lnTo>
                  <a:pt x="284360" y="15379"/>
                </a:lnTo>
                <a:lnTo>
                  <a:pt x="284066" y="16097"/>
                </a:lnTo>
                <a:lnTo>
                  <a:pt x="283745" y="16815"/>
                </a:lnTo>
                <a:lnTo>
                  <a:pt x="283397" y="17525"/>
                </a:lnTo>
                <a:lnTo>
                  <a:pt x="283049" y="18235"/>
                </a:lnTo>
                <a:lnTo>
                  <a:pt x="282648" y="18945"/>
                </a:lnTo>
                <a:lnTo>
                  <a:pt x="282220" y="19655"/>
                </a:lnTo>
                <a:lnTo>
                  <a:pt x="281738" y="20358"/>
                </a:lnTo>
                <a:lnTo>
                  <a:pt x="281257" y="21068"/>
                </a:lnTo>
                <a:lnTo>
                  <a:pt x="280722" y="21771"/>
                </a:lnTo>
                <a:lnTo>
                  <a:pt x="280133" y="22481"/>
                </a:lnTo>
                <a:lnTo>
                  <a:pt x="279545" y="23183"/>
                </a:lnTo>
                <a:lnTo>
                  <a:pt x="271118" y="22828"/>
                </a:lnTo>
                <a:lnTo>
                  <a:pt x="262692" y="22481"/>
                </a:lnTo>
                <a:lnTo>
                  <a:pt x="254239" y="22141"/>
                </a:lnTo>
                <a:lnTo>
                  <a:pt x="245812" y="21809"/>
                </a:lnTo>
                <a:lnTo>
                  <a:pt x="237359" y="21485"/>
                </a:lnTo>
                <a:lnTo>
                  <a:pt x="228933" y="21169"/>
                </a:lnTo>
                <a:lnTo>
                  <a:pt x="220479" y="20852"/>
                </a:lnTo>
                <a:lnTo>
                  <a:pt x="212026" y="20551"/>
                </a:lnTo>
                <a:lnTo>
                  <a:pt x="195120" y="19957"/>
                </a:lnTo>
                <a:lnTo>
                  <a:pt x="178187" y="19378"/>
                </a:lnTo>
                <a:lnTo>
                  <a:pt x="161254" y="18799"/>
                </a:lnTo>
                <a:lnTo>
                  <a:pt x="144320" y="18235"/>
                </a:lnTo>
                <a:lnTo>
                  <a:pt x="127414" y="17664"/>
                </a:lnTo>
                <a:lnTo>
                  <a:pt x="110481" y="17085"/>
                </a:lnTo>
                <a:lnTo>
                  <a:pt x="93548" y="16490"/>
                </a:lnTo>
                <a:lnTo>
                  <a:pt x="85095" y="16189"/>
                </a:lnTo>
                <a:lnTo>
                  <a:pt x="76641" y="15880"/>
                </a:lnTo>
                <a:lnTo>
                  <a:pt x="68188" y="15564"/>
                </a:lnTo>
                <a:lnTo>
                  <a:pt x="59735" y="15247"/>
                </a:lnTo>
                <a:lnTo>
                  <a:pt x="51282" y="14915"/>
                </a:lnTo>
                <a:lnTo>
                  <a:pt x="42855" y="14583"/>
                </a:lnTo>
                <a:lnTo>
                  <a:pt x="34402" y="14236"/>
                </a:lnTo>
                <a:lnTo>
                  <a:pt x="25976" y="13881"/>
                </a:lnTo>
                <a:lnTo>
                  <a:pt x="17549" y="13518"/>
                </a:lnTo>
                <a:lnTo>
                  <a:pt x="9123" y="13140"/>
                </a:lnTo>
                <a:lnTo>
                  <a:pt x="8695" y="13124"/>
                </a:lnTo>
                <a:lnTo>
                  <a:pt x="8294" y="13117"/>
                </a:lnTo>
                <a:lnTo>
                  <a:pt x="7464" y="13117"/>
                </a:lnTo>
                <a:lnTo>
                  <a:pt x="7090" y="13124"/>
                </a:lnTo>
                <a:lnTo>
                  <a:pt x="6689" y="13140"/>
                </a:lnTo>
                <a:lnTo>
                  <a:pt x="6314" y="13163"/>
                </a:lnTo>
                <a:lnTo>
                  <a:pt x="5966" y="13186"/>
                </a:lnTo>
                <a:lnTo>
                  <a:pt x="5592" y="13217"/>
                </a:lnTo>
                <a:lnTo>
                  <a:pt x="5244" y="13248"/>
                </a:lnTo>
                <a:lnTo>
                  <a:pt x="4923" y="13287"/>
                </a:lnTo>
                <a:lnTo>
                  <a:pt x="4575" y="13333"/>
                </a:lnTo>
                <a:lnTo>
                  <a:pt x="4254" y="13379"/>
                </a:lnTo>
                <a:lnTo>
                  <a:pt x="3960" y="13433"/>
                </a:lnTo>
                <a:lnTo>
                  <a:pt x="3666" y="13487"/>
                </a:lnTo>
                <a:lnTo>
                  <a:pt x="3371" y="13549"/>
                </a:lnTo>
                <a:lnTo>
                  <a:pt x="2810" y="13680"/>
                </a:lnTo>
                <a:lnTo>
                  <a:pt x="2328" y="13827"/>
                </a:lnTo>
                <a:lnTo>
                  <a:pt x="1873" y="13974"/>
                </a:lnTo>
                <a:lnTo>
                  <a:pt x="1445" y="14143"/>
                </a:lnTo>
                <a:lnTo>
                  <a:pt x="1098" y="14313"/>
                </a:lnTo>
                <a:lnTo>
                  <a:pt x="777" y="14491"/>
                </a:lnTo>
                <a:lnTo>
                  <a:pt x="509" y="14676"/>
                </a:lnTo>
                <a:lnTo>
                  <a:pt x="295" y="14861"/>
                </a:lnTo>
                <a:lnTo>
                  <a:pt x="135" y="15054"/>
                </a:lnTo>
                <a:lnTo>
                  <a:pt x="28" y="15247"/>
                </a:lnTo>
                <a:lnTo>
                  <a:pt x="1" y="15433"/>
                </a:lnTo>
                <a:lnTo>
                  <a:pt x="1" y="15626"/>
                </a:lnTo>
                <a:lnTo>
                  <a:pt x="81" y="15811"/>
                </a:lnTo>
                <a:lnTo>
                  <a:pt x="135" y="15896"/>
                </a:lnTo>
                <a:lnTo>
                  <a:pt x="215" y="15988"/>
                </a:lnTo>
                <a:lnTo>
                  <a:pt x="295" y="16073"/>
                </a:lnTo>
                <a:lnTo>
                  <a:pt x="402" y="16158"/>
                </a:lnTo>
                <a:lnTo>
                  <a:pt x="536" y="16243"/>
                </a:lnTo>
                <a:lnTo>
                  <a:pt x="670" y="16328"/>
                </a:lnTo>
                <a:lnTo>
                  <a:pt x="830" y="16405"/>
                </a:lnTo>
                <a:lnTo>
                  <a:pt x="991" y="16483"/>
                </a:lnTo>
                <a:lnTo>
                  <a:pt x="1178" y="16560"/>
                </a:lnTo>
                <a:lnTo>
                  <a:pt x="1392" y="16629"/>
                </a:lnTo>
                <a:lnTo>
                  <a:pt x="1633" y="16699"/>
                </a:lnTo>
                <a:lnTo>
                  <a:pt x="1873" y="16760"/>
                </a:lnTo>
                <a:lnTo>
                  <a:pt x="2114" y="16822"/>
                </a:lnTo>
                <a:lnTo>
                  <a:pt x="2382" y="16876"/>
                </a:lnTo>
                <a:lnTo>
                  <a:pt x="2676" y="16930"/>
                </a:lnTo>
                <a:lnTo>
                  <a:pt x="2997" y="16984"/>
                </a:lnTo>
                <a:lnTo>
                  <a:pt x="3318" y="17031"/>
                </a:lnTo>
                <a:lnTo>
                  <a:pt x="3666" y="17069"/>
                </a:lnTo>
                <a:lnTo>
                  <a:pt x="4040" y="17108"/>
                </a:lnTo>
                <a:lnTo>
                  <a:pt x="4441" y="17139"/>
                </a:lnTo>
                <a:lnTo>
                  <a:pt x="4843" y="17170"/>
                </a:lnTo>
                <a:lnTo>
                  <a:pt x="5271" y="17185"/>
                </a:lnTo>
                <a:lnTo>
                  <a:pt x="22124" y="17942"/>
                </a:lnTo>
                <a:lnTo>
                  <a:pt x="39057" y="18690"/>
                </a:lnTo>
                <a:lnTo>
                  <a:pt x="56017" y="19432"/>
                </a:lnTo>
                <a:lnTo>
                  <a:pt x="64523" y="19802"/>
                </a:lnTo>
                <a:lnTo>
                  <a:pt x="73030" y="20165"/>
                </a:lnTo>
                <a:lnTo>
                  <a:pt x="81537" y="20520"/>
                </a:lnTo>
                <a:lnTo>
                  <a:pt x="90070" y="20875"/>
                </a:lnTo>
                <a:lnTo>
                  <a:pt x="98604" y="21223"/>
                </a:lnTo>
                <a:lnTo>
                  <a:pt x="107164" y="21562"/>
                </a:lnTo>
                <a:lnTo>
                  <a:pt x="115724" y="21894"/>
                </a:lnTo>
                <a:lnTo>
                  <a:pt x="124257" y="22211"/>
                </a:lnTo>
                <a:lnTo>
                  <a:pt x="132844" y="22527"/>
                </a:lnTo>
                <a:lnTo>
                  <a:pt x="141405" y="22828"/>
                </a:lnTo>
                <a:lnTo>
                  <a:pt x="149965" y="23122"/>
                </a:lnTo>
                <a:lnTo>
                  <a:pt x="158552" y="23407"/>
                </a:lnTo>
                <a:lnTo>
                  <a:pt x="167112" y="23678"/>
                </a:lnTo>
                <a:lnTo>
                  <a:pt x="175699" y="23932"/>
                </a:lnTo>
                <a:lnTo>
                  <a:pt x="184286" y="24179"/>
                </a:lnTo>
                <a:lnTo>
                  <a:pt x="192846" y="24403"/>
                </a:lnTo>
                <a:lnTo>
                  <a:pt x="201433" y="24619"/>
                </a:lnTo>
                <a:lnTo>
                  <a:pt x="210020" y="24820"/>
                </a:lnTo>
                <a:lnTo>
                  <a:pt x="218580" y="24998"/>
                </a:lnTo>
                <a:lnTo>
                  <a:pt x="227167" y="25167"/>
                </a:lnTo>
                <a:lnTo>
                  <a:pt x="235727" y="25314"/>
                </a:lnTo>
                <a:lnTo>
                  <a:pt x="240007" y="25376"/>
                </a:lnTo>
                <a:lnTo>
                  <a:pt x="244287" y="25438"/>
                </a:lnTo>
                <a:lnTo>
                  <a:pt x="248567" y="25499"/>
                </a:lnTo>
                <a:lnTo>
                  <a:pt x="252848" y="25553"/>
                </a:lnTo>
                <a:lnTo>
                  <a:pt x="257128" y="25600"/>
                </a:lnTo>
                <a:lnTo>
                  <a:pt x="261408" y="25638"/>
                </a:lnTo>
                <a:lnTo>
                  <a:pt x="265688" y="25677"/>
                </a:lnTo>
                <a:lnTo>
                  <a:pt x="269968" y="25708"/>
                </a:lnTo>
                <a:lnTo>
                  <a:pt x="274248" y="25731"/>
                </a:lnTo>
                <a:lnTo>
                  <a:pt x="278501" y="25754"/>
                </a:lnTo>
                <a:lnTo>
                  <a:pt x="278715" y="25862"/>
                </a:lnTo>
                <a:lnTo>
                  <a:pt x="278929" y="25963"/>
                </a:lnTo>
                <a:lnTo>
                  <a:pt x="279170" y="26055"/>
                </a:lnTo>
                <a:lnTo>
                  <a:pt x="279438" y="26140"/>
                </a:lnTo>
                <a:lnTo>
                  <a:pt x="279732" y="26225"/>
                </a:lnTo>
                <a:lnTo>
                  <a:pt x="280053" y="26302"/>
                </a:lnTo>
                <a:lnTo>
                  <a:pt x="280401" y="26372"/>
                </a:lnTo>
                <a:lnTo>
                  <a:pt x="280748" y="26434"/>
                </a:lnTo>
                <a:lnTo>
                  <a:pt x="281123" y="26488"/>
                </a:lnTo>
                <a:lnTo>
                  <a:pt x="281497" y="26534"/>
                </a:lnTo>
                <a:lnTo>
                  <a:pt x="281872" y="26580"/>
                </a:lnTo>
                <a:lnTo>
                  <a:pt x="282273" y="26611"/>
                </a:lnTo>
                <a:lnTo>
                  <a:pt x="282675" y="26642"/>
                </a:lnTo>
                <a:lnTo>
                  <a:pt x="283103" y="26657"/>
                </a:lnTo>
                <a:lnTo>
                  <a:pt x="283504" y="26673"/>
                </a:lnTo>
                <a:lnTo>
                  <a:pt x="283932" y="26681"/>
                </a:lnTo>
                <a:lnTo>
                  <a:pt x="284333" y="26673"/>
                </a:lnTo>
                <a:lnTo>
                  <a:pt x="284734" y="26665"/>
                </a:lnTo>
                <a:lnTo>
                  <a:pt x="285162" y="26642"/>
                </a:lnTo>
                <a:lnTo>
                  <a:pt x="285537" y="26611"/>
                </a:lnTo>
                <a:lnTo>
                  <a:pt x="285938" y="26572"/>
                </a:lnTo>
                <a:lnTo>
                  <a:pt x="286313" y="26526"/>
                </a:lnTo>
                <a:lnTo>
                  <a:pt x="286687" y="26472"/>
                </a:lnTo>
                <a:lnTo>
                  <a:pt x="287035" y="26410"/>
                </a:lnTo>
                <a:lnTo>
                  <a:pt x="287356" y="26333"/>
                </a:lnTo>
                <a:lnTo>
                  <a:pt x="287677" y="26248"/>
                </a:lnTo>
                <a:lnTo>
                  <a:pt x="287971" y="26156"/>
                </a:lnTo>
                <a:lnTo>
                  <a:pt x="288239" y="26055"/>
                </a:lnTo>
                <a:lnTo>
                  <a:pt x="288506" y="25939"/>
                </a:lnTo>
                <a:lnTo>
                  <a:pt x="288720" y="25816"/>
                </a:lnTo>
                <a:lnTo>
                  <a:pt x="288907" y="25685"/>
                </a:lnTo>
                <a:lnTo>
                  <a:pt x="289068" y="25538"/>
                </a:lnTo>
                <a:lnTo>
                  <a:pt x="289095" y="25523"/>
                </a:lnTo>
                <a:lnTo>
                  <a:pt x="289309" y="25453"/>
                </a:lnTo>
                <a:lnTo>
                  <a:pt x="289523" y="25384"/>
                </a:lnTo>
                <a:lnTo>
                  <a:pt x="289710" y="25314"/>
                </a:lnTo>
                <a:lnTo>
                  <a:pt x="289870" y="25237"/>
                </a:lnTo>
                <a:lnTo>
                  <a:pt x="290031" y="25152"/>
                </a:lnTo>
                <a:lnTo>
                  <a:pt x="290165" y="25067"/>
                </a:lnTo>
                <a:lnTo>
                  <a:pt x="290272" y="24982"/>
                </a:lnTo>
                <a:lnTo>
                  <a:pt x="290352" y="24890"/>
                </a:lnTo>
                <a:lnTo>
                  <a:pt x="290432" y="24805"/>
                </a:lnTo>
                <a:lnTo>
                  <a:pt x="290486" y="24712"/>
                </a:lnTo>
                <a:lnTo>
                  <a:pt x="290512" y="24619"/>
                </a:lnTo>
                <a:lnTo>
                  <a:pt x="290512" y="24527"/>
                </a:lnTo>
                <a:lnTo>
                  <a:pt x="290486" y="24442"/>
                </a:lnTo>
                <a:lnTo>
                  <a:pt x="290459" y="24349"/>
                </a:lnTo>
                <a:lnTo>
                  <a:pt x="290405" y="24264"/>
                </a:lnTo>
                <a:lnTo>
                  <a:pt x="290325" y="24179"/>
                </a:lnTo>
                <a:lnTo>
                  <a:pt x="290940" y="23423"/>
                </a:lnTo>
                <a:lnTo>
                  <a:pt x="291556" y="22666"/>
                </a:lnTo>
                <a:lnTo>
                  <a:pt x="292091" y="21902"/>
                </a:lnTo>
                <a:lnTo>
                  <a:pt x="292599" y="21138"/>
                </a:lnTo>
                <a:lnTo>
                  <a:pt x="293080" y="20366"/>
                </a:lnTo>
                <a:lnTo>
                  <a:pt x="293482" y="19594"/>
                </a:lnTo>
                <a:lnTo>
                  <a:pt x="293830" y="18822"/>
                </a:lnTo>
                <a:lnTo>
                  <a:pt x="294124" y="18042"/>
                </a:lnTo>
                <a:lnTo>
                  <a:pt x="294365" y="17262"/>
                </a:lnTo>
                <a:lnTo>
                  <a:pt x="294552" y="16483"/>
                </a:lnTo>
                <a:lnTo>
                  <a:pt x="294632" y="16097"/>
                </a:lnTo>
                <a:lnTo>
                  <a:pt x="294686" y="15711"/>
                </a:lnTo>
                <a:lnTo>
                  <a:pt x="294712" y="15317"/>
                </a:lnTo>
                <a:lnTo>
                  <a:pt x="294739" y="14931"/>
                </a:lnTo>
                <a:lnTo>
                  <a:pt x="294739" y="14537"/>
                </a:lnTo>
                <a:lnTo>
                  <a:pt x="294712" y="14151"/>
                </a:lnTo>
                <a:lnTo>
                  <a:pt x="294686" y="13765"/>
                </a:lnTo>
                <a:lnTo>
                  <a:pt x="294632" y="13379"/>
                </a:lnTo>
                <a:lnTo>
                  <a:pt x="294579" y="12985"/>
                </a:lnTo>
                <a:lnTo>
                  <a:pt x="294472" y="12599"/>
                </a:lnTo>
                <a:lnTo>
                  <a:pt x="294365" y="12213"/>
                </a:lnTo>
                <a:lnTo>
                  <a:pt x="294258" y="11827"/>
                </a:lnTo>
                <a:lnTo>
                  <a:pt x="294659" y="11797"/>
                </a:lnTo>
                <a:lnTo>
                  <a:pt x="295060" y="11758"/>
                </a:lnTo>
                <a:lnTo>
                  <a:pt x="295408" y="11704"/>
                </a:lnTo>
                <a:lnTo>
                  <a:pt x="295729" y="11642"/>
                </a:lnTo>
                <a:lnTo>
                  <a:pt x="296023" y="11580"/>
                </a:lnTo>
                <a:lnTo>
                  <a:pt x="296291" y="11503"/>
                </a:lnTo>
                <a:lnTo>
                  <a:pt x="296531" y="11418"/>
                </a:lnTo>
                <a:lnTo>
                  <a:pt x="296719" y="11333"/>
                </a:lnTo>
                <a:lnTo>
                  <a:pt x="296906" y="11241"/>
                </a:lnTo>
                <a:lnTo>
                  <a:pt x="297066" y="11140"/>
                </a:lnTo>
                <a:lnTo>
                  <a:pt x="297173" y="11040"/>
                </a:lnTo>
                <a:lnTo>
                  <a:pt x="297254" y="10932"/>
                </a:lnTo>
                <a:lnTo>
                  <a:pt x="297307" y="10824"/>
                </a:lnTo>
                <a:lnTo>
                  <a:pt x="297334" y="10716"/>
                </a:lnTo>
                <a:lnTo>
                  <a:pt x="297334" y="10608"/>
                </a:lnTo>
                <a:lnTo>
                  <a:pt x="297307" y="10500"/>
                </a:lnTo>
                <a:lnTo>
                  <a:pt x="297254" y="10384"/>
                </a:lnTo>
                <a:lnTo>
                  <a:pt x="297173" y="10276"/>
                </a:lnTo>
                <a:lnTo>
                  <a:pt x="297066" y="10168"/>
                </a:lnTo>
                <a:lnTo>
                  <a:pt x="296906" y="10060"/>
                </a:lnTo>
                <a:lnTo>
                  <a:pt x="296745" y="9959"/>
                </a:lnTo>
                <a:lnTo>
                  <a:pt x="296558" y="9859"/>
                </a:lnTo>
                <a:lnTo>
                  <a:pt x="296317" y="9766"/>
                </a:lnTo>
                <a:lnTo>
                  <a:pt x="296050" y="9681"/>
                </a:lnTo>
                <a:lnTo>
                  <a:pt x="295782" y="9596"/>
                </a:lnTo>
                <a:lnTo>
                  <a:pt x="295461" y="9519"/>
                </a:lnTo>
                <a:lnTo>
                  <a:pt x="295114" y="9450"/>
                </a:lnTo>
                <a:lnTo>
                  <a:pt x="294766" y="9388"/>
                </a:lnTo>
                <a:lnTo>
                  <a:pt x="294365" y="9342"/>
                </a:lnTo>
                <a:lnTo>
                  <a:pt x="293937" y="9295"/>
                </a:lnTo>
                <a:lnTo>
                  <a:pt x="293482" y="9264"/>
                </a:lnTo>
                <a:lnTo>
                  <a:pt x="293000" y="9241"/>
                </a:lnTo>
                <a:lnTo>
                  <a:pt x="257395" y="8099"/>
                </a:lnTo>
                <a:lnTo>
                  <a:pt x="221817" y="6956"/>
                </a:lnTo>
                <a:lnTo>
                  <a:pt x="150607" y="4694"/>
                </a:lnTo>
                <a:lnTo>
                  <a:pt x="115002" y="3552"/>
                </a:lnTo>
                <a:lnTo>
                  <a:pt x="79423" y="2394"/>
                </a:lnTo>
                <a:lnTo>
                  <a:pt x="61634" y="1807"/>
                </a:lnTo>
                <a:lnTo>
                  <a:pt x="43845" y="1220"/>
                </a:lnTo>
                <a:lnTo>
                  <a:pt x="26056" y="618"/>
                </a:lnTo>
                <a:lnTo>
                  <a:pt x="8267" y="16"/>
                </a:lnTo>
                <a:lnTo>
                  <a:pt x="7839" y="8"/>
                </a:lnTo>
                <a:lnTo>
                  <a:pt x="7438" y="1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30;p2">
            <a:extLst>
              <a:ext uri="{FF2B5EF4-FFF2-40B4-BE49-F238E27FC236}">
                <a16:creationId xmlns:a16="http://schemas.microsoft.com/office/drawing/2014/main" id="{A5A87DBB-FD81-4E43-B68B-009B69F37978}"/>
              </a:ext>
            </a:extLst>
          </p:cNvPr>
          <p:cNvSpPr/>
          <p:nvPr userDrawn="1"/>
        </p:nvSpPr>
        <p:spPr>
          <a:xfrm rot="10800000">
            <a:off x="-177340" y="6365640"/>
            <a:ext cx="806971" cy="600427"/>
          </a:xfrm>
          <a:custGeom>
            <a:avLst/>
            <a:gdLst/>
            <a:ahLst/>
            <a:cxnLst/>
            <a:rect l="l" t="t" r="r" b="b"/>
            <a:pathLst>
              <a:path w="206035" h="49980" extrusionOk="0">
                <a:moveTo>
                  <a:pt x="13269" y="1"/>
                </a:moveTo>
                <a:lnTo>
                  <a:pt x="12574" y="16"/>
                </a:lnTo>
                <a:lnTo>
                  <a:pt x="11878" y="39"/>
                </a:lnTo>
                <a:lnTo>
                  <a:pt x="11209" y="86"/>
                </a:lnTo>
                <a:lnTo>
                  <a:pt x="10514" y="147"/>
                </a:lnTo>
                <a:lnTo>
                  <a:pt x="9872" y="225"/>
                </a:lnTo>
                <a:lnTo>
                  <a:pt x="9257" y="317"/>
                </a:lnTo>
                <a:lnTo>
                  <a:pt x="8641" y="425"/>
                </a:lnTo>
                <a:lnTo>
                  <a:pt x="8347" y="487"/>
                </a:lnTo>
                <a:lnTo>
                  <a:pt x="8080" y="549"/>
                </a:lnTo>
                <a:lnTo>
                  <a:pt x="7812" y="618"/>
                </a:lnTo>
                <a:lnTo>
                  <a:pt x="7545" y="695"/>
                </a:lnTo>
                <a:lnTo>
                  <a:pt x="7304" y="773"/>
                </a:lnTo>
                <a:lnTo>
                  <a:pt x="7063" y="850"/>
                </a:lnTo>
                <a:lnTo>
                  <a:pt x="6822" y="935"/>
                </a:lnTo>
                <a:lnTo>
                  <a:pt x="6608" y="1027"/>
                </a:lnTo>
                <a:lnTo>
                  <a:pt x="6421" y="1120"/>
                </a:lnTo>
                <a:lnTo>
                  <a:pt x="6207" y="1213"/>
                </a:lnTo>
                <a:lnTo>
                  <a:pt x="6046" y="1313"/>
                </a:lnTo>
                <a:lnTo>
                  <a:pt x="5886" y="1421"/>
                </a:lnTo>
                <a:lnTo>
                  <a:pt x="5725" y="1529"/>
                </a:lnTo>
                <a:lnTo>
                  <a:pt x="5592" y="1645"/>
                </a:lnTo>
                <a:lnTo>
                  <a:pt x="4816" y="2394"/>
                </a:lnTo>
                <a:lnTo>
                  <a:pt x="4094" y="3135"/>
                </a:lnTo>
                <a:lnTo>
                  <a:pt x="3452" y="3868"/>
                </a:lnTo>
                <a:lnTo>
                  <a:pt x="2863" y="4602"/>
                </a:lnTo>
                <a:lnTo>
                  <a:pt x="2301" y="5335"/>
                </a:lnTo>
                <a:lnTo>
                  <a:pt x="1820" y="6061"/>
                </a:lnTo>
                <a:lnTo>
                  <a:pt x="1419" y="6786"/>
                </a:lnTo>
                <a:lnTo>
                  <a:pt x="1044" y="7504"/>
                </a:lnTo>
                <a:lnTo>
                  <a:pt x="723" y="8222"/>
                </a:lnTo>
                <a:lnTo>
                  <a:pt x="482" y="8933"/>
                </a:lnTo>
                <a:lnTo>
                  <a:pt x="268" y="9635"/>
                </a:lnTo>
                <a:lnTo>
                  <a:pt x="135" y="10338"/>
                </a:lnTo>
                <a:lnTo>
                  <a:pt x="28" y="11040"/>
                </a:lnTo>
                <a:lnTo>
                  <a:pt x="1" y="11735"/>
                </a:lnTo>
                <a:lnTo>
                  <a:pt x="28" y="12422"/>
                </a:lnTo>
                <a:lnTo>
                  <a:pt x="81" y="13109"/>
                </a:lnTo>
                <a:lnTo>
                  <a:pt x="188" y="13788"/>
                </a:lnTo>
                <a:lnTo>
                  <a:pt x="375" y="14468"/>
                </a:lnTo>
                <a:lnTo>
                  <a:pt x="589" y="15139"/>
                </a:lnTo>
                <a:lnTo>
                  <a:pt x="857" y="15803"/>
                </a:lnTo>
                <a:lnTo>
                  <a:pt x="1178" y="16467"/>
                </a:lnTo>
                <a:lnTo>
                  <a:pt x="1552" y="17123"/>
                </a:lnTo>
                <a:lnTo>
                  <a:pt x="1954" y="17780"/>
                </a:lnTo>
                <a:lnTo>
                  <a:pt x="2408" y="18420"/>
                </a:lnTo>
                <a:lnTo>
                  <a:pt x="2917" y="19069"/>
                </a:lnTo>
                <a:lnTo>
                  <a:pt x="3478" y="19702"/>
                </a:lnTo>
                <a:lnTo>
                  <a:pt x="4094" y="20335"/>
                </a:lnTo>
                <a:lnTo>
                  <a:pt x="4736" y="20968"/>
                </a:lnTo>
                <a:lnTo>
                  <a:pt x="5431" y="21593"/>
                </a:lnTo>
                <a:lnTo>
                  <a:pt x="6153" y="22211"/>
                </a:lnTo>
                <a:lnTo>
                  <a:pt x="6929" y="22821"/>
                </a:lnTo>
                <a:lnTo>
                  <a:pt x="7759" y="23431"/>
                </a:lnTo>
                <a:lnTo>
                  <a:pt x="8615" y="24033"/>
                </a:lnTo>
                <a:lnTo>
                  <a:pt x="9524" y="24627"/>
                </a:lnTo>
                <a:lnTo>
                  <a:pt x="10460" y="25214"/>
                </a:lnTo>
                <a:lnTo>
                  <a:pt x="11450" y="25801"/>
                </a:lnTo>
                <a:lnTo>
                  <a:pt x="12493" y="26380"/>
                </a:lnTo>
                <a:lnTo>
                  <a:pt x="13537" y="26959"/>
                </a:lnTo>
                <a:lnTo>
                  <a:pt x="14660" y="27522"/>
                </a:lnTo>
                <a:lnTo>
                  <a:pt x="15784" y="28086"/>
                </a:lnTo>
                <a:lnTo>
                  <a:pt x="16987" y="28649"/>
                </a:lnTo>
                <a:lnTo>
                  <a:pt x="18191" y="29197"/>
                </a:lnTo>
                <a:lnTo>
                  <a:pt x="19449" y="29745"/>
                </a:lnTo>
                <a:lnTo>
                  <a:pt x="20733" y="30286"/>
                </a:lnTo>
                <a:lnTo>
                  <a:pt x="22070" y="30819"/>
                </a:lnTo>
                <a:lnTo>
                  <a:pt x="23408" y="31343"/>
                </a:lnTo>
                <a:lnTo>
                  <a:pt x="24799" y="31868"/>
                </a:lnTo>
                <a:lnTo>
                  <a:pt x="26243" y="32378"/>
                </a:lnTo>
                <a:lnTo>
                  <a:pt x="27688" y="32887"/>
                </a:lnTo>
                <a:lnTo>
                  <a:pt x="29186" y="33389"/>
                </a:lnTo>
                <a:lnTo>
                  <a:pt x="30711" y="33891"/>
                </a:lnTo>
                <a:lnTo>
                  <a:pt x="32262" y="34377"/>
                </a:lnTo>
                <a:lnTo>
                  <a:pt x="33840" y="34864"/>
                </a:lnTo>
                <a:lnTo>
                  <a:pt x="35472" y="35335"/>
                </a:lnTo>
                <a:lnTo>
                  <a:pt x="37104" y="35806"/>
                </a:lnTo>
                <a:lnTo>
                  <a:pt x="38789" y="36276"/>
                </a:lnTo>
                <a:lnTo>
                  <a:pt x="40475" y="36732"/>
                </a:lnTo>
                <a:lnTo>
                  <a:pt x="42213" y="37180"/>
                </a:lnTo>
                <a:lnTo>
                  <a:pt x="43979" y="37627"/>
                </a:lnTo>
                <a:lnTo>
                  <a:pt x="45744" y="38060"/>
                </a:lnTo>
                <a:lnTo>
                  <a:pt x="47563" y="38492"/>
                </a:lnTo>
                <a:lnTo>
                  <a:pt x="49382" y="38917"/>
                </a:lnTo>
                <a:lnTo>
                  <a:pt x="51255" y="39326"/>
                </a:lnTo>
                <a:lnTo>
                  <a:pt x="53128" y="39735"/>
                </a:lnTo>
                <a:lnTo>
                  <a:pt x="55054" y="40136"/>
                </a:lnTo>
                <a:lnTo>
                  <a:pt x="56980" y="40538"/>
                </a:lnTo>
                <a:lnTo>
                  <a:pt x="58932" y="40924"/>
                </a:lnTo>
                <a:lnTo>
                  <a:pt x="60885" y="41302"/>
                </a:lnTo>
                <a:lnTo>
                  <a:pt x="62892" y="41673"/>
                </a:lnTo>
                <a:lnTo>
                  <a:pt x="64898" y="42043"/>
                </a:lnTo>
                <a:lnTo>
                  <a:pt x="66931" y="42398"/>
                </a:lnTo>
                <a:lnTo>
                  <a:pt x="68991" y="42746"/>
                </a:lnTo>
                <a:lnTo>
                  <a:pt x="71077" y="43093"/>
                </a:lnTo>
                <a:lnTo>
                  <a:pt x="73164" y="43425"/>
                </a:lnTo>
                <a:lnTo>
                  <a:pt x="75277" y="43757"/>
                </a:lnTo>
                <a:lnTo>
                  <a:pt x="77390" y="44074"/>
                </a:lnTo>
                <a:lnTo>
                  <a:pt x="79557" y="44390"/>
                </a:lnTo>
                <a:lnTo>
                  <a:pt x="81697" y="44691"/>
                </a:lnTo>
                <a:lnTo>
                  <a:pt x="83891" y="44985"/>
                </a:lnTo>
                <a:lnTo>
                  <a:pt x="86084" y="45278"/>
                </a:lnTo>
                <a:lnTo>
                  <a:pt x="88278" y="45556"/>
                </a:lnTo>
                <a:lnTo>
                  <a:pt x="90498" y="45826"/>
                </a:lnTo>
                <a:lnTo>
                  <a:pt x="92718" y="46096"/>
                </a:lnTo>
                <a:lnTo>
                  <a:pt x="94966" y="46351"/>
                </a:lnTo>
                <a:lnTo>
                  <a:pt x="97213" y="46598"/>
                </a:lnTo>
                <a:lnTo>
                  <a:pt x="99486" y="46837"/>
                </a:lnTo>
                <a:lnTo>
                  <a:pt x="101760" y="47069"/>
                </a:lnTo>
                <a:lnTo>
                  <a:pt x="104061" y="47293"/>
                </a:lnTo>
                <a:lnTo>
                  <a:pt x="106361" y="47509"/>
                </a:lnTo>
                <a:lnTo>
                  <a:pt x="108662" y="47710"/>
                </a:lnTo>
                <a:lnTo>
                  <a:pt x="110989" y="47910"/>
                </a:lnTo>
                <a:lnTo>
                  <a:pt x="113290" y="48096"/>
                </a:lnTo>
                <a:lnTo>
                  <a:pt x="115644" y="48281"/>
                </a:lnTo>
                <a:lnTo>
                  <a:pt x="117971" y="48451"/>
                </a:lnTo>
                <a:lnTo>
                  <a:pt x="120298" y="48613"/>
                </a:lnTo>
                <a:lnTo>
                  <a:pt x="122652" y="48767"/>
                </a:lnTo>
                <a:lnTo>
                  <a:pt x="125006" y="48914"/>
                </a:lnTo>
                <a:lnTo>
                  <a:pt x="127360" y="49045"/>
                </a:lnTo>
                <a:lnTo>
                  <a:pt x="129741" y="49176"/>
                </a:lnTo>
                <a:lnTo>
                  <a:pt x="132095" y="49292"/>
                </a:lnTo>
                <a:lnTo>
                  <a:pt x="134476" y="49400"/>
                </a:lnTo>
                <a:lnTo>
                  <a:pt x="136830" y="49501"/>
                </a:lnTo>
                <a:lnTo>
                  <a:pt x="139211" y="49593"/>
                </a:lnTo>
                <a:lnTo>
                  <a:pt x="141592" y="49671"/>
                </a:lnTo>
                <a:lnTo>
                  <a:pt x="143946" y="49740"/>
                </a:lnTo>
                <a:lnTo>
                  <a:pt x="146327" y="49809"/>
                </a:lnTo>
                <a:lnTo>
                  <a:pt x="148707" y="49856"/>
                </a:lnTo>
                <a:lnTo>
                  <a:pt x="151062" y="49902"/>
                </a:lnTo>
                <a:lnTo>
                  <a:pt x="153442" y="49933"/>
                </a:lnTo>
                <a:lnTo>
                  <a:pt x="155796" y="49964"/>
                </a:lnTo>
                <a:lnTo>
                  <a:pt x="158150" y="49979"/>
                </a:lnTo>
                <a:lnTo>
                  <a:pt x="162859" y="49979"/>
                </a:lnTo>
                <a:lnTo>
                  <a:pt x="165213" y="49964"/>
                </a:lnTo>
                <a:lnTo>
                  <a:pt x="167567" y="49941"/>
                </a:lnTo>
                <a:lnTo>
                  <a:pt x="169894" y="49902"/>
                </a:lnTo>
                <a:lnTo>
                  <a:pt x="172221" y="49856"/>
                </a:lnTo>
                <a:lnTo>
                  <a:pt x="174549" y="49802"/>
                </a:lnTo>
                <a:lnTo>
                  <a:pt x="176876" y="49740"/>
                </a:lnTo>
                <a:lnTo>
                  <a:pt x="179176" y="49663"/>
                </a:lnTo>
                <a:lnTo>
                  <a:pt x="181477" y="49578"/>
                </a:lnTo>
                <a:lnTo>
                  <a:pt x="183751" y="49485"/>
                </a:lnTo>
                <a:lnTo>
                  <a:pt x="186051" y="49377"/>
                </a:lnTo>
                <a:lnTo>
                  <a:pt x="188298" y="49261"/>
                </a:lnTo>
                <a:lnTo>
                  <a:pt x="190572" y="49138"/>
                </a:lnTo>
                <a:lnTo>
                  <a:pt x="192819" y="48999"/>
                </a:lnTo>
                <a:lnTo>
                  <a:pt x="195040" y="48852"/>
                </a:lnTo>
                <a:lnTo>
                  <a:pt x="197260" y="48698"/>
                </a:lnTo>
                <a:lnTo>
                  <a:pt x="197982" y="48636"/>
                </a:lnTo>
                <a:lnTo>
                  <a:pt x="198651" y="48574"/>
                </a:lnTo>
                <a:lnTo>
                  <a:pt x="199293" y="48497"/>
                </a:lnTo>
                <a:lnTo>
                  <a:pt x="199908" y="48420"/>
                </a:lnTo>
                <a:lnTo>
                  <a:pt x="200497" y="48335"/>
                </a:lnTo>
                <a:lnTo>
                  <a:pt x="201058" y="48250"/>
                </a:lnTo>
                <a:lnTo>
                  <a:pt x="201567" y="48150"/>
                </a:lnTo>
                <a:lnTo>
                  <a:pt x="202075" y="48049"/>
                </a:lnTo>
                <a:lnTo>
                  <a:pt x="202530" y="47941"/>
                </a:lnTo>
                <a:lnTo>
                  <a:pt x="202958" y="47825"/>
                </a:lnTo>
                <a:lnTo>
                  <a:pt x="203359" y="47710"/>
                </a:lnTo>
                <a:lnTo>
                  <a:pt x="203733" y="47586"/>
                </a:lnTo>
                <a:lnTo>
                  <a:pt x="204081" y="47463"/>
                </a:lnTo>
                <a:lnTo>
                  <a:pt x="204375" y="47331"/>
                </a:lnTo>
                <a:lnTo>
                  <a:pt x="204670" y="47192"/>
                </a:lnTo>
                <a:lnTo>
                  <a:pt x="204937" y="47061"/>
                </a:lnTo>
                <a:lnTo>
                  <a:pt x="205151" y="46914"/>
                </a:lnTo>
                <a:lnTo>
                  <a:pt x="205365" y="46776"/>
                </a:lnTo>
                <a:lnTo>
                  <a:pt x="205526" y="46629"/>
                </a:lnTo>
                <a:lnTo>
                  <a:pt x="205686" y="46482"/>
                </a:lnTo>
                <a:lnTo>
                  <a:pt x="205820" y="46328"/>
                </a:lnTo>
                <a:lnTo>
                  <a:pt x="205900" y="46181"/>
                </a:lnTo>
                <a:lnTo>
                  <a:pt x="205981" y="46027"/>
                </a:lnTo>
                <a:lnTo>
                  <a:pt x="206034" y="45872"/>
                </a:lnTo>
                <a:lnTo>
                  <a:pt x="206034" y="45718"/>
                </a:lnTo>
                <a:lnTo>
                  <a:pt x="206034" y="45564"/>
                </a:lnTo>
                <a:lnTo>
                  <a:pt x="206007" y="45401"/>
                </a:lnTo>
                <a:lnTo>
                  <a:pt x="205954" y="45247"/>
                </a:lnTo>
                <a:lnTo>
                  <a:pt x="205874" y="45093"/>
                </a:lnTo>
                <a:lnTo>
                  <a:pt x="205767" y="44938"/>
                </a:lnTo>
                <a:lnTo>
                  <a:pt x="205660" y="44784"/>
                </a:lnTo>
                <a:lnTo>
                  <a:pt x="205499" y="44629"/>
                </a:lnTo>
                <a:lnTo>
                  <a:pt x="205339" y="44475"/>
                </a:lnTo>
                <a:lnTo>
                  <a:pt x="205151" y="44321"/>
                </a:lnTo>
                <a:lnTo>
                  <a:pt x="204937" y="44174"/>
                </a:lnTo>
                <a:lnTo>
                  <a:pt x="204697" y="44027"/>
                </a:lnTo>
                <a:lnTo>
                  <a:pt x="204456" y="43881"/>
                </a:lnTo>
                <a:lnTo>
                  <a:pt x="204188" y="43742"/>
                </a:lnTo>
                <a:lnTo>
                  <a:pt x="203894" y="43603"/>
                </a:lnTo>
                <a:lnTo>
                  <a:pt x="203573" y="43471"/>
                </a:lnTo>
                <a:lnTo>
                  <a:pt x="203225" y="43340"/>
                </a:lnTo>
                <a:lnTo>
                  <a:pt x="202877" y="43209"/>
                </a:lnTo>
                <a:lnTo>
                  <a:pt x="202503" y="43085"/>
                </a:lnTo>
                <a:lnTo>
                  <a:pt x="202102" y="42962"/>
                </a:lnTo>
                <a:lnTo>
                  <a:pt x="201700" y="42854"/>
                </a:lnTo>
                <a:lnTo>
                  <a:pt x="201272" y="42738"/>
                </a:lnTo>
                <a:lnTo>
                  <a:pt x="200818" y="42638"/>
                </a:lnTo>
                <a:lnTo>
                  <a:pt x="200363" y="42537"/>
                </a:lnTo>
                <a:lnTo>
                  <a:pt x="199855" y="42445"/>
                </a:lnTo>
                <a:lnTo>
                  <a:pt x="199373" y="42352"/>
                </a:lnTo>
                <a:lnTo>
                  <a:pt x="198838" y="42275"/>
                </a:lnTo>
                <a:lnTo>
                  <a:pt x="198330" y="42198"/>
                </a:lnTo>
                <a:lnTo>
                  <a:pt x="197768" y="42128"/>
                </a:lnTo>
                <a:lnTo>
                  <a:pt x="197206" y="42074"/>
                </a:lnTo>
                <a:lnTo>
                  <a:pt x="196618" y="42020"/>
                </a:lnTo>
                <a:lnTo>
                  <a:pt x="196029" y="41974"/>
                </a:lnTo>
                <a:lnTo>
                  <a:pt x="195414" y="41935"/>
                </a:lnTo>
                <a:lnTo>
                  <a:pt x="194799" y="41904"/>
                </a:lnTo>
                <a:lnTo>
                  <a:pt x="194157" y="41881"/>
                </a:lnTo>
                <a:lnTo>
                  <a:pt x="193515" y="41873"/>
                </a:lnTo>
                <a:lnTo>
                  <a:pt x="192846" y="41866"/>
                </a:lnTo>
                <a:lnTo>
                  <a:pt x="192177" y="41873"/>
                </a:lnTo>
                <a:lnTo>
                  <a:pt x="191482" y="41889"/>
                </a:lnTo>
                <a:lnTo>
                  <a:pt x="190786" y="41920"/>
                </a:lnTo>
                <a:lnTo>
                  <a:pt x="188940" y="41989"/>
                </a:lnTo>
                <a:lnTo>
                  <a:pt x="187095" y="42059"/>
                </a:lnTo>
                <a:lnTo>
                  <a:pt x="187790" y="39951"/>
                </a:lnTo>
                <a:lnTo>
                  <a:pt x="188432" y="37851"/>
                </a:lnTo>
                <a:lnTo>
                  <a:pt x="189021" y="35744"/>
                </a:lnTo>
                <a:lnTo>
                  <a:pt x="189529" y="33644"/>
                </a:lnTo>
                <a:lnTo>
                  <a:pt x="189984" y="31536"/>
                </a:lnTo>
                <a:lnTo>
                  <a:pt x="190385" y="29437"/>
                </a:lnTo>
                <a:lnTo>
                  <a:pt x="190733" y="27329"/>
                </a:lnTo>
                <a:lnTo>
                  <a:pt x="191027" y="25222"/>
                </a:lnTo>
                <a:lnTo>
                  <a:pt x="191241" y="23122"/>
                </a:lnTo>
                <a:lnTo>
                  <a:pt x="191401" y="21014"/>
                </a:lnTo>
                <a:lnTo>
                  <a:pt x="191508" y="18907"/>
                </a:lnTo>
                <a:lnTo>
                  <a:pt x="191535" y="16799"/>
                </a:lnTo>
                <a:lnTo>
                  <a:pt x="191535" y="14684"/>
                </a:lnTo>
                <a:lnTo>
                  <a:pt x="191455" y="12576"/>
                </a:lnTo>
                <a:lnTo>
                  <a:pt x="191294" y="10461"/>
                </a:lnTo>
                <a:lnTo>
                  <a:pt x="191107" y="8346"/>
                </a:lnTo>
                <a:lnTo>
                  <a:pt x="191080" y="8215"/>
                </a:lnTo>
                <a:lnTo>
                  <a:pt x="191054" y="8083"/>
                </a:lnTo>
                <a:lnTo>
                  <a:pt x="190973" y="7952"/>
                </a:lnTo>
                <a:lnTo>
                  <a:pt x="190920" y="7821"/>
                </a:lnTo>
                <a:lnTo>
                  <a:pt x="190813" y="7697"/>
                </a:lnTo>
                <a:lnTo>
                  <a:pt x="190706" y="7574"/>
                </a:lnTo>
                <a:lnTo>
                  <a:pt x="190599" y="7450"/>
                </a:lnTo>
                <a:lnTo>
                  <a:pt x="190465" y="7335"/>
                </a:lnTo>
                <a:lnTo>
                  <a:pt x="190305" y="7219"/>
                </a:lnTo>
                <a:lnTo>
                  <a:pt x="190144" y="7103"/>
                </a:lnTo>
                <a:lnTo>
                  <a:pt x="189770" y="6879"/>
                </a:lnTo>
                <a:lnTo>
                  <a:pt x="189342" y="6671"/>
                </a:lnTo>
                <a:lnTo>
                  <a:pt x="188887" y="6470"/>
                </a:lnTo>
                <a:lnTo>
                  <a:pt x="188352" y="6277"/>
                </a:lnTo>
                <a:lnTo>
                  <a:pt x="187817" y="6092"/>
                </a:lnTo>
                <a:lnTo>
                  <a:pt x="187202" y="5922"/>
                </a:lnTo>
                <a:lnTo>
                  <a:pt x="186586" y="5760"/>
                </a:lnTo>
                <a:lnTo>
                  <a:pt x="185918" y="5613"/>
                </a:lnTo>
                <a:lnTo>
                  <a:pt x="185222" y="5474"/>
                </a:lnTo>
                <a:lnTo>
                  <a:pt x="184500" y="5351"/>
                </a:lnTo>
                <a:lnTo>
                  <a:pt x="183751" y="5235"/>
                </a:lnTo>
                <a:lnTo>
                  <a:pt x="182975" y="5134"/>
                </a:lnTo>
                <a:lnTo>
                  <a:pt x="182199" y="5042"/>
                </a:lnTo>
                <a:lnTo>
                  <a:pt x="181397" y="4965"/>
                </a:lnTo>
                <a:lnTo>
                  <a:pt x="180594" y="4895"/>
                </a:lnTo>
                <a:lnTo>
                  <a:pt x="179792" y="4841"/>
                </a:lnTo>
                <a:lnTo>
                  <a:pt x="178962" y="4802"/>
                </a:lnTo>
                <a:lnTo>
                  <a:pt x="178160" y="4779"/>
                </a:lnTo>
                <a:lnTo>
                  <a:pt x="177331" y="4764"/>
                </a:lnTo>
                <a:lnTo>
                  <a:pt x="176528" y="4764"/>
                </a:lnTo>
                <a:lnTo>
                  <a:pt x="175699" y="4779"/>
                </a:lnTo>
                <a:lnTo>
                  <a:pt x="174923" y="4810"/>
                </a:lnTo>
                <a:lnTo>
                  <a:pt x="174147" y="4849"/>
                </a:lnTo>
                <a:lnTo>
                  <a:pt x="173372" y="4911"/>
                </a:lnTo>
                <a:lnTo>
                  <a:pt x="172649" y="4980"/>
                </a:lnTo>
                <a:lnTo>
                  <a:pt x="171927" y="5065"/>
                </a:lnTo>
                <a:lnTo>
                  <a:pt x="171231" y="5165"/>
                </a:lnTo>
                <a:lnTo>
                  <a:pt x="170750" y="5003"/>
                </a:lnTo>
                <a:lnTo>
                  <a:pt x="170215" y="4833"/>
                </a:lnTo>
                <a:lnTo>
                  <a:pt x="169653" y="4679"/>
                </a:lnTo>
                <a:lnTo>
                  <a:pt x="169038" y="4525"/>
                </a:lnTo>
                <a:lnTo>
                  <a:pt x="168583" y="4324"/>
                </a:lnTo>
                <a:lnTo>
                  <a:pt x="168102" y="4139"/>
                </a:lnTo>
                <a:lnTo>
                  <a:pt x="167593" y="3953"/>
                </a:lnTo>
                <a:lnTo>
                  <a:pt x="167032" y="3791"/>
                </a:lnTo>
                <a:lnTo>
                  <a:pt x="166443" y="3637"/>
                </a:lnTo>
                <a:lnTo>
                  <a:pt x="165828" y="3490"/>
                </a:lnTo>
                <a:lnTo>
                  <a:pt x="165186" y="3359"/>
                </a:lnTo>
                <a:lnTo>
                  <a:pt x="164517" y="3243"/>
                </a:lnTo>
                <a:lnTo>
                  <a:pt x="163822" y="3135"/>
                </a:lnTo>
                <a:lnTo>
                  <a:pt x="163099" y="3035"/>
                </a:lnTo>
                <a:lnTo>
                  <a:pt x="162377" y="2957"/>
                </a:lnTo>
                <a:lnTo>
                  <a:pt x="161628" y="2888"/>
                </a:lnTo>
                <a:lnTo>
                  <a:pt x="160879" y="2834"/>
                </a:lnTo>
                <a:lnTo>
                  <a:pt x="160130" y="2788"/>
                </a:lnTo>
                <a:lnTo>
                  <a:pt x="159354" y="2764"/>
                </a:lnTo>
                <a:lnTo>
                  <a:pt x="158578" y="2749"/>
                </a:lnTo>
                <a:lnTo>
                  <a:pt x="157749" y="2649"/>
                </a:lnTo>
                <a:lnTo>
                  <a:pt x="156947" y="2556"/>
                </a:lnTo>
                <a:lnTo>
                  <a:pt x="156117" y="2471"/>
                </a:lnTo>
                <a:lnTo>
                  <a:pt x="155288" y="2394"/>
                </a:lnTo>
                <a:lnTo>
                  <a:pt x="154486" y="2317"/>
                </a:lnTo>
                <a:lnTo>
                  <a:pt x="153656" y="2255"/>
                </a:lnTo>
                <a:lnTo>
                  <a:pt x="152827" y="2185"/>
                </a:lnTo>
                <a:lnTo>
                  <a:pt x="151998" y="2131"/>
                </a:lnTo>
                <a:lnTo>
                  <a:pt x="151169" y="2077"/>
                </a:lnTo>
                <a:lnTo>
                  <a:pt x="150339" y="2031"/>
                </a:lnTo>
                <a:lnTo>
                  <a:pt x="149483" y="1992"/>
                </a:lnTo>
                <a:lnTo>
                  <a:pt x="148654" y="1954"/>
                </a:lnTo>
                <a:lnTo>
                  <a:pt x="147798" y="1923"/>
                </a:lnTo>
                <a:lnTo>
                  <a:pt x="146942" y="1900"/>
                </a:lnTo>
                <a:lnTo>
                  <a:pt x="146086" y="1877"/>
                </a:lnTo>
                <a:lnTo>
                  <a:pt x="145230" y="1861"/>
                </a:lnTo>
                <a:lnTo>
                  <a:pt x="144347" y="1853"/>
                </a:lnTo>
                <a:lnTo>
                  <a:pt x="143491" y="1846"/>
                </a:lnTo>
                <a:lnTo>
                  <a:pt x="142608" y="1846"/>
                </a:lnTo>
                <a:lnTo>
                  <a:pt x="141699" y="1853"/>
                </a:lnTo>
                <a:lnTo>
                  <a:pt x="140816" y="1861"/>
                </a:lnTo>
                <a:lnTo>
                  <a:pt x="139907" y="1877"/>
                </a:lnTo>
                <a:lnTo>
                  <a:pt x="138087" y="1923"/>
                </a:lnTo>
                <a:lnTo>
                  <a:pt x="136215" y="1977"/>
                </a:lnTo>
                <a:lnTo>
                  <a:pt x="134289" y="2062"/>
                </a:lnTo>
                <a:lnTo>
                  <a:pt x="132363" y="2155"/>
                </a:lnTo>
                <a:lnTo>
                  <a:pt x="130357" y="2270"/>
                </a:lnTo>
                <a:lnTo>
                  <a:pt x="129715" y="2317"/>
                </a:lnTo>
                <a:lnTo>
                  <a:pt x="129099" y="2363"/>
                </a:lnTo>
                <a:lnTo>
                  <a:pt x="128511" y="2425"/>
                </a:lnTo>
                <a:lnTo>
                  <a:pt x="127949" y="2494"/>
                </a:lnTo>
                <a:lnTo>
                  <a:pt x="127414" y="2564"/>
                </a:lnTo>
                <a:lnTo>
                  <a:pt x="126879" y="2649"/>
                </a:lnTo>
                <a:lnTo>
                  <a:pt x="126397" y="2734"/>
                </a:lnTo>
                <a:lnTo>
                  <a:pt x="125916" y="2826"/>
                </a:lnTo>
                <a:lnTo>
                  <a:pt x="85068" y="680"/>
                </a:lnTo>
                <a:lnTo>
                  <a:pt x="84399" y="649"/>
                </a:lnTo>
                <a:lnTo>
                  <a:pt x="83730" y="626"/>
                </a:lnTo>
                <a:lnTo>
                  <a:pt x="83088" y="611"/>
                </a:lnTo>
                <a:lnTo>
                  <a:pt x="82446" y="603"/>
                </a:lnTo>
                <a:lnTo>
                  <a:pt x="81831" y="603"/>
                </a:lnTo>
                <a:lnTo>
                  <a:pt x="81216" y="611"/>
                </a:lnTo>
                <a:lnTo>
                  <a:pt x="80627" y="626"/>
                </a:lnTo>
                <a:lnTo>
                  <a:pt x="80039" y="649"/>
                </a:lnTo>
                <a:lnTo>
                  <a:pt x="79477" y="680"/>
                </a:lnTo>
                <a:lnTo>
                  <a:pt x="78915" y="711"/>
                </a:lnTo>
                <a:lnTo>
                  <a:pt x="78380" y="757"/>
                </a:lnTo>
                <a:lnTo>
                  <a:pt x="77845" y="804"/>
                </a:lnTo>
                <a:lnTo>
                  <a:pt x="77337" y="858"/>
                </a:lnTo>
                <a:lnTo>
                  <a:pt x="76829" y="919"/>
                </a:lnTo>
                <a:lnTo>
                  <a:pt x="76347" y="989"/>
                </a:lnTo>
                <a:lnTo>
                  <a:pt x="75892" y="1058"/>
                </a:lnTo>
                <a:lnTo>
                  <a:pt x="75438" y="1135"/>
                </a:lnTo>
                <a:lnTo>
                  <a:pt x="74983" y="1220"/>
                </a:lnTo>
                <a:lnTo>
                  <a:pt x="74582" y="1305"/>
                </a:lnTo>
                <a:lnTo>
                  <a:pt x="74154" y="1398"/>
                </a:lnTo>
                <a:lnTo>
                  <a:pt x="73779" y="1491"/>
                </a:lnTo>
                <a:lnTo>
                  <a:pt x="73405" y="1591"/>
                </a:lnTo>
                <a:lnTo>
                  <a:pt x="73030" y="1699"/>
                </a:lnTo>
                <a:lnTo>
                  <a:pt x="72709" y="1807"/>
                </a:lnTo>
                <a:lnTo>
                  <a:pt x="72361" y="1923"/>
                </a:lnTo>
                <a:lnTo>
                  <a:pt x="72067" y="2039"/>
                </a:lnTo>
                <a:lnTo>
                  <a:pt x="71773" y="2155"/>
                </a:lnTo>
                <a:lnTo>
                  <a:pt x="71505" y="2278"/>
                </a:lnTo>
                <a:lnTo>
                  <a:pt x="71238" y="2402"/>
                </a:lnTo>
                <a:lnTo>
                  <a:pt x="70997" y="2533"/>
                </a:lnTo>
                <a:lnTo>
                  <a:pt x="70783" y="2664"/>
                </a:lnTo>
                <a:lnTo>
                  <a:pt x="70569" y="2795"/>
                </a:lnTo>
                <a:lnTo>
                  <a:pt x="52887" y="1514"/>
                </a:lnTo>
                <a:lnTo>
                  <a:pt x="52191" y="1467"/>
                </a:lnTo>
                <a:lnTo>
                  <a:pt x="51523" y="1437"/>
                </a:lnTo>
                <a:lnTo>
                  <a:pt x="50854" y="1406"/>
                </a:lnTo>
                <a:lnTo>
                  <a:pt x="50185" y="1390"/>
                </a:lnTo>
                <a:lnTo>
                  <a:pt x="49570" y="1383"/>
                </a:lnTo>
                <a:lnTo>
                  <a:pt x="48928" y="1383"/>
                </a:lnTo>
                <a:lnTo>
                  <a:pt x="48312" y="1390"/>
                </a:lnTo>
                <a:lnTo>
                  <a:pt x="47724" y="1406"/>
                </a:lnTo>
                <a:lnTo>
                  <a:pt x="47135" y="1429"/>
                </a:lnTo>
                <a:lnTo>
                  <a:pt x="46574" y="1460"/>
                </a:lnTo>
                <a:lnTo>
                  <a:pt x="46039" y="1498"/>
                </a:lnTo>
                <a:lnTo>
                  <a:pt x="45504" y="1537"/>
                </a:lnTo>
                <a:lnTo>
                  <a:pt x="44969" y="1591"/>
                </a:lnTo>
                <a:lnTo>
                  <a:pt x="44460" y="1653"/>
                </a:lnTo>
                <a:lnTo>
                  <a:pt x="43979" y="1722"/>
                </a:lnTo>
                <a:lnTo>
                  <a:pt x="43524" y="1792"/>
                </a:lnTo>
                <a:lnTo>
                  <a:pt x="43069" y="1869"/>
                </a:lnTo>
                <a:lnTo>
                  <a:pt x="42615" y="1954"/>
                </a:lnTo>
                <a:lnTo>
                  <a:pt x="42187" y="2046"/>
                </a:lnTo>
                <a:lnTo>
                  <a:pt x="41785" y="2139"/>
                </a:lnTo>
                <a:lnTo>
                  <a:pt x="41411" y="2239"/>
                </a:lnTo>
                <a:lnTo>
                  <a:pt x="41036" y="2348"/>
                </a:lnTo>
                <a:lnTo>
                  <a:pt x="40689" y="2456"/>
                </a:lnTo>
                <a:lnTo>
                  <a:pt x="40341" y="2571"/>
                </a:lnTo>
                <a:lnTo>
                  <a:pt x="40020" y="2687"/>
                </a:lnTo>
                <a:lnTo>
                  <a:pt x="39725" y="2811"/>
                </a:lnTo>
                <a:lnTo>
                  <a:pt x="39458" y="2934"/>
                </a:lnTo>
                <a:lnTo>
                  <a:pt x="39190" y="3065"/>
                </a:lnTo>
                <a:lnTo>
                  <a:pt x="38950" y="3204"/>
                </a:lnTo>
                <a:lnTo>
                  <a:pt x="38709" y="3336"/>
                </a:lnTo>
                <a:lnTo>
                  <a:pt x="38522" y="3482"/>
                </a:lnTo>
                <a:lnTo>
                  <a:pt x="38334" y="3621"/>
                </a:lnTo>
                <a:lnTo>
                  <a:pt x="37880" y="3490"/>
                </a:lnTo>
                <a:lnTo>
                  <a:pt x="37398" y="3374"/>
                </a:lnTo>
                <a:lnTo>
                  <a:pt x="36917" y="3258"/>
                </a:lnTo>
                <a:lnTo>
                  <a:pt x="36408" y="3166"/>
                </a:lnTo>
                <a:lnTo>
                  <a:pt x="35900" y="3073"/>
                </a:lnTo>
                <a:lnTo>
                  <a:pt x="35365" y="3004"/>
                </a:lnTo>
                <a:lnTo>
                  <a:pt x="34830" y="2934"/>
                </a:lnTo>
                <a:lnTo>
                  <a:pt x="34268" y="2880"/>
                </a:lnTo>
                <a:lnTo>
                  <a:pt x="33707" y="2834"/>
                </a:lnTo>
                <a:lnTo>
                  <a:pt x="33145" y="2795"/>
                </a:lnTo>
                <a:lnTo>
                  <a:pt x="32583" y="2764"/>
                </a:lnTo>
                <a:lnTo>
                  <a:pt x="31995" y="2749"/>
                </a:lnTo>
                <a:lnTo>
                  <a:pt x="31433" y="2741"/>
                </a:lnTo>
                <a:lnTo>
                  <a:pt x="30844" y="2741"/>
                </a:lnTo>
                <a:lnTo>
                  <a:pt x="30256" y="2757"/>
                </a:lnTo>
                <a:lnTo>
                  <a:pt x="29667" y="2772"/>
                </a:lnTo>
                <a:lnTo>
                  <a:pt x="29106" y="2803"/>
                </a:lnTo>
                <a:lnTo>
                  <a:pt x="28517" y="2834"/>
                </a:lnTo>
                <a:lnTo>
                  <a:pt x="27955" y="2880"/>
                </a:lnTo>
                <a:lnTo>
                  <a:pt x="27367" y="2934"/>
                </a:lnTo>
                <a:lnTo>
                  <a:pt x="26832" y="2988"/>
                </a:lnTo>
                <a:lnTo>
                  <a:pt x="26270" y="3058"/>
                </a:lnTo>
                <a:lnTo>
                  <a:pt x="25735" y="3135"/>
                </a:lnTo>
                <a:lnTo>
                  <a:pt x="25200" y="3220"/>
                </a:lnTo>
                <a:lnTo>
                  <a:pt x="24692" y="3305"/>
                </a:lnTo>
                <a:lnTo>
                  <a:pt x="24183" y="3405"/>
                </a:lnTo>
                <a:lnTo>
                  <a:pt x="23702" y="3505"/>
                </a:lnTo>
                <a:lnTo>
                  <a:pt x="23220" y="3621"/>
                </a:lnTo>
                <a:lnTo>
                  <a:pt x="22766" y="3737"/>
                </a:lnTo>
                <a:lnTo>
                  <a:pt x="22338" y="3861"/>
                </a:lnTo>
                <a:lnTo>
                  <a:pt x="21936" y="3984"/>
                </a:lnTo>
                <a:lnTo>
                  <a:pt x="21535" y="4123"/>
                </a:lnTo>
                <a:lnTo>
                  <a:pt x="21508" y="3197"/>
                </a:lnTo>
                <a:lnTo>
                  <a:pt x="21508" y="2734"/>
                </a:lnTo>
                <a:lnTo>
                  <a:pt x="21535" y="2270"/>
                </a:lnTo>
                <a:lnTo>
                  <a:pt x="21535" y="2147"/>
                </a:lnTo>
                <a:lnTo>
                  <a:pt x="21535" y="2023"/>
                </a:lnTo>
                <a:lnTo>
                  <a:pt x="21482" y="1907"/>
                </a:lnTo>
                <a:lnTo>
                  <a:pt x="21428" y="1792"/>
                </a:lnTo>
                <a:lnTo>
                  <a:pt x="21348" y="1676"/>
                </a:lnTo>
                <a:lnTo>
                  <a:pt x="21268" y="1568"/>
                </a:lnTo>
                <a:lnTo>
                  <a:pt x="21161" y="1467"/>
                </a:lnTo>
                <a:lnTo>
                  <a:pt x="21027" y="1367"/>
                </a:lnTo>
                <a:lnTo>
                  <a:pt x="20893" y="1267"/>
                </a:lnTo>
                <a:lnTo>
                  <a:pt x="20733" y="1174"/>
                </a:lnTo>
                <a:lnTo>
                  <a:pt x="20572" y="1081"/>
                </a:lnTo>
                <a:lnTo>
                  <a:pt x="20385" y="997"/>
                </a:lnTo>
                <a:lnTo>
                  <a:pt x="20198" y="912"/>
                </a:lnTo>
                <a:lnTo>
                  <a:pt x="19984" y="834"/>
                </a:lnTo>
                <a:lnTo>
                  <a:pt x="19770" y="757"/>
                </a:lnTo>
                <a:lnTo>
                  <a:pt x="19529" y="680"/>
                </a:lnTo>
                <a:lnTo>
                  <a:pt x="19288" y="611"/>
                </a:lnTo>
                <a:lnTo>
                  <a:pt x="19021" y="549"/>
                </a:lnTo>
                <a:lnTo>
                  <a:pt x="18486" y="425"/>
                </a:lnTo>
                <a:lnTo>
                  <a:pt x="17924" y="325"/>
                </a:lnTo>
                <a:lnTo>
                  <a:pt x="17308" y="232"/>
                </a:lnTo>
                <a:lnTo>
                  <a:pt x="16666" y="155"/>
                </a:lnTo>
                <a:lnTo>
                  <a:pt x="16024" y="93"/>
                </a:lnTo>
                <a:lnTo>
                  <a:pt x="15356" y="47"/>
                </a:lnTo>
                <a:lnTo>
                  <a:pt x="14660" y="16"/>
                </a:lnTo>
                <a:lnTo>
                  <a:pt x="13965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31;p2">
            <a:extLst>
              <a:ext uri="{FF2B5EF4-FFF2-40B4-BE49-F238E27FC236}">
                <a16:creationId xmlns:a16="http://schemas.microsoft.com/office/drawing/2014/main" id="{4F6D4306-653B-2548-A9E1-9547BCFC24AE}"/>
              </a:ext>
            </a:extLst>
          </p:cNvPr>
          <p:cNvSpPr/>
          <p:nvPr userDrawn="1"/>
        </p:nvSpPr>
        <p:spPr>
          <a:xfrm rot="10800000">
            <a:off x="3602246" y="6168984"/>
            <a:ext cx="239017" cy="196656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32;p2">
            <a:extLst>
              <a:ext uri="{FF2B5EF4-FFF2-40B4-BE49-F238E27FC236}">
                <a16:creationId xmlns:a16="http://schemas.microsoft.com/office/drawing/2014/main" id="{F12BED6A-69E6-C44A-836F-D0EBF361465A}"/>
              </a:ext>
            </a:extLst>
          </p:cNvPr>
          <p:cNvSpPr/>
          <p:nvPr userDrawn="1"/>
        </p:nvSpPr>
        <p:spPr>
          <a:xfrm rot="10800000">
            <a:off x="11450285" y="5814303"/>
            <a:ext cx="260096" cy="213880"/>
          </a:xfrm>
          <a:custGeom>
            <a:avLst/>
            <a:gdLst/>
            <a:ahLst/>
            <a:cxnLst/>
            <a:rect l="l" t="t" r="r" b="b"/>
            <a:pathLst>
              <a:path w="59655" h="15997" extrusionOk="0">
                <a:moveTo>
                  <a:pt x="36863" y="1"/>
                </a:moveTo>
                <a:lnTo>
                  <a:pt x="36354" y="9"/>
                </a:lnTo>
                <a:lnTo>
                  <a:pt x="35873" y="24"/>
                </a:lnTo>
                <a:lnTo>
                  <a:pt x="35391" y="55"/>
                </a:lnTo>
                <a:lnTo>
                  <a:pt x="34937" y="94"/>
                </a:lnTo>
                <a:lnTo>
                  <a:pt x="34482" y="140"/>
                </a:lnTo>
                <a:lnTo>
                  <a:pt x="34054" y="209"/>
                </a:lnTo>
                <a:lnTo>
                  <a:pt x="33653" y="279"/>
                </a:lnTo>
                <a:lnTo>
                  <a:pt x="33278" y="364"/>
                </a:lnTo>
                <a:lnTo>
                  <a:pt x="32930" y="464"/>
                </a:lnTo>
                <a:lnTo>
                  <a:pt x="32609" y="580"/>
                </a:lnTo>
                <a:lnTo>
                  <a:pt x="32342" y="696"/>
                </a:lnTo>
                <a:lnTo>
                  <a:pt x="32101" y="835"/>
                </a:lnTo>
                <a:lnTo>
                  <a:pt x="31940" y="981"/>
                </a:lnTo>
                <a:lnTo>
                  <a:pt x="31807" y="1143"/>
                </a:lnTo>
                <a:lnTo>
                  <a:pt x="31379" y="1846"/>
                </a:lnTo>
                <a:lnTo>
                  <a:pt x="30977" y="2556"/>
                </a:lnTo>
                <a:lnTo>
                  <a:pt x="30656" y="3266"/>
                </a:lnTo>
                <a:lnTo>
                  <a:pt x="30362" y="3977"/>
                </a:lnTo>
                <a:lnTo>
                  <a:pt x="30095" y="4695"/>
                </a:lnTo>
                <a:lnTo>
                  <a:pt x="29854" y="5405"/>
                </a:lnTo>
                <a:lnTo>
                  <a:pt x="29426" y="6833"/>
                </a:lnTo>
                <a:lnTo>
                  <a:pt x="26457" y="6794"/>
                </a:lnTo>
                <a:lnTo>
                  <a:pt x="23487" y="6756"/>
                </a:lnTo>
                <a:lnTo>
                  <a:pt x="20518" y="6702"/>
                </a:lnTo>
                <a:lnTo>
                  <a:pt x="17549" y="6648"/>
                </a:lnTo>
                <a:lnTo>
                  <a:pt x="14579" y="6586"/>
                </a:lnTo>
                <a:lnTo>
                  <a:pt x="11610" y="6516"/>
                </a:lnTo>
                <a:lnTo>
                  <a:pt x="8641" y="6432"/>
                </a:lnTo>
                <a:lnTo>
                  <a:pt x="5671" y="6347"/>
                </a:lnTo>
                <a:lnTo>
                  <a:pt x="5324" y="6339"/>
                </a:lnTo>
                <a:lnTo>
                  <a:pt x="4655" y="6339"/>
                </a:lnTo>
                <a:lnTo>
                  <a:pt x="4361" y="6347"/>
                </a:lnTo>
                <a:lnTo>
                  <a:pt x="4040" y="6362"/>
                </a:lnTo>
                <a:lnTo>
                  <a:pt x="3745" y="6378"/>
                </a:lnTo>
                <a:lnTo>
                  <a:pt x="3478" y="6401"/>
                </a:lnTo>
                <a:lnTo>
                  <a:pt x="3210" y="6424"/>
                </a:lnTo>
                <a:lnTo>
                  <a:pt x="2943" y="6455"/>
                </a:lnTo>
                <a:lnTo>
                  <a:pt x="2702" y="6486"/>
                </a:lnTo>
                <a:lnTo>
                  <a:pt x="2461" y="6524"/>
                </a:lnTo>
                <a:lnTo>
                  <a:pt x="2221" y="6571"/>
                </a:lnTo>
                <a:lnTo>
                  <a:pt x="1819" y="6663"/>
                </a:lnTo>
                <a:lnTo>
                  <a:pt x="1445" y="6764"/>
                </a:lnTo>
                <a:lnTo>
                  <a:pt x="1097" y="6887"/>
                </a:lnTo>
                <a:lnTo>
                  <a:pt x="803" y="7011"/>
                </a:lnTo>
                <a:lnTo>
                  <a:pt x="562" y="7150"/>
                </a:lnTo>
                <a:lnTo>
                  <a:pt x="348" y="7288"/>
                </a:lnTo>
                <a:lnTo>
                  <a:pt x="214" y="7443"/>
                </a:lnTo>
                <a:lnTo>
                  <a:pt x="81" y="7597"/>
                </a:lnTo>
                <a:lnTo>
                  <a:pt x="27" y="7759"/>
                </a:lnTo>
                <a:lnTo>
                  <a:pt x="0" y="7914"/>
                </a:lnTo>
                <a:lnTo>
                  <a:pt x="0" y="8076"/>
                </a:lnTo>
                <a:lnTo>
                  <a:pt x="81" y="8238"/>
                </a:lnTo>
                <a:lnTo>
                  <a:pt x="188" y="8400"/>
                </a:lnTo>
                <a:lnTo>
                  <a:pt x="321" y="8562"/>
                </a:lnTo>
                <a:lnTo>
                  <a:pt x="535" y="8717"/>
                </a:lnTo>
                <a:lnTo>
                  <a:pt x="776" y="8863"/>
                </a:lnTo>
                <a:lnTo>
                  <a:pt x="1044" y="9002"/>
                </a:lnTo>
                <a:lnTo>
                  <a:pt x="1391" y="9141"/>
                </a:lnTo>
                <a:lnTo>
                  <a:pt x="1766" y="9265"/>
                </a:lnTo>
                <a:lnTo>
                  <a:pt x="2194" y="9373"/>
                </a:lnTo>
                <a:lnTo>
                  <a:pt x="2649" y="9481"/>
                </a:lnTo>
                <a:lnTo>
                  <a:pt x="2916" y="9527"/>
                </a:lnTo>
                <a:lnTo>
                  <a:pt x="3157" y="9566"/>
                </a:lnTo>
                <a:lnTo>
                  <a:pt x="3451" y="9604"/>
                </a:lnTo>
                <a:lnTo>
                  <a:pt x="3719" y="9643"/>
                </a:lnTo>
                <a:lnTo>
                  <a:pt x="4013" y="9674"/>
                </a:lnTo>
                <a:lnTo>
                  <a:pt x="4334" y="9697"/>
                </a:lnTo>
                <a:lnTo>
                  <a:pt x="4655" y="9720"/>
                </a:lnTo>
                <a:lnTo>
                  <a:pt x="4976" y="9743"/>
                </a:lnTo>
                <a:lnTo>
                  <a:pt x="5324" y="9759"/>
                </a:lnTo>
                <a:lnTo>
                  <a:pt x="5671" y="9767"/>
                </a:lnTo>
                <a:lnTo>
                  <a:pt x="8480" y="9813"/>
                </a:lnTo>
                <a:lnTo>
                  <a:pt x="11316" y="9859"/>
                </a:lnTo>
                <a:lnTo>
                  <a:pt x="14151" y="9898"/>
                </a:lnTo>
                <a:lnTo>
                  <a:pt x="16987" y="9929"/>
                </a:lnTo>
                <a:lnTo>
                  <a:pt x="19822" y="9952"/>
                </a:lnTo>
                <a:lnTo>
                  <a:pt x="22658" y="9967"/>
                </a:lnTo>
                <a:lnTo>
                  <a:pt x="25494" y="9975"/>
                </a:lnTo>
                <a:lnTo>
                  <a:pt x="28356" y="9983"/>
                </a:lnTo>
                <a:lnTo>
                  <a:pt x="28088" y="10654"/>
                </a:lnTo>
                <a:lnTo>
                  <a:pt x="27874" y="11326"/>
                </a:lnTo>
                <a:lnTo>
                  <a:pt x="27687" y="11998"/>
                </a:lnTo>
                <a:lnTo>
                  <a:pt x="27634" y="12337"/>
                </a:lnTo>
                <a:lnTo>
                  <a:pt x="27580" y="12669"/>
                </a:lnTo>
                <a:lnTo>
                  <a:pt x="27553" y="13009"/>
                </a:lnTo>
                <a:lnTo>
                  <a:pt x="27553" y="13341"/>
                </a:lnTo>
                <a:lnTo>
                  <a:pt x="27580" y="13681"/>
                </a:lnTo>
                <a:lnTo>
                  <a:pt x="27634" y="14013"/>
                </a:lnTo>
                <a:lnTo>
                  <a:pt x="27687" y="14344"/>
                </a:lnTo>
                <a:lnTo>
                  <a:pt x="27821" y="14684"/>
                </a:lnTo>
                <a:lnTo>
                  <a:pt x="27955" y="15016"/>
                </a:lnTo>
                <a:lnTo>
                  <a:pt x="28142" y="15348"/>
                </a:lnTo>
                <a:lnTo>
                  <a:pt x="28195" y="15410"/>
                </a:lnTo>
                <a:lnTo>
                  <a:pt x="28249" y="15479"/>
                </a:lnTo>
                <a:lnTo>
                  <a:pt x="28356" y="15533"/>
                </a:lnTo>
                <a:lnTo>
                  <a:pt x="28463" y="15595"/>
                </a:lnTo>
                <a:lnTo>
                  <a:pt x="28597" y="15649"/>
                </a:lnTo>
                <a:lnTo>
                  <a:pt x="28730" y="15695"/>
                </a:lnTo>
                <a:lnTo>
                  <a:pt x="28891" y="15742"/>
                </a:lnTo>
                <a:lnTo>
                  <a:pt x="29051" y="15788"/>
                </a:lnTo>
                <a:lnTo>
                  <a:pt x="29239" y="15827"/>
                </a:lnTo>
                <a:lnTo>
                  <a:pt x="29426" y="15858"/>
                </a:lnTo>
                <a:lnTo>
                  <a:pt x="29854" y="15919"/>
                </a:lnTo>
                <a:lnTo>
                  <a:pt x="30282" y="15958"/>
                </a:lnTo>
                <a:lnTo>
                  <a:pt x="30737" y="15989"/>
                </a:lnTo>
                <a:lnTo>
                  <a:pt x="31218" y="15997"/>
                </a:lnTo>
                <a:lnTo>
                  <a:pt x="31673" y="15989"/>
                </a:lnTo>
                <a:lnTo>
                  <a:pt x="31914" y="15981"/>
                </a:lnTo>
                <a:lnTo>
                  <a:pt x="32128" y="15966"/>
                </a:lnTo>
                <a:lnTo>
                  <a:pt x="32342" y="15942"/>
                </a:lnTo>
                <a:lnTo>
                  <a:pt x="32556" y="15919"/>
                </a:lnTo>
                <a:lnTo>
                  <a:pt x="32770" y="15888"/>
                </a:lnTo>
                <a:lnTo>
                  <a:pt x="32957" y="15858"/>
                </a:lnTo>
                <a:lnTo>
                  <a:pt x="33144" y="15819"/>
                </a:lnTo>
                <a:lnTo>
                  <a:pt x="33305" y="15780"/>
                </a:lnTo>
                <a:lnTo>
                  <a:pt x="33465" y="15734"/>
                </a:lnTo>
                <a:lnTo>
                  <a:pt x="33599" y="15680"/>
                </a:lnTo>
                <a:lnTo>
                  <a:pt x="33733" y="15618"/>
                </a:lnTo>
                <a:lnTo>
                  <a:pt x="33840" y="15557"/>
                </a:lnTo>
                <a:lnTo>
                  <a:pt x="34348" y="15225"/>
                </a:lnTo>
                <a:lnTo>
                  <a:pt x="34803" y="14893"/>
                </a:lnTo>
                <a:lnTo>
                  <a:pt x="35231" y="14545"/>
                </a:lnTo>
                <a:lnTo>
                  <a:pt x="35605" y="14206"/>
                </a:lnTo>
                <a:lnTo>
                  <a:pt x="35980" y="13858"/>
                </a:lnTo>
                <a:lnTo>
                  <a:pt x="36301" y="13503"/>
                </a:lnTo>
                <a:lnTo>
                  <a:pt x="36595" y="13156"/>
                </a:lnTo>
                <a:lnTo>
                  <a:pt x="36863" y="12800"/>
                </a:lnTo>
                <a:lnTo>
                  <a:pt x="37130" y="12438"/>
                </a:lnTo>
                <a:lnTo>
                  <a:pt x="37371" y="12083"/>
                </a:lnTo>
                <a:lnTo>
                  <a:pt x="37799" y="11365"/>
                </a:lnTo>
                <a:lnTo>
                  <a:pt x="38173" y="10639"/>
                </a:lnTo>
                <a:lnTo>
                  <a:pt x="38548" y="9913"/>
                </a:lnTo>
                <a:lnTo>
                  <a:pt x="42774" y="9859"/>
                </a:lnTo>
                <a:lnTo>
                  <a:pt x="44888" y="9828"/>
                </a:lnTo>
                <a:lnTo>
                  <a:pt x="47001" y="9790"/>
                </a:lnTo>
                <a:lnTo>
                  <a:pt x="49114" y="9743"/>
                </a:lnTo>
                <a:lnTo>
                  <a:pt x="51228" y="9689"/>
                </a:lnTo>
                <a:lnTo>
                  <a:pt x="53314" y="9628"/>
                </a:lnTo>
                <a:lnTo>
                  <a:pt x="55401" y="9566"/>
                </a:lnTo>
                <a:lnTo>
                  <a:pt x="55909" y="9543"/>
                </a:lnTo>
                <a:lnTo>
                  <a:pt x="56391" y="9504"/>
                </a:lnTo>
                <a:lnTo>
                  <a:pt x="56819" y="9458"/>
                </a:lnTo>
                <a:lnTo>
                  <a:pt x="57220" y="9404"/>
                </a:lnTo>
                <a:lnTo>
                  <a:pt x="57621" y="9334"/>
                </a:lnTo>
                <a:lnTo>
                  <a:pt x="57969" y="9265"/>
                </a:lnTo>
                <a:lnTo>
                  <a:pt x="58263" y="9180"/>
                </a:lnTo>
                <a:lnTo>
                  <a:pt x="58557" y="9095"/>
                </a:lnTo>
                <a:lnTo>
                  <a:pt x="58798" y="8995"/>
                </a:lnTo>
                <a:lnTo>
                  <a:pt x="59039" y="8894"/>
                </a:lnTo>
                <a:lnTo>
                  <a:pt x="59226" y="8794"/>
                </a:lnTo>
                <a:lnTo>
                  <a:pt x="59360" y="8686"/>
                </a:lnTo>
                <a:lnTo>
                  <a:pt x="59494" y="8570"/>
                </a:lnTo>
                <a:lnTo>
                  <a:pt x="59574" y="8454"/>
                </a:lnTo>
                <a:lnTo>
                  <a:pt x="59627" y="8346"/>
                </a:lnTo>
                <a:lnTo>
                  <a:pt x="59654" y="8230"/>
                </a:lnTo>
                <a:lnTo>
                  <a:pt x="59654" y="8115"/>
                </a:lnTo>
                <a:lnTo>
                  <a:pt x="59601" y="7999"/>
                </a:lnTo>
                <a:lnTo>
                  <a:pt x="59547" y="7891"/>
                </a:lnTo>
                <a:lnTo>
                  <a:pt x="59440" y="7783"/>
                </a:lnTo>
                <a:lnTo>
                  <a:pt x="59280" y="7674"/>
                </a:lnTo>
                <a:lnTo>
                  <a:pt x="59119" y="7582"/>
                </a:lnTo>
                <a:lnTo>
                  <a:pt x="58905" y="7481"/>
                </a:lnTo>
                <a:lnTo>
                  <a:pt x="58638" y="7397"/>
                </a:lnTo>
                <a:lnTo>
                  <a:pt x="58370" y="7319"/>
                </a:lnTo>
                <a:lnTo>
                  <a:pt x="58049" y="7242"/>
                </a:lnTo>
                <a:lnTo>
                  <a:pt x="57701" y="7180"/>
                </a:lnTo>
                <a:lnTo>
                  <a:pt x="57327" y="7126"/>
                </a:lnTo>
                <a:lnTo>
                  <a:pt x="56899" y="7080"/>
                </a:lnTo>
                <a:lnTo>
                  <a:pt x="56444" y="7049"/>
                </a:lnTo>
                <a:lnTo>
                  <a:pt x="55936" y="7026"/>
                </a:lnTo>
                <a:lnTo>
                  <a:pt x="55401" y="7018"/>
                </a:lnTo>
                <a:lnTo>
                  <a:pt x="47804" y="6987"/>
                </a:lnTo>
                <a:lnTo>
                  <a:pt x="40206" y="6933"/>
                </a:lnTo>
                <a:lnTo>
                  <a:pt x="40982" y="5598"/>
                </a:lnTo>
                <a:lnTo>
                  <a:pt x="41357" y="4926"/>
                </a:lnTo>
                <a:lnTo>
                  <a:pt x="41704" y="4262"/>
                </a:lnTo>
                <a:lnTo>
                  <a:pt x="41999" y="3591"/>
                </a:lnTo>
                <a:lnTo>
                  <a:pt x="42293" y="2919"/>
                </a:lnTo>
                <a:lnTo>
                  <a:pt x="42534" y="2240"/>
                </a:lnTo>
                <a:lnTo>
                  <a:pt x="42721" y="1568"/>
                </a:lnTo>
                <a:lnTo>
                  <a:pt x="42721" y="1406"/>
                </a:lnTo>
                <a:lnTo>
                  <a:pt x="42667" y="1252"/>
                </a:lnTo>
                <a:lnTo>
                  <a:pt x="42587" y="1105"/>
                </a:lnTo>
                <a:lnTo>
                  <a:pt x="42427" y="966"/>
                </a:lnTo>
                <a:lnTo>
                  <a:pt x="42213" y="835"/>
                </a:lnTo>
                <a:lnTo>
                  <a:pt x="41972" y="711"/>
                </a:lnTo>
                <a:lnTo>
                  <a:pt x="41678" y="603"/>
                </a:lnTo>
                <a:lnTo>
                  <a:pt x="41357" y="503"/>
                </a:lnTo>
                <a:lnTo>
                  <a:pt x="41009" y="402"/>
                </a:lnTo>
                <a:lnTo>
                  <a:pt x="40608" y="317"/>
                </a:lnTo>
                <a:lnTo>
                  <a:pt x="40206" y="248"/>
                </a:lnTo>
                <a:lnTo>
                  <a:pt x="39752" y="178"/>
                </a:lnTo>
                <a:lnTo>
                  <a:pt x="39297" y="124"/>
                </a:lnTo>
                <a:lnTo>
                  <a:pt x="38842" y="78"/>
                </a:lnTo>
                <a:lnTo>
                  <a:pt x="38334" y="39"/>
                </a:lnTo>
                <a:lnTo>
                  <a:pt x="37852" y="16"/>
                </a:lnTo>
                <a:lnTo>
                  <a:pt x="37344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33;p2">
            <a:extLst>
              <a:ext uri="{FF2B5EF4-FFF2-40B4-BE49-F238E27FC236}">
                <a16:creationId xmlns:a16="http://schemas.microsoft.com/office/drawing/2014/main" id="{2D22A80F-0CA2-F94A-9D24-BE034DA379F9}"/>
              </a:ext>
            </a:extLst>
          </p:cNvPr>
          <p:cNvSpPr/>
          <p:nvPr userDrawn="1"/>
        </p:nvSpPr>
        <p:spPr>
          <a:xfrm rot="10800000">
            <a:off x="11433967" y="2229692"/>
            <a:ext cx="509219" cy="482883"/>
          </a:xfrm>
          <a:custGeom>
            <a:avLst/>
            <a:gdLst/>
            <a:ahLst/>
            <a:cxnLst/>
            <a:rect l="l" t="t" r="r" b="b"/>
            <a:pathLst>
              <a:path w="127093" h="39280" extrusionOk="0">
                <a:moveTo>
                  <a:pt x="123508" y="1"/>
                </a:moveTo>
                <a:lnTo>
                  <a:pt x="123187" y="16"/>
                </a:lnTo>
                <a:lnTo>
                  <a:pt x="122893" y="32"/>
                </a:lnTo>
                <a:lnTo>
                  <a:pt x="122572" y="62"/>
                </a:lnTo>
                <a:lnTo>
                  <a:pt x="122251" y="109"/>
                </a:lnTo>
                <a:lnTo>
                  <a:pt x="121957" y="163"/>
                </a:lnTo>
                <a:lnTo>
                  <a:pt x="121662" y="232"/>
                </a:lnTo>
                <a:lnTo>
                  <a:pt x="121368" y="309"/>
                </a:lnTo>
                <a:lnTo>
                  <a:pt x="117703" y="1413"/>
                </a:lnTo>
                <a:lnTo>
                  <a:pt x="114065" y="2517"/>
                </a:lnTo>
                <a:lnTo>
                  <a:pt x="106843" y="4733"/>
                </a:lnTo>
                <a:lnTo>
                  <a:pt x="99620" y="6956"/>
                </a:lnTo>
                <a:lnTo>
                  <a:pt x="92451" y="9195"/>
                </a:lnTo>
                <a:lnTo>
                  <a:pt x="78112" y="13673"/>
                </a:lnTo>
                <a:lnTo>
                  <a:pt x="63801" y="18142"/>
                </a:lnTo>
                <a:lnTo>
                  <a:pt x="50292" y="22358"/>
                </a:lnTo>
                <a:lnTo>
                  <a:pt x="36810" y="26573"/>
                </a:lnTo>
                <a:lnTo>
                  <a:pt x="35231" y="27082"/>
                </a:lnTo>
                <a:lnTo>
                  <a:pt x="33626" y="27615"/>
                </a:lnTo>
                <a:lnTo>
                  <a:pt x="31994" y="28178"/>
                </a:lnTo>
                <a:lnTo>
                  <a:pt x="30309" y="28765"/>
                </a:lnTo>
                <a:lnTo>
                  <a:pt x="26885" y="29977"/>
                </a:lnTo>
                <a:lnTo>
                  <a:pt x="25120" y="30595"/>
                </a:lnTo>
                <a:lnTo>
                  <a:pt x="23327" y="31212"/>
                </a:lnTo>
                <a:lnTo>
                  <a:pt x="21508" y="31822"/>
                </a:lnTo>
                <a:lnTo>
                  <a:pt x="19662" y="32432"/>
                </a:lnTo>
                <a:lnTo>
                  <a:pt x="17817" y="33019"/>
                </a:lnTo>
                <a:lnTo>
                  <a:pt x="16854" y="33312"/>
                </a:lnTo>
                <a:lnTo>
                  <a:pt x="15917" y="33598"/>
                </a:lnTo>
                <a:lnTo>
                  <a:pt x="14954" y="33876"/>
                </a:lnTo>
                <a:lnTo>
                  <a:pt x="13991" y="34146"/>
                </a:lnTo>
                <a:lnTo>
                  <a:pt x="13028" y="34408"/>
                </a:lnTo>
                <a:lnTo>
                  <a:pt x="12065" y="34663"/>
                </a:lnTo>
                <a:lnTo>
                  <a:pt x="11102" y="34910"/>
                </a:lnTo>
                <a:lnTo>
                  <a:pt x="10112" y="35149"/>
                </a:lnTo>
                <a:lnTo>
                  <a:pt x="9123" y="35373"/>
                </a:lnTo>
                <a:lnTo>
                  <a:pt x="8133" y="35597"/>
                </a:lnTo>
                <a:lnTo>
                  <a:pt x="7812" y="35559"/>
                </a:lnTo>
                <a:lnTo>
                  <a:pt x="7518" y="35535"/>
                </a:lnTo>
                <a:lnTo>
                  <a:pt x="7197" y="35512"/>
                </a:lnTo>
                <a:lnTo>
                  <a:pt x="6876" y="35497"/>
                </a:lnTo>
                <a:lnTo>
                  <a:pt x="6528" y="35489"/>
                </a:lnTo>
                <a:lnTo>
                  <a:pt x="6207" y="35481"/>
                </a:lnTo>
                <a:lnTo>
                  <a:pt x="5859" y="35489"/>
                </a:lnTo>
                <a:lnTo>
                  <a:pt x="5511" y="35497"/>
                </a:lnTo>
                <a:lnTo>
                  <a:pt x="5190" y="35520"/>
                </a:lnTo>
                <a:lnTo>
                  <a:pt x="4843" y="35543"/>
                </a:lnTo>
                <a:lnTo>
                  <a:pt x="4495" y="35574"/>
                </a:lnTo>
                <a:lnTo>
                  <a:pt x="4147" y="35613"/>
                </a:lnTo>
                <a:lnTo>
                  <a:pt x="3799" y="35667"/>
                </a:lnTo>
                <a:lnTo>
                  <a:pt x="3478" y="35721"/>
                </a:lnTo>
                <a:lnTo>
                  <a:pt x="3131" y="35790"/>
                </a:lnTo>
                <a:lnTo>
                  <a:pt x="2810" y="35867"/>
                </a:lnTo>
                <a:lnTo>
                  <a:pt x="1499" y="36184"/>
                </a:lnTo>
                <a:lnTo>
                  <a:pt x="1178" y="36269"/>
                </a:lnTo>
                <a:lnTo>
                  <a:pt x="910" y="36361"/>
                </a:lnTo>
                <a:lnTo>
                  <a:pt x="669" y="36462"/>
                </a:lnTo>
                <a:lnTo>
                  <a:pt x="455" y="36570"/>
                </a:lnTo>
                <a:lnTo>
                  <a:pt x="295" y="36686"/>
                </a:lnTo>
                <a:lnTo>
                  <a:pt x="188" y="36801"/>
                </a:lnTo>
                <a:lnTo>
                  <a:pt x="81" y="36925"/>
                </a:lnTo>
                <a:lnTo>
                  <a:pt x="27" y="37049"/>
                </a:lnTo>
                <a:lnTo>
                  <a:pt x="1" y="37172"/>
                </a:lnTo>
                <a:lnTo>
                  <a:pt x="27" y="37296"/>
                </a:lnTo>
                <a:lnTo>
                  <a:pt x="54" y="37419"/>
                </a:lnTo>
                <a:lnTo>
                  <a:pt x="134" y="37543"/>
                </a:lnTo>
                <a:lnTo>
                  <a:pt x="241" y="37666"/>
                </a:lnTo>
                <a:lnTo>
                  <a:pt x="348" y="37782"/>
                </a:lnTo>
                <a:lnTo>
                  <a:pt x="509" y="37898"/>
                </a:lnTo>
                <a:lnTo>
                  <a:pt x="669" y="38006"/>
                </a:lnTo>
                <a:lnTo>
                  <a:pt x="1659" y="38538"/>
                </a:lnTo>
                <a:lnTo>
                  <a:pt x="1793" y="38608"/>
                </a:lnTo>
                <a:lnTo>
                  <a:pt x="1953" y="38677"/>
                </a:lnTo>
                <a:lnTo>
                  <a:pt x="2274" y="38801"/>
                </a:lnTo>
                <a:lnTo>
                  <a:pt x="2622" y="38909"/>
                </a:lnTo>
                <a:lnTo>
                  <a:pt x="3024" y="39002"/>
                </a:lnTo>
                <a:lnTo>
                  <a:pt x="3478" y="39079"/>
                </a:lnTo>
                <a:lnTo>
                  <a:pt x="3933" y="39148"/>
                </a:lnTo>
                <a:lnTo>
                  <a:pt x="4415" y="39202"/>
                </a:lnTo>
                <a:lnTo>
                  <a:pt x="4896" y="39241"/>
                </a:lnTo>
                <a:lnTo>
                  <a:pt x="5404" y="39264"/>
                </a:lnTo>
                <a:lnTo>
                  <a:pt x="5939" y="39280"/>
                </a:lnTo>
                <a:lnTo>
                  <a:pt x="6448" y="39280"/>
                </a:lnTo>
                <a:lnTo>
                  <a:pt x="6983" y="39272"/>
                </a:lnTo>
                <a:lnTo>
                  <a:pt x="7491" y="39241"/>
                </a:lnTo>
                <a:lnTo>
                  <a:pt x="7999" y="39202"/>
                </a:lnTo>
                <a:lnTo>
                  <a:pt x="8481" y="39156"/>
                </a:lnTo>
                <a:lnTo>
                  <a:pt x="8962" y="39094"/>
                </a:lnTo>
                <a:lnTo>
                  <a:pt x="9925" y="38940"/>
                </a:lnTo>
                <a:lnTo>
                  <a:pt x="10915" y="38785"/>
                </a:lnTo>
                <a:lnTo>
                  <a:pt x="11878" y="38616"/>
                </a:lnTo>
                <a:lnTo>
                  <a:pt x="12868" y="38446"/>
                </a:lnTo>
                <a:lnTo>
                  <a:pt x="13831" y="38261"/>
                </a:lnTo>
                <a:lnTo>
                  <a:pt x="14794" y="38075"/>
                </a:lnTo>
                <a:lnTo>
                  <a:pt x="15730" y="37882"/>
                </a:lnTo>
                <a:lnTo>
                  <a:pt x="16693" y="37674"/>
                </a:lnTo>
                <a:lnTo>
                  <a:pt x="17629" y="37465"/>
                </a:lnTo>
                <a:lnTo>
                  <a:pt x="18592" y="37257"/>
                </a:lnTo>
                <a:lnTo>
                  <a:pt x="19529" y="37033"/>
                </a:lnTo>
                <a:lnTo>
                  <a:pt x="20465" y="36809"/>
                </a:lnTo>
                <a:lnTo>
                  <a:pt x="21401" y="36578"/>
                </a:lnTo>
                <a:lnTo>
                  <a:pt x="22311" y="36338"/>
                </a:lnTo>
                <a:lnTo>
                  <a:pt x="24156" y="35844"/>
                </a:lnTo>
                <a:lnTo>
                  <a:pt x="26002" y="35335"/>
                </a:lnTo>
                <a:lnTo>
                  <a:pt x="27795" y="34810"/>
                </a:lnTo>
                <a:lnTo>
                  <a:pt x="29587" y="34262"/>
                </a:lnTo>
                <a:lnTo>
                  <a:pt x="31379" y="33706"/>
                </a:lnTo>
                <a:lnTo>
                  <a:pt x="33145" y="33135"/>
                </a:lnTo>
                <a:lnTo>
                  <a:pt x="34883" y="32548"/>
                </a:lnTo>
                <a:lnTo>
                  <a:pt x="36622" y="31961"/>
                </a:lnTo>
                <a:lnTo>
                  <a:pt x="38334" y="31359"/>
                </a:lnTo>
                <a:lnTo>
                  <a:pt x="40020" y="30757"/>
                </a:lnTo>
                <a:lnTo>
                  <a:pt x="41705" y="30155"/>
                </a:lnTo>
                <a:lnTo>
                  <a:pt x="45022" y="28927"/>
                </a:lnTo>
                <a:lnTo>
                  <a:pt x="48286" y="27715"/>
                </a:lnTo>
                <a:lnTo>
                  <a:pt x="51496" y="26511"/>
                </a:lnTo>
                <a:lnTo>
                  <a:pt x="54625" y="25345"/>
                </a:lnTo>
                <a:lnTo>
                  <a:pt x="56177" y="24782"/>
                </a:lnTo>
                <a:lnTo>
                  <a:pt x="57702" y="24226"/>
                </a:lnTo>
                <a:lnTo>
                  <a:pt x="59227" y="23685"/>
                </a:lnTo>
                <a:lnTo>
                  <a:pt x="60725" y="23160"/>
                </a:lnTo>
                <a:lnTo>
                  <a:pt x="62196" y="22651"/>
                </a:lnTo>
                <a:lnTo>
                  <a:pt x="63667" y="22165"/>
                </a:lnTo>
                <a:lnTo>
                  <a:pt x="79396" y="17077"/>
                </a:lnTo>
                <a:lnTo>
                  <a:pt x="87261" y="14530"/>
                </a:lnTo>
                <a:lnTo>
                  <a:pt x="95099" y="11982"/>
                </a:lnTo>
                <a:lnTo>
                  <a:pt x="102937" y="9427"/>
                </a:lnTo>
                <a:lnTo>
                  <a:pt x="110721" y="6864"/>
                </a:lnTo>
                <a:lnTo>
                  <a:pt x="118506" y="4293"/>
                </a:lnTo>
                <a:lnTo>
                  <a:pt x="122358" y="3004"/>
                </a:lnTo>
                <a:lnTo>
                  <a:pt x="126210" y="1707"/>
                </a:lnTo>
                <a:lnTo>
                  <a:pt x="126451" y="1622"/>
                </a:lnTo>
                <a:lnTo>
                  <a:pt x="126638" y="1529"/>
                </a:lnTo>
                <a:lnTo>
                  <a:pt x="126799" y="1429"/>
                </a:lnTo>
                <a:lnTo>
                  <a:pt x="126932" y="1336"/>
                </a:lnTo>
                <a:lnTo>
                  <a:pt x="127013" y="1244"/>
                </a:lnTo>
                <a:lnTo>
                  <a:pt x="127066" y="1143"/>
                </a:lnTo>
                <a:lnTo>
                  <a:pt x="127093" y="1051"/>
                </a:lnTo>
                <a:lnTo>
                  <a:pt x="127066" y="958"/>
                </a:lnTo>
                <a:lnTo>
                  <a:pt x="127039" y="865"/>
                </a:lnTo>
                <a:lnTo>
                  <a:pt x="126959" y="773"/>
                </a:lnTo>
                <a:lnTo>
                  <a:pt x="126852" y="688"/>
                </a:lnTo>
                <a:lnTo>
                  <a:pt x="126718" y="603"/>
                </a:lnTo>
                <a:lnTo>
                  <a:pt x="126585" y="518"/>
                </a:lnTo>
                <a:lnTo>
                  <a:pt x="126397" y="441"/>
                </a:lnTo>
                <a:lnTo>
                  <a:pt x="126210" y="371"/>
                </a:lnTo>
                <a:lnTo>
                  <a:pt x="125996" y="302"/>
                </a:lnTo>
                <a:lnTo>
                  <a:pt x="125782" y="240"/>
                </a:lnTo>
                <a:lnTo>
                  <a:pt x="125515" y="186"/>
                </a:lnTo>
                <a:lnTo>
                  <a:pt x="125274" y="140"/>
                </a:lnTo>
                <a:lnTo>
                  <a:pt x="125006" y="93"/>
                </a:lnTo>
                <a:lnTo>
                  <a:pt x="124712" y="62"/>
                </a:lnTo>
                <a:lnTo>
                  <a:pt x="124418" y="32"/>
                </a:lnTo>
                <a:lnTo>
                  <a:pt x="124124" y="16"/>
                </a:lnTo>
                <a:lnTo>
                  <a:pt x="123829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34;p2">
            <a:extLst>
              <a:ext uri="{FF2B5EF4-FFF2-40B4-BE49-F238E27FC236}">
                <a16:creationId xmlns:a16="http://schemas.microsoft.com/office/drawing/2014/main" id="{095DCFD5-9003-7F40-90DA-1A0A083517B6}"/>
              </a:ext>
            </a:extLst>
          </p:cNvPr>
          <p:cNvSpPr/>
          <p:nvPr userDrawn="1"/>
        </p:nvSpPr>
        <p:spPr>
          <a:xfrm rot="10800000">
            <a:off x="10873459" y="1210575"/>
            <a:ext cx="1058075" cy="736831"/>
          </a:xfrm>
          <a:custGeom>
            <a:avLst/>
            <a:gdLst/>
            <a:ahLst/>
            <a:cxnLst/>
            <a:rect l="l" t="t" r="r" b="b"/>
            <a:pathLst>
              <a:path w="265848" h="60363" extrusionOk="0">
                <a:moveTo>
                  <a:pt x="75544" y="0"/>
                </a:moveTo>
                <a:lnTo>
                  <a:pt x="74929" y="16"/>
                </a:lnTo>
                <a:lnTo>
                  <a:pt x="74313" y="39"/>
                </a:lnTo>
                <a:lnTo>
                  <a:pt x="73725" y="77"/>
                </a:lnTo>
                <a:lnTo>
                  <a:pt x="73110" y="139"/>
                </a:lnTo>
                <a:lnTo>
                  <a:pt x="72521" y="209"/>
                </a:lnTo>
                <a:lnTo>
                  <a:pt x="55829" y="2548"/>
                </a:lnTo>
                <a:lnTo>
                  <a:pt x="39136" y="4895"/>
                </a:lnTo>
                <a:lnTo>
                  <a:pt x="5778" y="9604"/>
                </a:lnTo>
                <a:lnTo>
                  <a:pt x="5270" y="9673"/>
                </a:lnTo>
                <a:lnTo>
                  <a:pt x="4789" y="9758"/>
                </a:lnTo>
                <a:lnTo>
                  <a:pt x="4334" y="9843"/>
                </a:lnTo>
                <a:lnTo>
                  <a:pt x="3906" y="9936"/>
                </a:lnTo>
                <a:lnTo>
                  <a:pt x="3505" y="10028"/>
                </a:lnTo>
                <a:lnTo>
                  <a:pt x="3103" y="10129"/>
                </a:lnTo>
                <a:lnTo>
                  <a:pt x="2755" y="10229"/>
                </a:lnTo>
                <a:lnTo>
                  <a:pt x="2408" y="10337"/>
                </a:lnTo>
                <a:lnTo>
                  <a:pt x="2113" y="10453"/>
                </a:lnTo>
                <a:lnTo>
                  <a:pt x="1819" y="10561"/>
                </a:lnTo>
                <a:lnTo>
                  <a:pt x="1552" y="10684"/>
                </a:lnTo>
                <a:lnTo>
                  <a:pt x="1311" y="10800"/>
                </a:lnTo>
                <a:lnTo>
                  <a:pt x="1070" y="10924"/>
                </a:lnTo>
                <a:lnTo>
                  <a:pt x="883" y="11047"/>
                </a:lnTo>
                <a:lnTo>
                  <a:pt x="696" y="11171"/>
                </a:lnTo>
                <a:lnTo>
                  <a:pt x="535" y="11302"/>
                </a:lnTo>
                <a:lnTo>
                  <a:pt x="401" y="11433"/>
                </a:lnTo>
                <a:lnTo>
                  <a:pt x="294" y="11565"/>
                </a:lnTo>
                <a:lnTo>
                  <a:pt x="187" y="11696"/>
                </a:lnTo>
                <a:lnTo>
                  <a:pt x="107" y="11827"/>
                </a:lnTo>
                <a:lnTo>
                  <a:pt x="54" y="11966"/>
                </a:lnTo>
                <a:lnTo>
                  <a:pt x="27" y="12097"/>
                </a:lnTo>
                <a:lnTo>
                  <a:pt x="0" y="12236"/>
                </a:lnTo>
                <a:lnTo>
                  <a:pt x="0" y="12367"/>
                </a:lnTo>
                <a:lnTo>
                  <a:pt x="27" y="12499"/>
                </a:lnTo>
                <a:lnTo>
                  <a:pt x="54" y="12638"/>
                </a:lnTo>
                <a:lnTo>
                  <a:pt x="107" y="12769"/>
                </a:lnTo>
                <a:lnTo>
                  <a:pt x="187" y="12900"/>
                </a:lnTo>
                <a:lnTo>
                  <a:pt x="268" y="13031"/>
                </a:lnTo>
                <a:lnTo>
                  <a:pt x="375" y="13155"/>
                </a:lnTo>
                <a:lnTo>
                  <a:pt x="508" y="13286"/>
                </a:lnTo>
                <a:lnTo>
                  <a:pt x="642" y="13410"/>
                </a:lnTo>
                <a:lnTo>
                  <a:pt x="803" y="13533"/>
                </a:lnTo>
                <a:lnTo>
                  <a:pt x="990" y="13649"/>
                </a:lnTo>
                <a:lnTo>
                  <a:pt x="1177" y="13765"/>
                </a:lnTo>
                <a:lnTo>
                  <a:pt x="1364" y="13881"/>
                </a:lnTo>
                <a:lnTo>
                  <a:pt x="1578" y="13989"/>
                </a:lnTo>
                <a:lnTo>
                  <a:pt x="1819" y="14097"/>
                </a:lnTo>
                <a:lnTo>
                  <a:pt x="2060" y="14205"/>
                </a:lnTo>
                <a:lnTo>
                  <a:pt x="2327" y="14297"/>
                </a:lnTo>
                <a:lnTo>
                  <a:pt x="2622" y="14398"/>
                </a:lnTo>
                <a:lnTo>
                  <a:pt x="2889" y="14483"/>
                </a:lnTo>
                <a:lnTo>
                  <a:pt x="3210" y="14575"/>
                </a:lnTo>
                <a:lnTo>
                  <a:pt x="3531" y="14653"/>
                </a:lnTo>
                <a:lnTo>
                  <a:pt x="3852" y="14730"/>
                </a:lnTo>
                <a:lnTo>
                  <a:pt x="4200" y="14799"/>
                </a:lnTo>
                <a:lnTo>
                  <a:pt x="4548" y="14861"/>
                </a:lnTo>
                <a:lnTo>
                  <a:pt x="4922" y="14923"/>
                </a:lnTo>
                <a:lnTo>
                  <a:pt x="5297" y="14977"/>
                </a:lnTo>
                <a:lnTo>
                  <a:pt x="5671" y="15023"/>
                </a:lnTo>
                <a:lnTo>
                  <a:pt x="6073" y="15062"/>
                </a:lnTo>
                <a:lnTo>
                  <a:pt x="6501" y="15093"/>
                </a:lnTo>
                <a:lnTo>
                  <a:pt x="6902" y="15116"/>
                </a:lnTo>
                <a:lnTo>
                  <a:pt x="7357" y="15139"/>
                </a:lnTo>
                <a:lnTo>
                  <a:pt x="7785" y="15147"/>
                </a:lnTo>
                <a:lnTo>
                  <a:pt x="8694" y="15147"/>
                </a:lnTo>
                <a:lnTo>
                  <a:pt x="9176" y="15131"/>
                </a:lnTo>
                <a:lnTo>
                  <a:pt x="9657" y="15108"/>
                </a:lnTo>
                <a:lnTo>
                  <a:pt x="10139" y="15077"/>
                </a:lnTo>
                <a:lnTo>
                  <a:pt x="10620" y="15039"/>
                </a:lnTo>
                <a:lnTo>
                  <a:pt x="11128" y="14984"/>
                </a:lnTo>
                <a:lnTo>
                  <a:pt x="11637" y="14930"/>
                </a:lnTo>
                <a:lnTo>
                  <a:pt x="12145" y="14861"/>
                </a:lnTo>
                <a:lnTo>
                  <a:pt x="37130" y="11302"/>
                </a:lnTo>
                <a:lnTo>
                  <a:pt x="62088" y="7735"/>
                </a:lnTo>
                <a:lnTo>
                  <a:pt x="60537" y="9712"/>
                </a:lnTo>
                <a:lnTo>
                  <a:pt x="59039" y="11696"/>
                </a:lnTo>
                <a:lnTo>
                  <a:pt x="57541" y="13680"/>
                </a:lnTo>
                <a:lnTo>
                  <a:pt x="56069" y="15656"/>
                </a:lnTo>
                <a:lnTo>
                  <a:pt x="54625" y="17648"/>
                </a:lnTo>
                <a:lnTo>
                  <a:pt x="53234" y="19632"/>
                </a:lnTo>
                <a:lnTo>
                  <a:pt x="51843" y="21624"/>
                </a:lnTo>
                <a:lnTo>
                  <a:pt x="50505" y="23615"/>
                </a:lnTo>
                <a:lnTo>
                  <a:pt x="50398" y="23801"/>
                </a:lnTo>
                <a:lnTo>
                  <a:pt x="50345" y="23994"/>
                </a:lnTo>
                <a:lnTo>
                  <a:pt x="50345" y="24171"/>
                </a:lnTo>
                <a:lnTo>
                  <a:pt x="50372" y="24349"/>
                </a:lnTo>
                <a:lnTo>
                  <a:pt x="50452" y="24526"/>
                </a:lnTo>
                <a:lnTo>
                  <a:pt x="50559" y="24696"/>
                </a:lnTo>
                <a:lnTo>
                  <a:pt x="50719" y="24858"/>
                </a:lnTo>
                <a:lnTo>
                  <a:pt x="50907" y="25013"/>
                </a:lnTo>
                <a:lnTo>
                  <a:pt x="51147" y="25167"/>
                </a:lnTo>
                <a:lnTo>
                  <a:pt x="51388" y="25314"/>
                </a:lnTo>
                <a:lnTo>
                  <a:pt x="51709" y="25453"/>
                </a:lnTo>
                <a:lnTo>
                  <a:pt x="52030" y="25584"/>
                </a:lnTo>
                <a:lnTo>
                  <a:pt x="52378" y="25715"/>
                </a:lnTo>
                <a:lnTo>
                  <a:pt x="52752" y="25831"/>
                </a:lnTo>
                <a:lnTo>
                  <a:pt x="53180" y="25947"/>
                </a:lnTo>
                <a:lnTo>
                  <a:pt x="53608" y="26047"/>
                </a:lnTo>
                <a:lnTo>
                  <a:pt x="54063" y="26147"/>
                </a:lnTo>
                <a:lnTo>
                  <a:pt x="54545" y="26240"/>
                </a:lnTo>
                <a:lnTo>
                  <a:pt x="55026" y="26317"/>
                </a:lnTo>
                <a:lnTo>
                  <a:pt x="55561" y="26394"/>
                </a:lnTo>
                <a:lnTo>
                  <a:pt x="56069" y="26464"/>
                </a:lnTo>
                <a:lnTo>
                  <a:pt x="56631" y="26518"/>
                </a:lnTo>
                <a:lnTo>
                  <a:pt x="57193" y="26564"/>
                </a:lnTo>
                <a:lnTo>
                  <a:pt x="57755" y="26603"/>
                </a:lnTo>
                <a:lnTo>
                  <a:pt x="58343" y="26634"/>
                </a:lnTo>
                <a:lnTo>
                  <a:pt x="58932" y="26657"/>
                </a:lnTo>
                <a:lnTo>
                  <a:pt x="59520" y="26665"/>
                </a:lnTo>
                <a:lnTo>
                  <a:pt x="60109" y="26665"/>
                </a:lnTo>
                <a:lnTo>
                  <a:pt x="60724" y="26657"/>
                </a:lnTo>
                <a:lnTo>
                  <a:pt x="61339" y="26642"/>
                </a:lnTo>
                <a:lnTo>
                  <a:pt x="61928" y="26611"/>
                </a:lnTo>
                <a:lnTo>
                  <a:pt x="62543" y="26564"/>
                </a:lnTo>
                <a:lnTo>
                  <a:pt x="124685" y="21724"/>
                </a:lnTo>
                <a:lnTo>
                  <a:pt x="124685" y="21724"/>
                </a:lnTo>
                <a:lnTo>
                  <a:pt x="123856" y="23013"/>
                </a:lnTo>
                <a:lnTo>
                  <a:pt x="123026" y="24295"/>
                </a:lnTo>
                <a:lnTo>
                  <a:pt x="122143" y="25584"/>
                </a:lnTo>
                <a:lnTo>
                  <a:pt x="121261" y="26873"/>
                </a:lnTo>
                <a:lnTo>
                  <a:pt x="120351" y="28155"/>
                </a:lnTo>
                <a:lnTo>
                  <a:pt x="119442" y="29436"/>
                </a:lnTo>
                <a:lnTo>
                  <a:pt x="118479" y="30718"/>
                </a:lnTo>
                <a:lnTo>
                  <a:pt x="117516" y="31999"/>
                </a:lnTo>
                <a:lnTo>
                  <a:pt x="116526" y="33273"/>
                </a:lnTo>
                <a:lnTo>
                  <a:pt x="115509" y="34547"/>
                </a:lnTo>
                <a:lnTo>
                  <a:pt x="114466" y="35828"/>
                </a:lnTo>
                <a:lnTo>
                  <a:pt x="113396" y="37102"/>
                </a:lnTo>
                <a:lnTo>
                  <a:pt x="112326" y="38376"/>
                </a:lnTo>
                <a:lnTo>
                  <a:pt x="111229" y="39642"/>
                </a:lnTo>
                <a:lnTo>
                  <a:pt x="110079" y="40916"/>
                </a:lnTo>
                <a:lnTo>
                  <a:pt x="108929" y="42189"/>
                </a:lnTo>
                <a:lnTo>
                  <a:pt x="108795" y="42367"/>
                </a:lnTo>
                <a:lnTo>
                  <a:pt x="108715" y="42545"/>
                </a:lnTo>
                <a:lnTo>
                  <a:pt x="108688" y="42722"/>
                </a:lnTo>
                <a:lnTo>
                  <a:pt x="108688" y="42892"/>
                </a:lnTo>
                <a:lnTo>
                  <a:pt x="108768" y="43062"/>
                </a:lnTo>
                <a:lnTo>
                  <a:pt x="108848" y="43224"/>
                </a:lnTo>
                <a:lnTo>
                  <a:pt x="109009" y="43386"/>
                </a:lnTo>
                <a:lnTo>
                  <a:pt x="109196" y="43540"/>
                </a:lnTo>
                <a:lnTo>
                  <a:pt x="109437" y="43695"/>
                </a:lnTo>
                <a:lnTo>
                  <a:pt x="109704" y="43841"/>
                </a:lnTo>
                <a:lnTo>
                  <a:pt x="109999" y="43980"/>
                </a:lnTo>
                <a:lnTo>
                  <a:pt x="110346" y="44119"/>
                </a:lnTo>
                <a:lnTo>
                  <a:pt x="110694" y="44251"/>
                </a:lnTo>
                <a:lnTo>
                  <a:pt x="111095" y="44374"/>
                </a:lnTo>
                <a:lnTo>
                  <a:pt x="111523" y="44490"/>
                </a:lnTo>
                <a:lnTo>
                  <a:pt x="111951" y="44598"/>
                </a:lnTo>
                <a:lnTo>
                  <a:pt x="112433" y="44698"/>
                </a:lnTo>
                <a:lnTo>
                  <a:pt x="112915" y="44791"/>
                </a:lnTo>
                <a:lnTo>
                  <a:pt x="113423" y="44876"/>
                </a:lnTo>
                <a:lnTo>
                  <a:pt x="113958" y="44953"/>
                </a:lnTo>
                <a:lnTo>
                  <a:pt x="114493" y="45023"/>
                </a:lnTo>
                <a:lnTo>
                  <a:pt x="115055" y="45084"/>
                </a:lnTo>
                <a:lnTo>
                  <a:pt x="115616" y="45131"/>
                </a:lnTo>
                <a:lnTo>
                  <a:pt x="116178" y="45169"/>
                </a:lnTo>
                <a:lnTo>
                  <a:pt x="116740" y="45200"/>
                </a:lnTo>
                <a:lnTo>
                  <a:pt x="117328" y="45223"/>
                </a:lnTo>
                <a:lnTo>
                  <a:pt x="117917" y="45231"/>
                </a:lnTo>
                <a:lnTo>
                  <a:pt x="118505" y="45231"/>
                </a:lnTo>
                <a:lnTo>
                  <a:pt x="119094" y="45216"/>
                </a:lnTo>
                <a:lnTo>
                  <a:pt x="119656" y="45185"/>
                </a:lnTo>
                <a:lnTo>
                  <a:pt x="120244" y="45154"/>
                </a:lnTo>
                <a:lnTo>
                  <a:pt x="120806" y="45100"/>
                </a:lnTo>
                <a:lnTo>
                  <a:pt x="139719" y="43178"/>
                </a:lnTo>
                <a:lnTo>
                  <a:pt x="158631" y="41248"/>
                </a:lnTo>
                <a:lnTo>
                  <a:pt x="196430" y="37372"/>
                </a:lnTo>
                <a:lnTo>
                  <a:pt x="194424" y="39920"/>
                </a:lnTo>
                <a:lnTo>
                  <a:pt x="192364" y="42467"/>
                </a:lnTo>
                <a:lnTo>
                  <a:pt x="190251" y="45007"/>
                </a:lnTo>
                <a:lnTo>
                  <a:pt x="188084" y="47547"/>
                </a:lnTo>
                <a:lnTo>
                  <a:pt x="185917" y="50079"/>
                </a:lnTo>
                <a:lnTo>
                  <a:pt x="183670" y="52619"/>
                </a:lnTo>
                <a:lnTo>
                  <a:pt x="181423" y="55151"/>
                </a:lnTo>
                <a:lnTo>
                  <a:pt x="179149" y="57676"/>
                </a:lnTo>
                <a:lnTo>
                  <a:pt x="178989" y="57884"/>
                </a:lnTo>
                <a:lnTo>
                  <a:pt x="178908" y="58077"/>
                </a:lnTo>
                <a:lnTo>
                  <a:pt x="178855" y="58270"/>
                </a:lnTo>
                <a:lnTo>
                  <a:pt x="178882" y="58448"/>
                </a:lnTo>
                <a:lnTo>
                  <a:pt x="178962" y="58625"/>
                </a:lnTo>
                <a:lnTo>
                  <a:pt x="179096" y="58795"/>
                </a:lnTo>
                <a:lnTo>
                  <a:pt x="179283" y="58949"/>
                </a:lnTo>
                <a:lnTo>
                  <a:pt x="179497" y="59104"/>
                </a:lnTo>
                <a:lnTo>
                  <a:pt x="179791" y="59250"/>
                </a:lnTo>
                <a:lnTo>
                  <a:pt x="180085" y="59382"/>
                </a:lnTo>
                <a:lnTo>
                  <a:pt x="180433" y="59513"/>
                </a:lnTo>
                <a:lnTo>
                  <a:pt x="180834" y="59629"/>
                </a:lnTo>
                <a:lnTo>
                  <a:pt x="181236" y="59744"/>
                </a:lnTo>
                <a:lnTo>
                  <a:pt x="181690" y="59845"/>
                </a:lnTo>
                <a:lnTo>
                  <a:pt x="182172" y="59937"/>
                </a:lnTo>
                <a:lnTo>
                  <a:pt x="182680" y="60022"/>
                </a:lnTo>
                <a:lnTo>
                  <a:pt x="183215" y="60100"/>
                </a:lnTo>
                <a:lnTo>
                  <a:pt x="183750" y="60161"/>
                </a:lnTo>
                <a:lnTo>
                  <a:pt x="184312" y="60223"/>
                </a:lnTo>
                <a:lnTo>
                  <a:pt x="184874" y="60269"/>
                </a:lnTo>
                <a:lnTo>
                  <a:pt x="185462" y="60308"/>
                </a:lnTo>
                <a:lnTo>
                  <a:pt x="186077" y="60339"/>
                </a:lnTo>
                <a:lnTo>
                  <a:pt x="186666" y="60354"/>
                </a:lnTo>
                <a:lnTo>
                  <a:pt x="187281" y="60362"/>
                </a:lnTo>
                <a:lnTo>
                  <a:pt x="187896" y="60362"/>
                </a:lnTo>
                <a:lnTo>
                  <a:pt x="188485" y="60354"/>
                </a:lnTo>
                <a:lnTo>
                  <a:pt x="189100" y="60331"/>
                </a:lnTo>
                <a:lnTo>
                  <a:pt x="189689" y="60300"/>
                </a:lnTo>
                <a:lnTo>
                  <a:pt x="190277" y="60262"/>
                </a:lnTo>
                <a:lnTo>
                  <a:pt x="190839" y="60208"/>
                </a:lnTo>
                <a:lnTo>
                  <a:pt x="191401" y="60146"/>
                </a:lnTo>
                <a:lnTo>
                  <a:pt x="191936" y="60069"/>
                </a:lnTo>
                <a:lnTo>
                  <a:pt x="209859" y="57374"/>
                </a:lnTo>
                <a:lnTo>
                  <a:pt x="218793" y="56016"/>
                </a:lnTo>
                <a:lnTo>
                  <a:pt x="227728" y="54657"/>
                </a:lnTo>
                <a:lnTo>
                  <a:pt x="236636" y="53283"/>
                </a:lnTo>
                <a:lnTo>
                  <a:pt x="241103" y="52588"/>
                </a:lnTo>
                <a:lnTo>
                  <a:pt x="245544" y="51893"/>
                </a:lnTo>
                <a:lnTo>
                  <a:pt x="249958" y="51191"/>
                </a:lnTo>
                <a:lnTo>
                  <a:pt x="254372" y="50481"/>
                </a:lnTo>
                <a:lnTo>
                  <a:pt x="258786" y="49770"/>
                </a:lnTo>
                <a:lnTo>
                  <a:pt x="263173" y="49052"/>
                </a:lnTo>
                <a:lnTo>
                  <a:pt x="263467" y="49006"/>
                </a:lnTo>
                <a:lnTo>
                  <a:pt x="263708" y="48952"/>
                </a:lnTo>
                <a:lnTo>
                  <a:pt x="263948" y="48898"/>
                </a:lnTo>
                <a:lnTo>
                  <a:pt x="264189" y="48844"/>
                </a:lnTo>
                <a:lnTo>
                  <a:pt x="264403" y="48790"/>
                </a:lnTo>
                <a:lnTo>
                  <a:pt x="264590" y="48728"/>
                </a:lnTo>
                <a:lnTo>
                  <a:pt x="264938" y="48597"/>
                </a:lnTo>
                <a:lnTo>
                  <a:pt x="265206" y="48466"/>
                </a:lnTo>
                <a:lnTo>
                  <a:pt x="265446" y="48327"/>
                </a:lnTo>
                <a:lnTo>
                  <a:pt x="265634" y="48180"/>
                </a:lnTo>
                <a:lnTo>
                  <a:pt x="265741" y="48033"/>
                </a:lnTo>
                <a:lnTo>
                  <a:pt x="265821" y="47879"/>
                </a:lnTo>
                <a:lnTo>
                  <a:pt x="265848" y="47725"/>
                </a:lnTo>
                <a:lnTo>
                  <a:pt x="265821" y="47562"/>
                </a:lnTo>
                <a:lnTo>
                  <a:pt x="265767" y="47408"/>
                </a:lnTo>
                <a:lnTo>
                  <a:pt x="265634" y="47254"/>
                </a:lnTo>
                <a:lnTo>
                  <a:pt x="265500" y="47099"/>
                </a:lnTo>
                <a:lnTo>
                  <a:pt x="265313" y="46953"/>
                </a:lnTo>
                <a:lnTo>
                  <a:pt x="265072" y="46806"/>
                </a:lnTo>
                <a:lnTo>
                  <a:pt x="264804" y="46667"/>
                </a:lnTo>
                <a:lnTo>
                  <a:pt x="264510" y="46528"/>
                </a:lnTo>
                <a:lnTo>
                  <a:pt x="264162" y="46404"/>
                </a:lnTo>
                <a:lnTo>
                  <a:pt x="263815" y="46281"/>
                </a:lnTo>
                <a:lnTo>
                  <a:pt x="263413" y="46173"/>
                </a:lnTo>
                <a:lnTo>
                  <a:pt x="262985" y="46080"/>
                </a:lnTo>
                <a:lnTo>
                  <a:pt x="262557" y="45988"/>
                </a:lnTo>
                <a:lnTo>
                  <a:pt x="262076" y="45918"/>
                </a:lnTo>
                <a:lnTo>
                  <a:pt x="261594" y="45856"/>
                </a:lnTo>
                <a:lnTo>
                  <a:pt x="261086" y="45810"/>
                </a:lnTo>
                <a:lnTo>
                  <a:pt x="260551" y="45787"/>
                </a:lnTo>
                <a:lnTo>
                  <a:pt x="260016" y="45771"/>
                </a:lnTo>
                <a:lnTo>
                  <a:pt x="259722" y="45771"/>
                </a:lnTo>
                <a:lnTo>
                  <a:pt x="259454" y="45779"/>
                </a:lnTo>
                <a:lnTo>
                  <a:pt x="259160" y="45787"/>
                </a:lnTo>
                <a:lnTo>
                  <a:pt x="258866" y="45802"/>
                </a:lnTo>
                <a:lnTo>
                  <a:pt x="258598" y="45825"/>
                </a:lnTo>
                <a:lnTo>
                  <a:pt x="258304" y="45849"/>
                </a:lnTo>
                <a:lnTo>
                  <a:pt x="258010" y="45880"/>
                </a:lnTo>
                <a:lnTo>
                  <a:pt x="257716" y="45918"/>
                </a:lnTo>
                <a:lnTo>
                  <a:pt x="250466" y="46860"/>
                </a:lnTo>
                <a:lnTo>
                  <a:pt x="243270" y="47825"/>
                </a:lnTo>
                <a:lnTo>
                  <a:pt x="236074" y="48790"/>
                </a:lnTo>
                <a:lnTo>
                  <a:pt x="228878" y="49763"/>
                </a:lnTo>
                <a:lnTo>
                  <a:pt x="221682" y="50743"/>
                </a:lnTo>
                <a:lnTo>
                  <a:pt x="214513" y="51731"/>
                </a:lnTo>
                <a:lnTo>
                  <a:pt x="200175" y="53700"/>
                </a:lnTo>
                <a:lnTo>
                  <a:pt x="201352" y="52472"/>
                </a:lnTo>
                <a:lnTo>
                  <a:pt x="202529" y="51237"/>
                </a:lnTo>
                <a:lnTo>
                  <a:pt x="203653" y="50010"/>
                </a:lnTo>
                <a:lnTo>
                  <a:pt x="204776" y="48774"/>
                </a:lnTo>
                <a:lnTo>
                  <a:pt x="206996" y="46304"/>
                </a:lnTo>
                <a:lnTo>
                  <a:pt x="209136" y="43826"/>
                </a:lnTo>
                <a:lnTo>
                  <a:pt x="211223" y="41348"/>
                </a:lnTo>
                <a:lnTo>
                  <a:pt x="213256" y="38862"/>
                </a:lnTo>
                <a:lnTo>
                  <a:pt x="215262" y="36376"/>
                </a:lnTo>
                <a:lnTo>
                  <a:pt x="217188" y="33883"/>
                </a:lnTo>
                <a:lnTo>
                  <a:pt x="217295" y="33705"/>
                </a:lnTo>
                <a:lnTo>
                  <a:pt x="217376" y="33535"/>
                </a:lnTo>
                <a:lnTo>
                  <a:pt x="217376" y="33366"/>
                </a:lnTo>
                <a:lnTo>
                  <a:pt x="217349" y="33196"/>
                </a:lnTo>
                <a:lnTo>
                  <a:pt x="217295" y="33026"/>
                </a:lnTo>
                <a:lnTo>
                  <a:pt x="217188" y="32864"/>
                </a:lnTo>
                <a:lnTo>
                  <a:pt x="217028" y="32709"/>
                </a:lnTo>
                <a:lnTo>
                  <a:pt x="216841" y="32555"/>
                </a:lnTo>
                <a:lnTo>
                  <a:pt x="216627" y="32408"/>
                </a:lnTo>
                <a:lnTo>
                  <a:pt x="216359" y="32262"/>
                </a:lnTo>
                <a:lnTo>
                  <a:pt x="216065" y="32123"/>
                </a:lnTo>
                <a:lnTo>
                  <a:pt x="215744" y="31991"/>
                </a:lnTo>
                <a:lnTo>
                  <a:pt x="215396" y="31868"/>
                </a:lnTo>
                <a:lnTo>
                  <a:pt x="215022" y="31744"/>
                </a:lnTo>
                <a:lnTo>
                  <a:pt x="214620" y="31629"/>
                </a:lnTo>
                <a:lnTo>
                  <a:pt x="214192" y="31521"/>
                </a:lnTo>
                <a:lnTo>
                  <a:pt x="213764" y="31420"/>
                </a:lnTo>
                <a:lnTo>
                  <a:pt x="213283" y="31328"/>
                </a:lnTo>
                <a:lnTo>
                  <a:pt x="212801" y="31250"/>
                </a:lnTo>
                <a:lnTo>
                  <a:pt x="212293" y="31173"/>
                </a:lnTo>
                <a:lnTo>
                  <a:pt x="211785" y="31104"/>
                </a:lnTo>
                <a:lnTo>
                  <a:pt x="211250" y="31050"/>
                </a:lnTo>
                <a:lnTo>
                  <a:pt x="210715" y="30996"/>
                </a:lnTo>
                <a:lnTo>
                  <a:pt x="210153" y="30957"/>
                </a:lnTo>
                <a:lnTo>
                  <a:pt x="209591" y="30926"/>
                </a:lnTo>
                <a:lnTo>
                  <a:pt x="209029" y="30911"/>
                </a:lnTo>
                <a:lnTo>
                  <a:pt x="208468" y="30903"/>
                </a:lnTo>
                <a:lnTo>
                  <a:pt x="207879" y="30903"/>
                </a:lnTo>
                <a:lnTo>
                  <a:pt x="207317" y="30918"/>
                </a:lnTo>
                <a:lnTo>
                  <a:pt x="206729" y="30949"/>
                </a:lnTo>
                <a:lnTo>
                  <a:pt x="206167" y="30988"/>
                </a:lnTo>
                <a:lnTo>
                  <a:pt x="205579" y="31034"/>
                </a:lnTo>
                <a:lnTo>
                  <a:pt x="168074" y="34809"/>
                </a:lnTo>
                <a:lnTo>
                  <a:pt x="149349" y="36701"/>
                </a:lnTo>
                <a:lnTo>
                  <a:pt x="130597" y="38592"/>
                </a:lnTo>
                <a:lnTo>
                  <a:pt x="131640" y="37357"/>
                </a:lnTo>
                <a:lnTo>
                  <a:pt x="132656" y="36114"/>
                </a:lnTo>
                <a:lnTo>
                  <a:pt x="133673" y="34871"/>
                </a:lnTo>
                <a:lnTo>
                  <a:pt x="134636" y="33628"/>
                </a:lnTo>
                <a:lnTo>
                  <a:pt x="135599" y="32385"/>
                </a:lnTo>
                <a:lnTo>
                  <a:pt x="136535" y="31135"/>
                </a:lnTo>
                <a:lnTo>
                  <a:pt x="137472" y="29892"/>
                </a:lnTo>
                <a:lnTo>
                  <a:pt x="138354" y="28641"/>
                </a:lnTo>
                <a:lnTo>
                  <a:pt x="139237" y="27390"/>
                </a:lnTo>
                <a:lnTo>
                  <a:pt x="140093" y="26140"/>
                </a:lnTo>
                <a:lnTo>
                  <a:pt x="140949" y="24889"/>
                </a:lnTo>
                <a:lnTo>
                  <a:pt x="141778" y="23638"/>
                </a:lnTo>
                <a:lnTo>
                  <a:pt x="142581" y="22380"/>
                </a:lnTo>
                <a:lnTo>
                  <a:pt x="143357" y="21130"/>
                </a:lnTo>
                <a:lnTo>
                  <a:pt x="144106" y="19871"/>
                </a:lnTo>
                <a:lnTo>
                  <a:pt x="144855" y="18613"/>
                </a:lnTo>
                <a:lnTo>
                  <a:pt x="144962" y="18420"/>
                </a:lnTo>
                <a:lnTo>
                  <a:pt x="144988" y="18235"/>
                </a:lnTo>
                <a:lnTo>
                  <a:pt x="144988" y="18057"/>
                </a:lnTo>
                <a:lnTo>
                  <a:pt x="144962" y="17879"/>
                </a:lnTo>
                <a:lnTo>
                  <a:pt x="144881" y="17710"/>
                </a:lnTo>
                <a:lnTo>
                  <a:pt x="144748" y="17547"/>
                </a:lnTo>
                <a:lnTo>
                  <a:pt x="144614" y="17385"/>
                </a:lnTo>
                <a:lnTo>
                  <a:pt x="144427" y="17231"/>
                </a:lnTo>
                <a:lnTo>
                  <a:pt x="144186" y="17077"/>
                </a:lnTo>
                <a:lnTo>
                  <a:pt x="143945" y="16938"/>
                </a:lnTo>
                <a:lnTo>
                  <a:pt x="143651" y="16799"/>
                </a:lnTo>
                <a:lnTo>
                  <a:pt x="143330" y="16667"/>
                </a:lnTo>
                <a:lnTo>
                  <a:pt x="142982" y="16544"/>
                </a:lnTo>
                <a:lnTo>
                  <a:pt x="142608" y="16428"/>
                </a:lnTo>
                <a:lnTo>
                  <a:pt x="142233" y="16312"/>
                </a:lnTo>
                <a:lnTo>
                  <a:pt x="141805" y="16212"/>
                </a:lnTo>
                <a:lnTo>
                  <a:pt x="141350" y="16112"/>
                </a:lnTo>
                <a:lnTo>
                  <a:pt x="140896" y="16027"/>
                </a:lnTo>
                <a:lnTo>
                  <a:pt x="140414" y="15942"/>
                </a:lnTo>
                <a:lnTo>
                  <a:pt x="139906" y="15872"/>
                </a:lnTo>
                <a:lnTo>
                  <a:pt x="139398" y="15803"/>
                </a:lnTo>
                <a:lnTo>
                  <a:pt x="138863" y="15749"/>
                </a:lnTo>
                <a:lnTo>
                  <a:pt x="138328" y="15702"/>
                </a:lnTo>
                <a:lnTo>
                  <a:pt x="137766" y="15664"/>
                </a:lnTo>
                <a:lnTo>
                  <a:pt x="137177" y="15633"/>
                </a:lnTo>
                <a:lnTo>
                  <a:pt x="136616" y="15618"/>
                </a:lnTo>
                <a:lnTo>
                  <a:pt x="136027" y="15602"/>
                </a:lnTo>
                <a:lnTo>
                  <a:pt x="135439" y="15602"/>
                </a:lnTo>
                <a:lnTo>
                  <a:pt x="134823" y="15610"/>
                </a:lnTo>
                <a:lnTo>
                  <a:pt x="134235" y="15633"/>
                </a:lnTo>
                <a:lnTo>
                  <a:pt x="133619" y="15664"/>
                </a:lnTo>
                <a:lnTo>
                  <a:pt x="133031" y="15702"/>
                </a:lnTo>
                <a:lnTo>
                  <a:pt x="71478" y="20435"/>
                </a:lnTo>
                <a:lnTo>
                  <a:pt x="73029" y="18281"/>
                </a:lnTo>
                <a:lnTo>
                  <a:pt x="74634" y="16127"/>
                </a:lnTo>
                <a:lnTo>
                  <a:pt x="76239" y="13973"/>
                </a:lnTo>
                <a:lnTo>
                  <a:pt x="77898" y="11827"/>
                </a:lnTo>
                <a:lnTo>
                  <a:pt x="79610" y="9681"/>
                </a:lnTo>
                <a:lnTo>
                  <a:pt x="81322" y="7542"/>
                </a:lnTo>
                <a:lnTo>
                  <a:pt x="83114" y="5396"/>
                </a:lnTo>
                <a:lnTo>
                  <a:pt x="84960" y="3258"/>
                </a:lnTo>
                <a:lnTo>
                  <a:pt x="85067" y="3088"/>
                </a:lnTo>
                <a:lnTo>
                  <a:pt x="85147" y="2911"/>
                </a:lnTo>
                <a:lnTo>
                  <a:pt x="85174" y="2733"/>
                </a:lnTo>
                <a:lnTo>
                  <a:pt x="85147" y="2563"/>
                </a:lnTo>
                <a:lnTo>
                  <a:pt x="85067" y="2386"/>
                </a:lnTo>
                <a:lnTo>
                  <a:pt x="84933" y="2216"/>
                </a:lnTo>
                <a:lnTo>
                  <a:pt x="84773" y="2046"/>
                </a:lnTo>
                <a:lnTo>
                  <a:pt x="84586" y="1876"/>
                </a:lnTo>
                <a:lnTo>
                  <a:pt x="84345" y="1714"/>
                </a:lnTo>
                <a:lnTo>
                  <a:pt x="84051" y="1552"/>
                </a:lnTo>
                <a:lnTo>
                  <a:pt x="83730" y="1397"/>
                </a:lnTo>
                <a:lnTo>
                  <a:pt x="83382" y="1243"/>
                </a:lnTo>
                <a:lnTo>
                  <a:pt x="83007" y="1104"/>
                </a:lnTo>
                <a:lnTo>
                  <a:pt x="82606" y="965"/>
                </a:lnTo>
                <a:lnTo>
                  <a:pt x="82151" y="834"/>
                </a:lnTo>
                <a:lnTo>
                  <a:pt x="81697" y="710"/>
                </a:lnTo>
                <a:lnTo>
                  <a:pt x="81215" y="595"/>
                </a:lnTo>
                <a:lnTo>
                  <a:pt x="80707" y="486"/>
                </a:lnTo>
                <a:lnTo>
                  <a:pt x="80199" y="386"/>
                </a:lnTo>
                <a:lnTo>
                  <a:pt x="79637" y="301"/>
                </a:lnTo>
                <a:lnTo>
                  <a:pt x="79102" y="224"/>
                </a:lnTo>
                <a:lnTo>
                  <a:pt x="78513" y="155"/>
                </a:lnTo>
                <a:lnTo>
                  <a:pt x="77925" y="101"/>
                </a:lnTo>
                <a:lnTo>
                  <a:pt x="77336" y="54"/>
                </a:lnTo>
                <a:lnTo>
                  <a:pt x="76748" y="23"/>
                </a:lnTo>
                <a:lnTo>
                  <a:pt x="76159" y="8"/>
                </a:lnTo>
                <a:lnTo>
                  <a:pt x="75544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35;p2">
            <a:extLst>
              <a:ext uri="{FF2B5EF4-FFF2-40B4-BE49-F238E27FC236}">
                <a16:creationId xmlns:a16="http://schemas.microsoft.com/office/drawing/2014/main" id="{B781A0FF-2903-1845-8677-AAAF43DE5A89}"/>
              </a:ext>
            </a:extLst>
          </p:cNvPr>
          <p:cNvSpPr/>
          <p:nvPr userDrawn="1"/>
        </p:nvSpPr>
        <p:spPr>
          <a:xfrm rot="10800000">
            <a:off x="10660201" y="358033"/>
            <a:ext cx="1202660" cy="570223"/>
          </a:xfrm>
          <a:custGeom>
            <a:avLst/>
            <a:gdLst/>
            <a:ahLst/>
            <a:cxnLst/>
            <a:rect l="l" t="t" r="r" b="b"/>
            <a:pathLst>
              <a:path w="302176" h="46714" extrusionOk="0">
                <a:moveTo>
                  <a:pt x="39083" y="1"/>
                </a:moveTo>
                <a:lnTo>
                  <a:pt x="38522" y="9"/>
                </a:lnTo>
                <a:lnTo>
                  <a:pt x="37960" y="24"/>
                </a:lnTo>
                <a:lnTo>
                  <a:pt x="37398" y="47"/>
                </a:lnTo>
                <a:lnTo>
                  <a:pt x="36863" y="78"/>
                </a:lnTo>
                <a:lnTo>
                  <a:pt x="36328" y="124"/>
                </a:lnTo>
                <a:lnTo>
                  <a:pt x="35820" y="171"/>
                </a:lnTo>
                <a:lnTo>
                  <a:pt x="35338" y="232"/>
                </a:lnTo>
                <a:lnTo>
                  <a:pt x="34857" y="294"/>
                </a:lnTo>
                <a:lnTo>
                  <a:pt x="34402" y="371"/>
                </a:lnTo>
                <a:lnTo>
                  <a:pt x="33867" y="364"/>
                </a:lnTo>
                <a:lnTo>
                  <a:pt x="33305" y="371"/>
                </a:lnTo>
                <a:lnTo>
                  <a:pt x="32770" y="395"/>
                </a:lnTo>
                <a:lnTo>
                  <a:pt x="32208" y="425"/>
                </a:lnTo>
                <a:lnTo>
                  <a:pt x="31005" y="534"/>
                </a:lnTo>
                <a:lnTo>
                  <a:pt x="29774" y="649"/>
                </a:lnTo>
                <a:lnTo>
                  <a:pt x="28570" y="788"/>
                </a:lnTo>
                <a:lnTo>
                  <a:pt x="27340" y="950"/>
                </a:lnTo>
                <a:lnTo>
                  <a:pt x="26136" y="1120"/>
                </a:lnTo>
                <a:lnTo>
                  <a:pt x="24932" y="1313"/>
                </a:lnTo>
                <a:lnTo>
                  <a:pt x="23729" y="1514"/>
                </a:lnTo>
                <a:lnTo>
                  <a:pt x="22525" y="1738"/>
                </a:lnTo>
                <a:lnTo>
                  <a:pt x="21348" y="1969"/>
                </a:lnTo>
                <a:lnTo>
                  <a:pt x="20197" y="2216"/>
                </a:lnTo>
                <a:lnTo>
                  <a:pt x="19074" y="2471"/>
                </a:lnTo>
                <a:lnTo>
                  <a:pt x="17950" y="2749"/>
                </a:lnTo>
                <a:lnTo>
                  <a:pt x="16854" y="3027"/>
                </a:lnTo>
                <a:lnTo>
                  <a:pt x="15810" y="3320"/>
                </a:lnTo>
                <a:lnTo>
                  <a:pt x="14767" y="3629"/>
                </a:lnTo>
                <a:lnTo>
                  <a:pt x="13777" y="3946"/>
                </a:lnTo>
                <a:lnTo>
                  <a:pt x="12814" y="4262"/>
                </a:lnTo>
                <a:lnTo>
                  <a:pt x="11905" y="4594"/>
                </a:lnTo>
                <a:lnTo>
                  <a:pt x="11022" y="4934"/>
                </a:lnTo>
                <a:lnTo>
                  <a:pt x="10193" y="5281"/>
                </a:lnTo>
                <a:lnTo>
                  <a:pt x="9390" y="5636"/>
                </a:lnTo>
                <a:lnTo>
                  <a:pt x="8668" y="5999"/>
                </a:lnTo>
                <a:lnTo>
                  <a:pt x="7972" y="6362"/>
                </a:lnTo>
                <a:lnTo>
                  <a:pt x="7357" y="6733"/>
                </a:lnTo>
                <a:lnTo>
                  <a:pt x="6795" y="7103"/>
                </a:lnTo>
                <a:lnTo>
                  <a:pt x="6287" y="7481"/>
                </a:lnTo>
                <a:lnTo>
                  <a:pt x="6046" y="7667"/>
                </a:lnTo>
                <a:lnTo>
                  <a:pt x="5832" y="7860"/>
                </a:lnTo>
                <a:lnTo>
                  <a:pt x="5645" y="8053"/>
                </a:lnTo>
                <a:lnTo>
                  <a:pt x="5458" y="8238"/>
                </a:lnTo>
                <a:lnTo>
                  <a:pt x="5297" y="8431"/>
                </a:lnTo>
                <a:lnTo>
                  <a:pt x="5164" y="8624"/>
                </a:lnTo>
                <a:lnTo>
                  <a:pt x="5030" y="8817"/>
                </a:lnTo>
                <a:lnTo>
                  <a:pt x="4923" y="9010"/>
                </a:lnTo>
                <a:lnTo>
                  <a:pt x="4843" y="9203"/>
                </a:lnTo>
                <a:lnTo>
                  <a:pt x="4762" y="9396"/>
                </a:lnTo>
                <a:lnTo>
                  <a:pt x="4736" y="9581"/>
                </a:lnTo>
                <a:lnTo>
                  <a:pt x="4709" y="9774"/>
                </a:lnTo>
                <a:lnTo>
                  <a:pt x="4174" y="9921"/>
                </a:lnTo>
                <a:lnTo>
                  <a:pt x="3666" y="10075"/>
                </a:lnTo>
                <a:lnTo>
                  <a:pt x="3184" y="10237"/>
                </a:lnTo>
                <a:lnTo>
                  <a:pt x="2729" y="10400"/>
                </a:lnTo>
                <a:lnTo>
                  <a:pt x="2301" y="10569"/>
                </a:lnTo>
                <a:lnTo>
                  <a:pt x="1927" y="10747"/>
                </a:lnTo>
                <a:lnTo>
                  <a:pt x="1579" y="10925"/>
                </a:lnTo>
                <a:lnTo>
                  <a:pt x="1231" y="11110"/>
                </a:lnTo>
                <a:lnTo>
                  <a:pt x="964" y="11295"/>
                </a:lnTo>
                <a:lnTo>
                  <a:pt x="696" y="11488"/>
                </a:lnTo>
                <a:lnTo>
                  <a:pt x="482" y="11673"/>
                </a:lnTo>
                <a:lnTo>
                  <a:pt x="322" y="11866"/>
                </a:lnTo>
                <a:lnTo>
                  <a:pt x="161" y="12067"/>
                </a:lnTo>
                <a:lnTo>
                  <a:pt x="81" y="12260"/>
                </a:lnTo>
                <a:lnTo>
                  <a:pt x="27" y="12453"/>
                </a:lnTo>
                <a:lnTo>
                  <a:pt x="1" y="12654"/>
                </a:lnTo>
                <a:lnTo>
                  <a:pt x="27" y="12847"/>
                </a:lnTo>
                <a:lnTo>
                  <a:pt x="108" y="13040"/>
                </a:lnTo>
                <a:lnTo>
                  <a:pt x="241" y="13225"/>
                </a:lnTo>
                <a:lnTo>
                  <a:pt x="402" y="13418"/>
                </a:lnTo>
                <a:lnTo>
                  <a:pt x="616" y="13603"/>
                </a:lnTo>
                <a:lnTo>
                  <a:pt x="883" y="13781"/>
                </a:lnTo>
                <a:lnTo>
                  <a:pt x="1178" y="13958"/>
                </a:lnTo>
                <a:lnTo>
                  <a:pt x="1552" y="14136"/>
                </a:lnTo>
                <a:lnTo>
                  <a:pt x="1980" y="14298"/>
                </a:lnTo>
                <a:lnTo>
                  <a:pt x="2435" y="14460"/>
                </a:lnTo>
                <a:lnTo>
                  <a:pt x="2970" y="14622"/>
                </a:lnTo>
                <a:lnTo>
                  <a:pt x="3559" y="14769"/>
                </a:lnTo>
                <a:lnTo>
                  <a:pt x="4201" y="14908"/>
                </a:lnTo>
                <a:lnTo>
                  <a:pt x="4896" y="15047"/>
                </a:lnTo>
                <a:lnTo>
                  <a:pt x="5645" y="15170"/>
                </a:lnTo>
                <a:lnTo>
                  <a:pt x="6474" y="15286"/>
                </a:lnTo>
                <a:lnTo>
                  <a:pt x="14660" y="16375"/>
                </a:lnTo>
                <a:lnTo>
                  <a:pt x="22846" y="17448"/>
                </a:lnTo>
                <a:lnTo>
                  <a:pt x="31058" y="18513"/>
                </a:lnTo>
                <a:lnTo>
                  <a:pt x="39271" y="19579"/>
                </a:lnTo>
                <a:lnTo>
                  <a:pt x="47510" y="20628"/>
                </a:lnTo>
                <a:lnTo>
                  <a:pt x="55749" y="21678"/>
                </a:lnTo>
                <a:lnTo>
                  <a:pt x="64015" y="22721"/>
                </a:lnTo>
                <a:lnTo>
                  <a:pt x="72281" y="23763"/>
                </a:lnTo>
                <a:lnTo>
                  <a:pt x="80547" y="24789"/>
                </a:lnTo>
                <a:lnTo>
                  <a:pt x="88813" y="25816"/>
                </a:lnTo>
                <a:lnTo>
                  <a:pt x="105398" y="27862"/>
                </a:lnTo>
                <a:lnTo>
                  <a:pt x="121983" y="29885"/>
                </a:lnTo>
                <a:lnTo>
                  <a:pt x="138596" y="31900"/>
                </a:lnTo>
                <a:lnTo>
                  <a:pt x="146728" y="32895"/>
                </a:lnTo>
                <a:lnTo>
                  <a:pt x="154940" y="33907"/>
                </a:lnTo>
                <a:lnTo>
                  <a:pt x="171419" y="35960"/>
                </a:lnTo>
                <a:lnTo>
                  <a:pt x="179685" y="36995"/>
                </a:lnTo>
                <a:lnTo>
                  <a:pt x="188004" y="38021"/>
                </a:lnTo>
                <a:lnTo>
                  <a:pt x="196350" y="39033"/>
                </a:lnTo>
                <a:lnTo>
                  <a:pt x="200550" y="39527"/>
                </a:lnTo>
                <a:lnTo>
                  <a:pt x="204723" y="40021"/>
                </a:lnTo>
                <a:lnTo>
                  <a:pt x="208923" y="40515"/>
                </a:lnTo>
                <a:lnTo>
                  <a:pt x="213123" y="40994"/>
                </a:lnTo>
                <a:lnTo>
                  <a:pt x="217349" y="41472"/>
                </a:lnTo>
                <a:lnTo>
                  <a:pt x="221549" y="41935"/>
                </a:lnTo>
                <a:lnTo>
                  <a:pt x="225776" y="42399"/>
                </a:lnTo>
                <a:lnTo>
                  <a:pt x="230002" y="42846"/>
                </a:lnTo>
                <a:lnTo>
                  <a:pt x="234256" y="43286"/>
                </a:lnTo>
                <a:lnTo>
                  <a:pt x="238482" y="43711"/>
                </a:lnTo>
                <a:lnTo>
                  <a:pt x="242736" y="44128"/>
                </a:lnTo>
                <a:lnTo>
                  <a:pt x="246989" y="44529"/>
                </a:lnTo>
                <a:lnTo>
                  <a:pt x="251242" y="44923"/>
                </a:lnTo>
                <a:lnTo>
                  <a:pt x="255523" y="45301"/>
                </a:lnTo>
                <a:lnTo>
                  <a:pt x="259776" y="45664"/>
                </a:lnTo>
                <a:lnTo>
                  <a:pt x="264056" y="46011"/>
                </a:lnTo>
                <a:lnTo>
                  <a:pt x="268336" y="46336"/>
                </a:lnTo>
                <a:lnTo>
                  <a:pt x="272643" y="46652"/>
                </a:lnTo>
                <a:lnTo>
                  <a:pt x="273312" y="46691"/>
                </a:lnTo>
                <a:lnTo>
                  <a:pt x="273954" y="46714"/>
                </a:lnTo>
                <a:lnTo>
                  <a:pt x="274596" y="46714"/>
                </a:lnTo>
                <a:lnTo>
                  <a:pt x="275211" y="46699"/>
                </a:lnTo>
                <a:lnTo>
                  <a:pt x="275799" y="46668"/>
                </a:lnTo>
                <a:lnTo>
                  <a:pt x="276361" y="46621"/>
                </a:lnTo>
                <a:lnTo>
                  <a:pt x="276896" y="46560"/>
                </a:lnTo>
                <a:lnTo>
                  <a:pt x="277405" y="46482"/>
                </a:lnTo>
                <a:lnTo>
                  <a:pt x="277886" y="46397"/>
                </a:lnTo>
                <a:lnTo>
                  <a:pt x="278341" y="46297"/>
                </a:lnTo>
                <a:lnTo>
                  <a:pt x="278769" y="46189"/>
                </a:lnTo>
                <a:lnTo>
                  <a:pt x="279170" y="46073"/>
                </a:lnTo>
                <a:lnTo>
                  <a:pt x="279518" y="45942"/>
                </a:lnTo>
                <a:lnTo>
                  <a:pt x="279839" y="45811"/>
                </a:lnTo>
                <a:lnTo>
                  <a:pt x="280133" y="45672"/>
                </a:lnTo>
                <a:lnTo>
                  <a:pt x="280374" y="45525"/>
                </a:lnTo>
                <a:lnTo>
                  <a:pt x="280561" y="45371"/>
                </a:lnTo>
                <a:lnTo>
                  <a:pt x="280722" y="45216"/>
                </a:lnTo>
                <a:lnTo>
                  <a:pt x="280855" y="45054"/>
                </a:lnTo>
                <a:lnTo>
                  <a:pt x="280909" y="44892"/>
                </a:lnTo>
                <a:lnTo>
                  <a:pt x="280936" y="44730"/>
                </a:lnTo>
                <a:lnTo>
                  <a:pt x="280909" y="44568"/>
                </a:lnTo>
                <a:lnTo>
                  <a:pt x="280855" y="44413"/>
                </a:lnTo>
                <a:lnTo>
                  <a:pt x="280722" y="44251"/>
                </a:lnTo>
                <a:lnTo>
                  <a:pt x="280561" y="44097"/>
                </a:lnTo>
                <a:lnTo>
                  <a:pt x="280320" y="43943"/>
                </a:lnTo>
                <a:lnTo>
                  <a:pt x="280053" y="43796"/>
                </a:lnTo>
                <a:lnTo>
                  <a:pt x="279705" y="43649"/>
                </a:lnTo>
                <a:lnTo>
                  <a:pt x="279304" y="43518"/>
                </a:lnTo>
                <a:lnTo>
                  <a:pt x="278849" y="43387"/>
                </a:lnTo>
                <a:lnTo>
                  <a:pt x="278314" y="43263"/>
                </a:lnTo>
                <a:lnTo>
                  <a:pt x="277752" y="43155"/>
                </a:lnTo>
                <a:lnTo>
                  <a:pt x="275050" y="42700"/>
                </a:lnTo>
                <a:lnTo>
                  <a:pt x="272375" y="42244"/>
                </a:lnTo>
                <a:lnTo>
                  <a:pt x="269647" y="41804"/>
                </a:lnTo>
                <a:lnTo>
                  <a:pt x="266918" y="41364"/>
                </a:lnTo>
                <a:lnTo>
                  <a:pt x="264163" y="40932"/>
                </a:lnTo>
                <a:lnTo>
                  <a:pt x="261381" y="40507"/>
                </a:lnTo>
                <a:lnTo>
                  <a:pt x="258626" y="40083"/>
                </a:lnTo>
                <a:lnTo>
                  <a:pt x="255817" y="39666"/>
                </a:lnTo>
                <a:lnTo>
                  <a:pt x="255951" y="39550"/>
                </a:lnTo>
                <a:lnTo>
                  <a:pt x="256031" y="39434"/>
                </a:lnTo>
                <a:lnTo>
                  <a:pt x="256111" y="39318"/>
                </a:lnTo>
                <a:lnTo>
                  <a:pt x="256138" y="39203"/>
                </a:lnTo>
                <a:lnTo>
                  <a:pt x="256165" y="39087"/>
                </a:lnTo>
                <a:lnTo>
                  <a:pt x="256191" y="38971"/>
                </a:lnTo>
                <a:lnTo>
                  <a:pt x="256165" y="38855"/>
                </a:lnTo>
                <a:lnTo>
                  <a:pt x="256111" y="38739"/>
                </a:lnTo>
                <a:lnTo>
                  <a:pt x="256058" y="38624"/>
                </a:lnTo>
                <a:lnTo>
                  <a:pt x="255951" y="38515"/>
                </a:lnTo>
                <a:lnTo>
                  <a:pt x="255844" y="38407"/>
                </a:lnTo>
                <a:lnTo>
                  <a:pt x="255710" y="38299"/>
                </a:lnTo>
                <a:lnTo>
                  <a:pt x="255523" y="38191"/>
                </a:lnTo>
                <a:lnTo>
                  <a:pt x="255335" y="38091"/>
                </a:lnTo>
                <a:lnTo>
                  <a:pt x="255095" y="37983"/>
                </a:lnTo>
                <a:lnTo>
                  <a:pt x="254854" y="37890"/>
                </a:lnTo>
                <a:lnTo>
                  <a:pt x="259803" y="38299"/>
                </a:lnTo>
                <a:lnTo>
                  <a:pt x="262264" y="38500"/>
                </a:lnTo>
                <a:lnTo>
                  <a:pt x="264751" y="38701"/>
                </a:lnTo>
                <a:lnTo>
                  <a:pt x="265260" y="38732"/>
                </a:lnTo>
                <a:lnTo>
                  <a:pt x="265741" y="38763"/>
                </a:lnTo>
                <a:lnTo>
                  <a:pt x="266250" y="38786"/>
                </a:lnTo>
                <a:lnTo>
                  <a:pt x="266731" y="38801"/>
                </a:lnTo>
                <a:lnTo>
                  <a:pt x="267239" y="38817"/>
                </a:lnTo>
                <a:lnTo>
                  <a:pt x="268176" y="38817"/>
                </a:lnTo>
                <a:lnTo>
                  <a:pt x="268657" y="38809"/>
                </a:lnTo>
                <a:lnTo>
                  <a:pt x="269139" y="38793"/>
                </a:lnTo>
                <a:lnTo>
                  <a:pt x="269593" y="38778"/>
                </a:lnTo>
                <a:lnTo>
                  <a:pt x="270048" y="38755"/>
                </a:lnTo>
                <a:lnTo>
                  <a:pt x="270503" y="38724"/>
                </a:lnTo>
                <a:lnTo>
                  <a:pt x="270931" y="38693"/>
                </a:lnTo>
                <a:lnTo>
                  <a:pt x="271359" y="38654"/>
                </a:lnTo>
                <a:lnTo>
                  <a:pt x="271814" y="38608"/>
                </a:lnTo>
                <a:lnTo>
                  <a:pt x="272215" y="38562"/>
                </a:lnTo>
                <a:lnTo>
                  <a:pt x="272643" y="38508"/>
                </a:lnTo>
                <a:lnTo>
                  <a:pt x="273044" y="38454"/>
                </a:lnTo>
                <a:lnTo>
                  <a:pt x="273445" y="38392"/>
                </a:lnTo>
                <a:lnTo>
                  <a:pt x="273847" y="38322"/>
                </a:lnTo>
                <a:lnTo>
                  <a:pt x="274596" y="38184"/>
                </a:lnTo>
                <a:lnTo>
                  <a:pt x="275318" y="38021"/>
                </a:lnTo>
                <a:lnTo>
                  <a:pt x="276014" y="37852"/>
                </a:lnTo>
                <a:lnTo>
                  <a:pt x="276656" y="37666"/>
                </a:lnTo>
                <a:lnTo>
                  <a:pt x="277271" y="37473"/>
                </a:lnTo>
                <a:lnTo>
                  <a:pt x="277833" y="37273"/>
                </a:lnTo>
                <a:lnTo>
                  <a:pt x="278341" y="37056"/>
                </a:lnTo>
                <a:lnTo>
                  <a:pt x="278822" y="36833"/>
                </a:lnTo>
                <a:lnTo>
                  <a:pt x="279250" y="36601"/>
                </a:lnTo>
                <a:lnTo>
                  <a:pt x="279625" y="36362"/>
                </a:lnTo>
                <a:lnTo>
                  <a:pt x="279946" y="36122"/>
                </a:lnTo>
                <a:lnTo>
                  <a:pt x="280213" y="35875"/>
                </a:lnTo>
                <a:lnTo>
                  <a:pt x="280427" y="35628"/>
                </a:lnTo>
                <a:lnTo>
                  <a:pt x="280588" y="35373"/>
                </a:lnTo>
                <a:lnTo>
                  <a:pt x="280668" y="35126"/>
                </a:lnTo>
                <a:lnTo>
                  <a:pt x="280722" y="34872"/>
                </a:lnTo>
                <a:lnTo>
                  <a:pt x="280695" y="34748"/>
                </a:lnTo>
                <a:lnTo>
                  <a:pt x="280668" y="34625"/>
                </a:lnTo>
                <a:lnTo>
                  <a:pt x="280641" y="34501"/>
                </a:lnTo>
                <a:lnTo>
                  <a:pt x="280588" y="34378"/>
                </a:lnTo>
                <a:lnTo>
                  <a:pt x="280508" y="34254"/>
                </a:lnTo>
                <a:lnTo>
                  <a:pt x="280427" y="34131"/>
                </a:lnTo>
                <a:lnTo>
                  <a:pt x="280320" y="34015"/>
                </a:lnTo>
                <a:lnTo>
                  <a:pt x="280187" y="33899"/>
                </a:lnTo>
                <a:lnTo>
                  <a:pt x="280053" y="33775"/>
                </a:lnTo>
                <a:lnTo>
                  <a:pt x="279892" y="33660"/>
                </a:lnTo>
                <a:lnTo>
                  <a:pt x="279705" y="33552"/>
                </a:lnTo>
                <a:lnTo>
                  <a:pt x="279518" y="33436"/>
                </a:lnTo>
                <a:lnTo>
                  <a:pt x="280882" y="33590"/>
                </a:lnTo>
                <a:lnTo>
                  <a:pt x="282246" y="33729"/>
                </a:lnTo>
                <a:lnTo>
                  <a:pt x="283637" y="33860"/>
                </a:lnTo>
                <a:lnTo>
                  <a:pt x="285002" y="33976"/>
                </a:lnTo>
                <a:lnTo>
                  <a:pt x="285670" y="34030"/>
                </a:lnTo>
                <a:lnTo>
                  <a:pt x="286366" y="34069"/>
                </a:lnTo>
                <a:lnTo>
                  <a:pt x="287035" y="34115"/>
                </a:lnTo>
                <a:lnTo>
                  <a:pt x="287730" y="34146"/>
                </a:lnTo>
                <a:lnTo>
                  <a:pt x="288399" y="34177"/>
                </a:lnTo>
                <a:lnTo>
                  <a:pt x="289068" y="34200"/>
                </a:lnTo>
                <a:lnTo>
                  <a:pt x="289737" y="34215"/>
                </a:lnTo>
                <a:lnTo>
                  <a:pt x="290405" y="34223"/>
                </a:lnTo>
                <a:lnTo>
                  <a:pt x="291716" y="34223"/>
                </a:lnTo>
                <a:lnTo>
                  <a:pt x="292358" y="34208"/>
                </a:lnTo>
                <a:lnTo>
                  <a:pt x="293000" y="34185"/>
                </a:lnTo>
                <a:lnTo>
                  <a:pt x="293642" y="34161"/>
                </a:lnTo>
                <a:lnTo>
                  <a:pt x="294257" y="34123"/>
                </a:lnTo>
                <a:lnTo>
                  <a:pt x="294873" y="34077"/>
                </a:lnTo>
                <a:lnTo>
                  <a:pt x="295488" y="34015"/>
                </a:lnTo>
                <a:lnTo>
                  <a:pt x="296103" y="33953"/>
                </a:lnTo>
                <a:lnTo>
                  <a:pt x="296692" y="33876"/>
                </a:lnTo>
                <a:lnTo>
                  <a:pt x="297280" y="33791"/>
                </a:lnTo>
                <a:lnTo>
                  <a:pt x="297842" y="33691"/>
                </a:lnTo>
                <a:lnTo>
                  <a:pt x="298431" y="33582"/>
                </a:lnTo>
                <a:lnTo>
                  <a:pt x="298992" y="33467"/>
                </a:lnTo>
                <a:lnTo>
                  <a:pt x="299527" y="33335"/>
                </a:lnTo>
                <a:lnTo>
                  <a:pt x="300062" y="33189"/>
                </a:lnTo>
                <a:lnTo>
                  <a:pt x="300490" y="33057"/>
                </a:lnTo>
                <a:lnTo>
                  <a:pt x="300865" y="32919"/>
                </a:lnTo>
                <a:lnTo>
                  <a:pt x="301186" y="32772"/>
                </a:lnTo>
                <a:lnTo>
                  <a:pt x="301480" y="32617"/>
                </a:lnTo>
                <a:lnTo>
                  <a:pt x="301721" y="32463"/>
                </a:lnTo>
                <a:lnTo>
                  <a:pt x="301881" y="32293"/>
                </a:lnTo>
                <a:lnTo>
                  <a:pt x="302042" y="32131"/>
                </a:lnTo>
                <a:lnTo>
                  <a:pt x="302122" y="31954"/>
                </a:lnTo>
                <a:lnTo>
                  <a:pt x="302176" y="31784"/>
                </a:lnTo>
                <a:lnTo>
                  <a:pt x="302176" y="31614"/>
                </a:lnTo>
                <a:lnTo>
                  <a:pt x="302122" y="31436"/>
                </a:lnTo>
                <a:lnTo>
                  <a:pt x="302015" y="31266"/>
                </a:lnTo>
                <a:lnTo>
                  <a:pt x="301881" y="31097"/>
                </a:lnTo>
                <a:lnTo>
                  <a:pt x="301721" y="30927"/>
                </a:lnTo>
                <a:lnTo>
                  <a:pt x="301480" y="30765"/>
                </a:lnTo>
                <a:lnTo>
                  <a:pt x="301213" y="30610"/>
                </a:lnTo>
                <a:lnTo>
                  <a:pt x="300357" y="30147"/>
                </a:lnTo>
                <a:lnTo>
                  <a:pt x="300062" y="30016"/>
                </a:lnTo>
                <a:lnTo>
                  <a:pt x="299741" y="29885"/>
                </a:lnTo>
                <a:lnTo>
                  <a:pt x="299340" y="29761"/>
                </a:lnTo>
                <a:lnTo>
                  <a:pt x="298912" y="29645"/>
                </a:lnTo>
                <a:lnTo>
                  <a:pt x="298457" y="29537"/>
                </a:lnTo>
                <a:lnTo>
                  <a:pt x="297949" y="29445"/>
                </a:lnTo>
                <a:lnTo>
                  <a:pt x="297414" y="29352"/>
                </a:lnTo>
                <a:lnTo>
                  <a:pt x="296879" y="29275"/>
                </a:lnTo>
                <a:lnTo>
                  <a:pt x="296290" y="29213"/>
                </a:lnTo>
                <a:lnTo>
                  <a:pt x="295729" y="29159"/>
                </a:lnTo>
                <a:lnTo>
                  <a:pt x="295140" y="29128"/>
                </a:lnTo>
                <a:lnTo>
                  <a:pt x="294552" y="29105"/>
                </a:lnTo>
                <a:lnTo>
                  <a:pt x="293963" y="29105"/>
                </a:lnTo>
                <a:lnTo>
                  <a:pt x="293375" y="29113"/>
                </a:lnTo>
                <a:lnTo>
                  <a:pt x="293107" y="29128"/>
                </a:lnTo>
                <a:lnTo>
                  <a:pt x="292813" y="29144"/>
                </a:lnTo>
                <a:lnTo>
                  <a:pt x="292545" y="29167"/>
                </a:lnTo>
                <a:lnTo>
                  <a:pt x="292278" y="29198"/>
                </a:lnTo>
                <a:lnTo>
                  <a:pt x="291021" y="29344"/>
                </a:lnTo>
                <a:lnTo>
                  <a:pt x="290753" y="29383"/>
                </a:lnTo>
                <a:lnTo>
                  <a:pt x="290512" y="29421"/>
                </a:lnTo>
                <a:lnTo>
                  <a:pt x="289095" y="29344"/>
                </a:lnTo>
                <a:lnTo>
                  <a:pt x="287623" y="29244"/>
                </a:lnTo>
                <a:lnTo>
                  <a:pt x="286125" y="29128"/>
                </a:lnTo>
                <a:lnTo>
                  <a:pt x="284600" y="28997"/>
                </a:lnTo>
                <a:lnTo>
                  <a:pt x="283049" y="28858"/>
                </a:lnTo>
                <a:lnTo>
                  <a:pt x="281471" y="28696"/>
                </a:lnTo>
                <a:lnTo>
                  <a:pt x="279866" y="28526"/>
                </a:lnTo>
                <a:lnTo>
                  <a:pt x="278234" y="28341"/>
                </a:lnTo>
                <a:lnTo>
                  <a:pt x="276575" y="28148"/>
                </a:lnTo>
                <a:lnTo>
                  <a:pt x="274917" y="27939"/>
                </a:lnTo>
                <a:lnTo>
                  <a:pt x="273258" y="27731"/>
                </a:lnTo>
                <a:lnTo>
                  <a:pt x="271573" y="27507"/>
                </a:lnTo>
                <a:lnTo>
                  <a:pt x="269888" y="27283"/>
                </a:lnTo>
                <a:lnTo>
                  <a:pt x="268202" y="27051"/>
                </a:lnTo>
                <a:lnTo>
                  <a:pt x="264832" y="26573"/>
                </a:lnTo>
                <a:lnTo>
                  <a:pt x="261488" y="26094"/>
                </a:lnTo>
                <a:lnTo>
                  <a:pt x="258198" y="25608"/>
                </a:lnTo>
                <a:lnTo>
                  <a:pt x="251884" y="24666"/>
                </a:lnTo>
                <a:lnTo>
                  <a:pt x="248888" y="24234"/>
                </a:lnTo>
                <a:lnTo>
                  <a:pt x="246026" y="23832"/>
                </a:lnTo>
                <a:lnTo>
                  <a:pt x="244689" y="23647"/>
                </a:lnTo>
                <a:lnTo>
                  <a:pt x="243351" y="23469"/>
                </a:lnTo>
                <a:lnTo>
                  <a:pt x="242094" y="23307"/>
                </a:lnTo>
                <a:lnTo>
                  <a:pt x="240890" y="23161"/>
                </a:lnTo>
                <a:lnTo>
                  <a:pt x="224037" y="21161"/>
                </a:lnTo>
                <a:lnTo>
                  <a:pt x="207184" y="19177"/>
                </a:lnTo>
                <a:lnTo>
                  <a:pt x="190331" y="17209"/>
                </a:lnTo>
                <a:lnTo>
                  <a:pt x="173425" y="15248"/>
                </a:lnTo>
                <a:lnTo>
                  <a:pt x="157214" y="13364"/>
                </a:lnTo>
                <a:lnTo>
                  <a:pt x="141003" y="11465"/>
                </a:lnTo>
                <a:lnTo>
                  <a:pt x="124792" y="9574"/>
                </a:lnTo>
                <a:lnTo>
                  <a:pt x="108581" y="7674"/>
                </a:lnTo>
                <a:lnTo>
                  <a:pt x="92344" y="5791"/>
                </a:lnTo>
                <a:lnTo>
                  <a:pt x="84238" y="4857"/>
                </a:lnTo>
                <a:lnTo>
                  <a:pt x="76106" y="3923"/>
                </a:lnTo>
                <a:lnTo>
                  <a:pt x="67974" y="2996"/>
                </a:lnTo>
                <a:lnTo>
                  <a:pt x="59815" y="2070"/>
                </a:lnTo>
                <a:lnTo>
                  <a:pt x="51683" y="1159"/>
                </a:lnTo>
                <a:lnTo>
                  <a:pt x="43524" y="256"/>
                </a:lnTo>
                <a:lnTo>
                  <a:pt x="42855" y="186"/>
                </a:lnTo>
                <a:lnTo>
                  <a:pt x="42186" y="124"/>
                </a:lnTo>
                <a:lnTo>
                  <a:pt x="41544" y="78"/>
                </a:lnTo>
                <a:lnTo>
                  <a:pt x="40902" y="47"/>
                </a:lnTo>
                <a:lnTo>
                  <a:pt x="40287" y="16"/>
                </a:lnTo>
                <a:lnTo>
                  <a:pt x="39672" y="9"/>
                </a:lnTo>
                <a:lnTo>
                  <a:pt x="39083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6;p2">
            <a:extLst>
              <a:ext uri="{FF2B5EF4-FFF2-40B4-BE49-F238E27FC236}">
                <a16:creationId xmlns:a16="http://schemas.microsoft.com/office/drawing/2014/main" id="{81BC0A23-3C35-3E4D-87AD-BC8A11574E12}"/>
              </a:ext>
            </a:extLst>
          </p:cNvPr>
          <p:cNvSpPr/>
          <p:nvPr userDrawn="1"/>
        </p:nvSpPr>
        <p:spPr>
          <a:xfrm rot="10800000">
            <a:off x="10745781" y="994773"/>
            <a:ext cx="186324" cy="156343"/>
          </a:xfrm>
          <a:custGeom>
            <a:avLst/>
            <a:gdLst/>
            <a:ahLst/>
            <a:cxnLst/>
            <a:rect l="l" t="t" r="r" b="b"/>
            <a:pathLst>
              <a:path w="46815" h="12808" extrusionOk="0">
                <a:moveTo>
                  <a:pt x="3585" y="0"/>
                </a:moveTo>
                <a:lnTo>
                  <a:pt x="3264" y="8"/>
                </a:lnTo>
                <a:lnTo>
                  <a:pt x="2943" y="23"/>
                </a:lnTo>
                <a:lnTo>
                  <a:pt x="2622" y="54"/>
                </a:lnTo>
                <a:lnTo>
                  <a:pt x="2301" y="85"/>
                </a:lnTo>
                <a:lnTo>
                  <a:pt x="2007" y="116"/>
                </a:lnTo>
                <a:lnTo>
                  <a:pt x="1739" y="162"/>
                </a:lnTo>
                <a:lnTo>
                  <a:pt x="1445" y="209"/>
                </a:lnTo>
                <a:lnTo>
                  <a:pt x="1204" y="263"/>
                </a:lnTo>
                <a:lnTo>
                  <a:pt x="964" y="325"/>
                </a:lnTo>
                <a:lnTo>
                  <a:pt x="750" y="394"/>
                </a:lnTo>
                <a:lnTo>
                  <a:pt x="562" y="464"/>
                </a:lnTo>
                <a:lnTo>
                  <a:pt x="402" y="548"/>
                </a:lnTo>
                <a:lnTo>
                  <a:pt x="268" y="626"/>
                </a:lnTo>
                <a:lnTo>
                  <a:pt x="161" y="718"/>
                </a:lnTo>
                <a:lnTo>
                  <a:pt x="81" y="811"/>
                </a:lnTo>
                <a:lnTo>
                  <a:pt x="27" y="904"/>
                </a:lnTo>
                <a:lnTo>
                  <a:pt x="1" y="1004"/>
                </a:lnTo>
                <a:lnTo>
                  <a:pt x="27" y="1112"/>
                </a:lnTo>
                <a:lnTo>
                  <a:pt x="108" y="1220"/>
                </a:lnTo>
                <a:lnTo>
                  <a:pt x="215" y="1336"/>
                </a:lnTo>
                <a:lnTo>
                  <a:pt x="455" y="1567"/>
                </a:lnTo>
                <a:lnTo>
                  <a:pt x="750" y="1807"/>
                </a:lnTo>
                <a:lnTo>
                  <a:pt x="1365" y="2270"/>
                </a:lnTo>
                <a:lnTo>
                  <a:pt x="2034" y="2741"/>
                </a:lnTo>
                <a:lnTo>
                  <a:pt x="2783" y="3204"/>
                </a:lnTo>
                <a:lnTo>
                  <a:pt x="3585" y="3667"/>
                </a:lnTo>
                <a:lnTo>
                  <a:pt x="4441" y="4123"/>
                </a:lnTo>
                <a:lnTo>
                  <a:pt x="5351" y="4578"/>
                </a:lnTo>
                <a:lnTo>
                  <a:pt x="6314" y="5026"/>
                </a:lnTo>
                <a:lnTo>
                  <a:pt x="7330" y="5474"/>
                </a:lnTo>
                <a:lnTo>
                  <a:pt x="8400" y="5914"/>
                </a:lnTo>
                <a:lnTo>
                  <a:pt x="9524" y="6346"/>
                </a:lnTo>
                <a:lnTo>
                  <a:pt x="10701" y="6771"/>
                </a:lnTo>
                <a:lnTo>
                  <a:pt x="11905" y="7188"/>
                </a:lnTo>
                <a:lnTo>
                  <a:pt x="13162" y="7597"/>
                </a:lnTo>
                <a:lnTo>
                  <a:pt x="14446" y="7990"/>
                </a:lnTo>
                <a:lnTo>
                  <a:pt x="15784" y="8384"/>
                </a:lnTo>
                <a:lnTo>
                  <a:pt x="17121" y="8762"/>
                </a:lnTo>
                <a:lnTo>
                  <a:pt x="18539" y="9133"/>
                </a:lnTo>
                <a:lnTo>
                  <a:pt x="19957" y="9488"/>
                </a:lnTo>
                <a:lnTo>
                  <a:pt x="21401" y="9828"/>
                </a:lnTo>
                <a:lnTo>
                  <a:pt x="22899" y="10160"/>
                </a:lnTo>
                <a:lnTo>
                  <a:pt x="24397" y="10476"/>
                </a:lnTo>
                <a:lnTo>
                  <a:pt x="25949" y="10777"/>
                </a:lnTo>
                <a:lnTo>
                  <a:pt x="27500" y="11071"/>
                </a:lnTo>
                <a:lnTo>
                  <a:pt x="29052" y="11341"/>
                </a:lnTo>
                <a:lnTo>
                  <a:pt x="30657" y="11596"/>
                </a:lnTo>
                <a:lnTo>
                  <a:pt x="32262" y="11835"/>
                </a:lnTo>
                <a:lnTo>
                  <a:pt x="33867" y="12059"/>
                </a:lnTo>
                <a:lnTo>
                  <a:pt x="35499" y="12260"/>
                </a:lnTo>
                <a:lnTo>
                  <a:pt x="36301" y="12352"/>
                </a:lnTo>
                <a:lnTo>
                  <a:pt x="37130" y="12445"/>
                </a:lnTo>
                <a:lnTo>
                  <a:pt x="37933" y="12530"/>
                </a:lnTo>
                <a:lnTo>
                  <a:pt x="38762" y="12607"/>
                </a:lnTo>
                <a:lnTo>
                  <a:pt x="39592" y="12684"/>
                </a:lnTo>
                <a:lnTo>
                  <a:pt x="40394" y="12754"/>
                </a:lnTo>
                <a:lnTo>
                  <a:pt x="40902" y="12784"/>
                </a:lnTo>
                <a:lnTo>
                  <a:pt x="41411" y="12808"/>
                </a:lnTo>
                <a:lnTo>
                  <a:pt x="41892" y="12808"/>
                </a:lnTo>
                <a:lnTo>
                  <a:pt x="42347" y="12800"/>
                </a:lnTo>
                <a:lnTo>
                  <a:pt x="42802" y="12777"/>
                </a:lnTo>
                <a:lnTo>
                  <a:pt x="43230" y="12738"/>
                </a:lnTo>
                <a:lnTo>
                  <a:pt x="43658" y="12692"/>
                </a:lnTo>
                <a:lnTo>
                  <a:pt x="44059" y="12630"/>
                </a:lnTo>
                <a:lnTo>
                  <a:pt x="44433" y="12568"/>
                </a:lnTo>
                <a:lnTo>
                  <a:pt x="44781" y="12491"/>
                </a:lnTo>
                <a:lnTo>
                  <a:pt x="45102" y="12398"/>
                </a:lnTo>
                <a:lnTo>
                  <a:pt x="45423" y="12306"/>
                </a:lnTo>
                <a:lnTo>
                  <a:pt x="45691" y="12205"/>
                </a:lnTo>
                <a:lnTo>
                  <a:pt x="45931" y="12105"/>
                </a:lnTo>
                <a:lnTo>
                  <a:pt x="46172" y="11989"/>
                </a:lnTo>
                <a:lnTo>
                  <a:pt x="46359" y="11874"/>
                </a:lnTo>
                <a:lnTo>
                  <a:pt x="46520" y="11758"/>
                </a:lnTo>
                <a:lnTo>
                  <a:pt x="46654" y="11634"/>
                </a:lnTo>
                <a:lnTo>
                  <a:pt x="46734" y="11511"/>
                </a:lnTo>
                <a:lnTo>
                  <a:pt x="46814" y="11379"/>
                </a:lnTo>
                <a:lnTo>
                  <a:pt x="46814" y="11256"/>
                </a:lnTo>
                <a:lnTo>
                  <a:pt x="46814" y="11132"/>
                </a:lnTo>
                <a:lnTo>
                  <a:pt x="46761" y="11009"/>
                </a:lnTo>
                <a:lnTo>
                  <a:pt x="46654" y="10885"/>
                </a:lnTo>
                <a:lnTo>
                  <a:pt x="46520" y="10762"/>
                </a:lnTo>
                <a:lnTo>
                  <a:pt x="46359" y="10646"/>
                </a:lnTo>
                <a:lnTo>
                  <a:pt x="46145" y="10530"/>
                </a:lnTo>
                <a:lnTo>
                  <a:pt x="45878" y="10430"/>
                </a:lnTo>
                <a:lnTo>
                  <a:pt x="45557" y="10322"/>
                </a:lnTo>
                <a:lnTo>
                  <a:pt x="45182" y="10229"/>
                </a:lnTo>
                <a:lnTo>
                  <a:pt x="44781" y="10144"/>
                </a:lnTo>
                <a:lnTo>
                  <a:pt x="44326" y="10067"/>
                </a:lnTo>
                <a:lnTo>
                  <a:pt x="41491" y="9635"/>
                </a:lnTo>
                <a:lnTo>
                  <a:pt x="38682" y="9210"/>
                </a:lnTo>
                <a:lnTo>
                  <a:pt x="35900" y="8786"/>
                </a:lnTo>
                <a:lnTo>
                  <a:pt x="34536" y="8569"/>
                </a:lnTo>
                <a:lnTo>
                  <a:pt x="33171" y="8346"/>
                </a:lnTo>
                <a:lnTo>
                  <a:pt x="31807" y="8114"/>
                </a:lnTo>
                <a:lnTo>
                  <a:pt x="30470" y="7882"/>
                </a:lnTo>
                <a:lnTo>
                  <a:pt x="29159" y="7635"/>
                </a:lnTo>
                <a:lnTo>
                  <a:pt x="27848" y="7381"/>
                </a:lnTo>
                <a:lnTo>
                  <a:pt x="26564" y="7118"/>
                </a:lnTo>
                <a:lnTo>
                  <a:pt x="25280" y="6840"/>
                </a:lnTo>
                <a:lnTo>
                  <a:pt x="24049" y="6555"/>
                </a:lnTo>
                <a:lnTo>
                  <a:pt x="22819" y="6253"/>
                </a:lnTo>
                <a:lnTo>
                  <a:pt x="21615" y="5929"/>
                </a:lnTo>
                <a:lnTo>
                  <a:pt x="20465" y="5605"/>
                </a:lnTo>
                <a:lnTo>
                  <a:pt x="19341" y="5273"/>
                </a:lnTo>
                <a:lnTo>
                  <a:pt x="18271" y="4933"/>
                </a:lnTo>
                <a:lnTo>
                  <a:pt x="17228" y="4594"/>
                </a:lnTo>
                <a:lnTo>
                  <a:pt x="16238" y="4239"/>
                </a:lnTo>
                <a:lnTo>
                  <a:pt x="15248" y="3883"/>
                </a:lnTo>
                <a:lnTo>
                  <a:pt x="14312" y="3528"/>
                </a:lnTo>
                <a:lnTo>
                  <a:pt x="13376" y="3158"/>
                </a:lnTo>
                <a:lnTo>
                  <a:pt x="12440" y="2787"/>
                </a:lnTo>
                <a:lnTo>
                  <a:pt x="11557" y="2417"/>
                </a:lnTo>
                <a:lnTo>
                  <a:pt x="10647" y="2038"/>
                </a:lnTo>
                <a:lnTo>
                  <a:pt x="8882" y="1274"/>
                </a:lnTo>
                <a:lnTo>
                  <a:pt x="7116" y="494"/>
                </a:lnTo>
                <a:lnTo>
                  <a:pt x="6902" y="409"/>
                </a:lnTo>
                <a:lnTo>
                  <a:pt x="6662" y="325"/>
                </a:lnTo>
                <a:lnTo>
                  <a:pt x="6394" y="255"/>
                </a:lnTo>
                <a:lnTo>
                  <a:pt x="6127" y="193"/>
                </a:lnTo>
                <a:lnTo>
                  <a:pt x="5832" y="147"/>
                </a:lnTo>
                <a:lnTo>
                  <a:pt x="5538" y="101"/>
                </a:lnTo>
                <a:lnTo>
                  <a:pt x="5217" y="62"/>
                </a:lnTo>
                <a:lnTo>
                  <a:pt x="4896" y="39"/>
                </a:lnTo>
                <a:lnTo>
                  <a:pt x="4575" y="16"/>
                </a:lnTo>
                <a:lnTo>
                  <a:pt x="4254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7;p2">
            <a:extLst>
              <a:ext uri="{FF2B5EF4-FFF2-40B4-BE49-F238E27FC236}">
                <a16:creationId xmlns:a16="http://schemas.microsoft.com/office/drawing/2014/main" id="{64D05453-7A56-244F-9CC2-7EE17345BCD8}"/>
              </a:ext>
            </a:extLst>
          </p:cNvPr>
          <p:cNvSpPr/>
          <p:nvPr userDrawn="1"/>
        </p:nvSpPr>
        <p:spPr>
          <a:xfrm rot="10800000">
            <a:off x="10501493" y="924093"/>
            <a:ext cx="157361" cy="52684"/>
          </a:xfrm>
          <a:custGeom>
            <a:avLst/>
            <a:gdLst/>
            <a:ahLst/>
            <a:cxnLst/>
            <a:rect l="l" t="t" r="r" b="b"/>
            <a:pathLst>
              <a:path w="39538" h="4316" extrusionOk="0">
                <a:moveTo>
                  <a:pt x="3505" y="0"/>
                </a:moveTo>
                <a:lnTo>
                  <a:pt x="3104" y="8"/>
                </a:lnTo>
                <a:lnTo>
                  <a:pt x="2729" y="23"/>
                </a:lnTo>
                <a:lnTo>
                  <a:pt x="2381" y="54"/>
                </a:lnTo>
                <a:lnTo>
                  <a:pt x="2034" y="93"/>
                </a:lnTo>
                <a:lnTo>
                  <a:pt x="1739" y="139"/>
                </a:lnTo>
                <a:lnTo>
                  <a:pt x="1445" y="193"/>
                </a:lnTo>
                <a:lnTo>
                  <a:pt x="1204" y="255"/>
                </a:lnTo>
                <a:lnTo>
                  <a:pt x="963" y="332"/>
                </a:lnTo>
                <a:lnTo>
                  <a:pt x="749" y="409"/>
                </a:lnTo>
                <a:lnTo>
                  <a:pt x="562" y="494"/>
                </a:lnTo>
                <a:lnTo>
                  <a:pt x="402" y="579"/>
                </a:lnTo>
                <a:lnTo>
                  <a:pt x="268" y="679"/>
                </a:lnTo>
                <a:lnTo>
                  <a:pt x="161" y="772"/>
                </a:lnTo>
                <a:lnTo>
                  <a:pt x="81" y="872"/>
                </a:lnTo>
                <a:lnTo>
                  <a:pt x="27" y="973"/>
                </a:lnTo>
                <a:lnTo>
                  <a:pt x="0" y="1081"/>
                </a:lnTo>
                <a:lnTo>
                  <a:pt x="0" y="1181"/>
                </a:lnTo>
                <a:lnTo>
                  <a:pt x="27" y="1289"/>
                </a:lnTo>
                <a:lnTo>
                  <a:pt x="81" y="1397"/>
                </a:lnTo>
                <a:lnTo>
                  <a:pt x="161" y="1498"/>
                </a:lnTo>
                <a:lnTo>
                  <a:pt x="268" y="1598"/>
                </a:lnTo>
                <a:lnTo>
                  <a:pt x="402" y="1691"/>
                </a:lnTo>
                <a:lnTo>
                  <a:pt x="562" y="1783"/>
                </a:lnTo>
                <a:lnTo>
                  <a:pt x="749" y="1876"/>
                </a:lnTo>
                <a:lnTo>
                  <a:pt x="963" y="1961"/>
                </a:lnTo>
                <a:lnTo>
                  <a:pt x="1204" y="2038"/>
                </a:lnTo>
                <a:lnTo>
                  <a:pt x="1472" y="2108"/>
                </a:lnTo>
                <a:lnTo>
                  <a:pt x="1766" y="2177"/>
                </a:lnTo>
                <a:lnTo>
                  <a:pt x="2114" y="2231"/>
                </a:lnTo>
                <a:lnTo>
                  <a:pt x="2462" y="2277"/>
                </a:lnTo>
                <a:lnTo>
                  <a:pt x="2863" y="2316"/>
                </a:lnTo>
                <a:lnTo>
                  <a:pt x="6742" y="2625"/>
                </a:lnTo>
                <a:lnTo>
                  <a:pt x="10701" y="2926"/>
                </a:lnTo>
                <a:lnTo>
                  <a:pt x="14687" y="3219"/>
                </a:lnTo>
                <a:lnTo>
                  <a:pt x="16720" y="3358"/>
                </a:lnTo>
                <a:lnTo>
                  <a:pt x="18726" y="3490"/>
                </a:lnTo>
                <a:lnTo>
                  <a:pt x="20732" y="3621"/>
                </a:lnTo>
                <a:lnTo>
                  <a:pt x="22765" y="3744"/>
                </a:lnTo>
                <a:lnTo>
                  <a:pt x="24798" y="3860"/>
                </a:lnTo>
                <a:lnTo>
                  <a:pt x="26805" y="3968"/>
                </a:lnTo>
                <a:lnTo>
                  <a:pt x="28838" y="4061"/>
                </a:lnTo>
                <a:lnTo>
                  <a:pt x="30844" y="4153"/>
                </a:lnTo>
                <a:lnTo>
                  <a:pt x="32850" y="4238"/>
                </a:lnTo>
                <a:lnTo>
                  <a:pt x="34830" y="4308"/>
                </a:lnTo>
                <a:lnTo>
                  <a:pt x="35338" y="4316"/>
                </a:lnTo>
                <a:lnTo>
                  <a:pt x="35820" y="4308"/>
                </a:lnTo>
                <a:lnTo>
                  <a:pt x="36274" y="4285"/>
                </a:lnTo>
                <a:lnTo>
                  <a:pt x="36702" y="4254"/>
                </a:lnTo>
                <a:lnTo>
                  <a:pt x="37104" y="4207"/>
                </a:lnTo>
                <a:lnTo>
                  <a:pt x="37478" y="4153"/>
                </a:lnTo>
                <a:lnTo>
                  <a:pt x="37799" y="4084"/>
                </a:lnTo>
                <a:lnTo>
                  <a:pt x="38120" y="4007"/>
                </a:lnTo>
                <a:lnTo>
                  <a:pt x="38388" y="3922"/>
                </a:lnTo>
                <a:lnTo>
                  <a:pt x="38628" y="3829"/>
                </a:lnTo>
                <a:lnTo>
                  <a:pt x="38869" y="3729"/>
                </a:lnTo>
                <a:lnTo>
                  <a:pt x="39056" y="3621"/>
                </a:lnTo>
                <a:lnTo>
                  <a:pt x="39217" y="3505"/>
                </a:lnTo>
                <a:lnTo>
                  <a:pt x="39351" y="3389"/>
                </a:lnTo>
                <a:lnTo>
                  <a:pt x="39431" y="3273"/>
                </a:lnTo>
                <a:lnTo>
                  <a:pt x="39511" y="3150"/>
                </a:lnTo>
                <a:lnTo>
                  <a:pt x="39538" y="3026"/>
                </a:lnTo>
                <a:lnTo>
                  <a:pt x="39538" y="2895"/>
                </a:lnTo>
                <a:lnTo>
                  <a:pt x="39511" y="2772"/>
                </a:lnTo>
                <a:lnTo>
                  <a:pt x="39458" y="2648"/>
                </a:lnTo>
                <a:lnTo>
                  <a:pt x="39351" y="2525"/>
                </a:lnTo>
                <a:lnTo>
                  <a:pt x="39244" y="2401"/>
                </a:lnTo>
                <a:lnTo>
                  <a:pt x="39083" y="2285"/>
                </a:lnTo>
                <a:lnTo>
                  <a:pt x="38896" y="2177"/>
                </a:lnTo>
                <a:lnTo>
                  <a:pt x="38655" y="2069"/>
                </a:lnTo>
                <a:lnTo>
                  <a:pt x="38414" y="1969"/>
                </a:lnTo>
                <a:lnTo>
                  <a:pt x="38120" y="1876"/>
                </a:lnTo>
                <a:lnTo>
                  <a:pt x="37799" y="1791"/>
                </a:lnTo>
                <a:lnTo>
                  <a:pt x="37425" y="1714"/>
                </a:lnTo>
                <a:lnTo>
                  <a:pt x="37023" y="1644"/>
                </a:lnTo>
                <a:lnTo>
                  <a:pt x="36595" y="1590"/>
                </a:lnTo>
                <a:lnTo>
                  <a:pt x="36141" y="1544"/>
                </a:lnTo>
                <a:lnTo>
                  <a:pt x="34214" y="1397"/>
                </a:lnTo>
                <a:lnTo>
                  <a:pt x="32235" y="1258"/>
                </a:lnTo>
                <a:lnTo>
                  <a:pt x="30255" y="1127"/>
                </a:lnTo>
                <a:lnTo>
                  <a:pt x="28276" y="1011"/>
                </a:lnTo>
                <a:lnTo>
                  <a:pt x="26243" y="896"/>
                </a:lnTo>
                <a:lnTo>
                  <a:pt x="24237" y="788"/>
                </a:lnTo>
                <a:lnTo>
                  <a:pt x="22203" y="687"/>
                </a:lnTo>
                <a:lnTo>
                  <a:pt x="20144" y="595"/>
                </a:lnTo>
                <a:lnTo>
                  <a:pt x="18111" y="510"/>
                </a:lnTo>
                <a:lnTo>
                  <a:pt x="16051" y="425"/>
                </a:lnTo>
                <a:lnTo>
                  <a:pt x="11985" y="278"/>
                </a:lnTo>
                <a:lnTo>
                  <a:pt x="7919" y="139"/>
                </a:lnTo>
                <a:lnTo>
                  <a:pt x="3933" y="8"/>
                </a:lnTo>
                <a:lnTo>
                  <a:pt x="3505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8;p2">
            <a:extLst>
              <a:ext uri="{FF2B5EF4-FFF2-40B4-BE49-F238E27FC236}">
                <a16:creationId xmlns:a16="http://schemas.microsoft.com/office/drawing/2014/main" id="{FC560690-8434-D644-BD55-FA9BCFBB6EFB}"/>
              </a:ext>
            </a:extLst>
          </p:cNvPr>
          <p:cNvSpPr/>
          <p:nvPr userDrawn="1"/>
        </p:nvSpPr>
        <p:spPr>
          <a:xfrm rot="10800000">
            <a:off x="10230373" y="835984"/>
            <a:ext cx="147033" cy="70493"/>
          </a:xfrm>
          <a:custGeom>
            <a:avLst/>
            <a:gdLst/>
            <a:ahLst/>
            <a:cxnLst/>
            <a:rect l="l" t="t" r="r" b="b"/>
            <a:pathLst>
              <a:path w="36943" h="5775" extrusionOk="0">
                <a:moveTo>
                  <a:pt x="6955" y="0"/>
                </a:moveTo>
                <a:lnTo>
                  <a:pt x="5858" y="8"/>
                </a:lnTo>
                <a:lnTo>
                  <a:pt x="4762" y="31"/>
                </a:lnTo>
                <a:lnTo>
                  <a:pt x="3665" y="62"/>
                </a:lnTo>
                <a:lnTo>
                  <a:pt x="2595" y="101"/>
                </a:lnTo>
                <a:lnTo>
                  <a:pt x="2274" y="116"/>
                </a:lnTo>
                <a:lnTo>
                  <a:pt x="1980" y="147"/>
                </a:lnTo>
                <a:lnTo>
                  <a:pt x="1685" y="178"/>
                </a:lnTo>
                <a:lnTo>
                  <a:pt x="1445" y="224"/>
                </a:lnTo>
                <a:lnTo>
                  <a:pt x="1204" y="270"/>
                </a:lnTo>
                <a:lnTo>
                  <a:pt x="990" y="324"/>
                </a:lnTo>
                <a:lnTo>
                  <a:pt x="803" y="386"/>
                </a:lnTo>
                <a:lnTo>
                  <a:pt x="615" y="456"/>
                </a:lnTo>
                <a:lnTo>
                  <a:pt x="482" y="525"/>
                </a:lnTo>
                <a:lnTo>
                  <a:pt x="348" y="602"/>
                </a:lnTo>
                <a:lnTo>
                  <a:pt x="241" y="680"/>
                </a:lnTo>
                <a:lnTo>
                  <a:pt x="134" y="757"/>
                </a:lnTo>
                <a:lnTo>
                  <a:pt x="80" y="842"/>
                </a:lnTo>
                <a:lnTo>
                  <a:pt x="27" y="927"/>
                </a:lnTo>
                <a:lnTo>
                  <a:pt x="0" y="1011"/>
                </a:lnTo>
                <a:lnTo>
                  <a:pt x="0" y="1104"/>
                </a:lnTo>
                <a:lnTo>
                  <a:pt x="0" y="1189"/>
                </a:lnTo>
                <a:lnTo>
                  <a:pt x="27" y="1274"/>
                </a:lnTo>
                <a:lnTo>
                  <a:pt x="80" y="1359"/>
                </a:lnTo>
                <a:lnTo>
                  <a:pt x="161" y="1444"/>
                </a:lnTo>
                <a:lnTo>
                  <a:pt x="268" y="1521"/>
                </a:lnTo>
                <a:lnTo>
                  <a:pt x="375" y="1606"/>
                </a:lnTo>
                <a:lnTo>
                  <a:pt x="508" y="1675"/>
                </a:lnTo>
                <a:lnTo>
                  <a:pt x="642" y="1753"/>
                </a:lnTo>
                <a:lnTo>
                  <a:pt x="829" y="1814"/>
                </a:lnTo>
                <a:lnTo>
                  <a:pt x="1017" y="1884"/>
                </a:lnTo>
                <a:lnTo>
                  <a:pt x="1231" y="1938"/>
                </a:lnTo>
                <a:lnTo>
                  <a:pt x="1471" y="1992"/>
                </a:lnTo>
                <a:lnTo>
                  <a:pt x="1712" y="2031"/>
                </a:lnTo>
                <a:lnTo>
                  <a:pt x="1980" y="2069"/>
                </a:lnTo>
                <a:lnTo>
                  <a:pt x="2274" y="2100"/>
                </a:lnTo>
                <a:lnTo>
                  <a:pt x="2595" y="2123"/>
                </a:lnTo>
                <a:lnTo>
                  <a:pt x="4494" y="2224"/>
                </a:lnTo>
                <a:lnTo>
                  <a:pt x="6313" y="2332"/>
                </a:lnTo>
                <a:lnTo>
                  <a:pt x="8106" y="2455"/>
                </a:lnTo>
                <a:lnTo>
                  <a:pt x="9818" y="2586"/>
                </a:lnTo>
                <a:lnTo>
                  <a:pt x="11476" y="2725"/>
                </a:lnTo>
                <a:lnTo>
                  <a:pt x="13108" y="2880"/>
                </a:lnTo>
                <a:lnTo>
                  <a:pt x="14713" y="3050"/>
                </a:lnTo>
                <a:lnTo>
                  <a:pt x="16264" y="3235"/>
                </a:lnTo>
                <a:lnTo>
                  <a:pt x="17816" y="3436"/>
                </a:lnTo>
                <a:lnTo>
                  <a:pt x="18565" y="3536"/>
                </a:lnTo>
                <a:lnTo>
                  <a:pt x="19341" y="3652"/>
                </a:lnTo>
                <a:lnTo>
                  <a:pt x="20090" y="3767"/>
                </a:lnTo>
                <a:lnTo>
                  <a:pt x="20839" y="3891"/>
                </a:lnTo>
                <a:lnTo>
                  <a:pt x="21588" y="4015"/>
                </a:lnTo>
                <a:lnTo>
                  <a:pt x="22337" y="4146"/>
                </a:lnTo>
                <a:lnTo>
                  <a:pt x="23059" y="4285"/>
                </a:lnTo>
                <a:lnTo>
                  <a:pt x="23808" y="4424"/>
                </a:lnTo>
                <a:lnTo>
                  <a:pt x="24557" y="4570"/>
                </a:lnTo>
                <a:lnTo>
                  <a:pt x="25306" y="4725"/>
                </a:lnTo>
                <a:lnTo>
                  <a:pt x="26804" y="5049"/>
                </a:lnTo>
                <a:lnTo>
                  <a:pt x="28329" y="5404"/>
                </a:lnTo>
                <a:lnTo>
                  <a:pt x="28784" y="5504"/>
                </a:lnTo>
                <a:lnTo>
                  <a:pt x="29265" y="5589"/>
                </a:lnTo>
                <a:lnTo>
                  <a:pt x="29747" y="5659"/>
                </a:lnTo>
                <a:lnTo>
                  <a:pt x="30228" y="5705"/>
                </a:lnTo>
                <a:lnTo>
                  <a:pt x="30710" y="5744"/>
                </a:lnTo>
                <a:lnTo>
                  <a:pt x="31191" y="5767"/>
                </a:lnTo>
                <a:lnTo>
                  <a:pt x="31673" y="5775"/>
                </a:lnTo>
                <a:lnTo>
                  <a:pt x="32128" y="5767"/>
                </a:lnTo>
                <a:lnTo>
                  <a:pt x="32609" y="5752"/>
                </a:lnTo>
                <a:lnTo>
                  <a:pt x="33064" y="5721"/>
                </a:lnTo>
                <a:lnTo>
                  <a:pt x="33492" y="5682"/>
                </a:lnTo>
                <a:lnTo>
                  <a:pt x="33920" y="5628"/>
                </a:lnTo>
                <a:lnTo>
                  <a:pt x="34321" y="5566"/>
                </a:lnTo>
                <a:lnTo>
                  <a:pt x="34722" y="5497"/>
                </a:lnTo>
                <a:lnTo>
                  <a:pt x="35070" y="5420"/>
                </a:lnTo>
                <a:lnTo>
                  <a:pt x="35418" y="5327"/>
                </a:lnTo>
                <a:lnTo>
                  <a:pt x="35739" y="5234"/>
                </a:lnTo>
                <a:lnTo>
                  <a:pt x="36006" y="5134"/>
                </a:lnTo>
                <a:lnTo>
                  <a:pt x="36274" y="5026"/>
                </a:lnTo>
                <a:lnTo>
                  <a:pt x="36488" y="4910"/>
                </a:lnTo>
                <a:lnTo>
                  <a:pt x="36648" y="4794"/>
                </a:lnTo>
                <a:lnTo>
                  <a:pt x="36782" y="4671"/>
                </a:lnTo>
                <a:lnTo>
                  <a:pt x="36889" y="4539"/>
                </a:lnTo>
                <a:lnTo>
                  <a:pt x="36943" y="4416"/>
                </a:lnTo>
                <a:lnTo>
                  <a:pt x="36943" y="4285"/>
                </a:lnTo>
                <a:lnTo>
                  <a:pt x="36889" y="4146"/>
                </a:lnTo>
                <a:lnTo>
                  <a:pt x="36782" y="4015"/>
                </a:lnTo>
                <a:lnTo>
                  <a:pt x="36622" y="3883"/>
                </a:lnTo>
                <a:lnTo>
                  <a:pt x="36408" y="3744"/>
                </a:lnTo>
                <a:lnTo>
                  <a:pt x="36140" y="3613"/>
                </a:lnTo>
                <a:lnTo>
                  <a:pt x="35819" y="3482"/>
                </a:lnTo>
                <a:lnTo>
                  <a:pt x="35418" y="3351"/>
                </a:lnTo>
                <a:lnTo>
                  <a:pt x="34642" y="3134"/>
                </a:lnTo>
                <a:lnTo>
                  <a:pt x="33840" y="2918"/>
                </a:lnTo>
                <a:lnTo>
                  <a:pt x="33010" y="2702"/>
                </a:lnTo>
                <a:lnTo>
                  <a:pt x="32154" y="2501"/>
                </a:lnTo>
                <a:lnTo>
                  <a:pt x="31271" y="2308"/>
                </a:lnTo>
                <a:lnTo>
                  <a:pt x="30362" y="2115"/>
                </a:lnTo>
                <a:lnTo>
                  <a:pt x="29426" y="1938"/>
                </a:lnTo>
                <a:lnTo>
                  <a:pt x="28489" y="1760"/>
                </a:lnTo>
                <a:lnTo>
                  <a:pt x="27526" y="1590"/>
                </a:lnTo>
                <a:lnTo>
                  <a:pt x="26537" y="1428"/>
                </a:lnTo>
                <a:lnTo>
                  <a:pt x="25520" y="1282"/>
                </a:lnTo>
                <a:lnTo>
                  <a:pt x="24504" y="1135"/>
                </a:lnTo>
                <a:lnTo>
                  <a:pt x="23460" y="996"/>
                </a:lnTo>
                <a:lnTo>
                  <a:pt x="22417" y="873"/>
                </a:lnTo>
                <a:lnTo>
                  <a:pt x="21347" y="749"/>
                </a:lnTo>
                <a:lnTo>
                  <a:pt x="20277" y="641"/>
                </a:lnTo>
                <a:lnTo>
                  <a:pt x="19180" y="533"/>
                </a:lnTo>
                <a:lnTo>
                  <a:pt x="18110" y="440"/>
                </a:lnTo>
                <a:lnTo>
                  <a:pt x="16987" y="355"/>
                </a:lnTo>
                <a:lnTo>
                  <a:pt x="15890" y="278"/>
                </a:lnTo>
                <a:lnTo>
                  <a:pt x="14793" y="209"/>
                </a:lnTo>
                <a:lnTo>
                  <a:pt x="13670" y="147"/>
                </a:lnTo>
                <a:lnTo>
                  <a:pt x="12546" y="101"/>
                </a:lnTo>
                <a:lnTo>
                  <a:pt x="11423" y="62"/>
                </a:lnTo>
                <a:lnTo>
                  <a:pt x="10299" y="31"/>
                </a:lnTo>
                <a:lnTo>
                  <a:pt x="9202" y="8"/>
                </a:lnTo>
                <a:lnTo>
                  <a:pt x="8079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9;p2">
            <a:extLst>
              <a:ext uri="{FF2B5EF4-FFF2-40B4-BE49-F238E27FC236}">
                <a16:creationId xmlns:a16="http://schemas.microsoft.com/office/drawing/2014/main" id="{A867DC1B-561A-3548-AD7A-37C84FC6841C}"/>
              </a:ext>
            </a:extLst>
          </p:cNvPr>
          <p:cNvSpPr/>
          <p:nvPr userDrawn="1"/>
        </p:nvSpPr>
        <p:spPr>
          <a:xfrm rot="10800000">
            <a:off x="9818529" y="564491"/>
            <a:ext cx="144800" cy="108944"/>
          </a:xfrm>
          <a:custGeom>
            <a:avLst/>
            <a:gdLst/>
            <a:ahLst/>
            <a:cxnLst/>
            <a:rect l="l" t="t" r="r" b="b"/>
            <a:pathLst>
              <a:path w="36382" h="8925" extrusionOk="0">
                <a:moveTo>
                  <a:pt x="4013" y="0"/>
                </a:moveTo>
                <a:lnTo>
                  <a:pt x="3666" y="8"/>
                </a:lnTo>
                <a:lnTo>
                  <a:pt x="3345" y="31"/>
                </a:lnTo>
                <a:lnTo>
                  <a:pt x="3024" y="55"/>
                </a:lnTo>
                <a:lnTo>
                  <a:pt x="2703" y="93"/>
                </a:lnTo>
                <a:lnTo>
                  <a:pt x="2382" y="139"/>
                </a:lnTo>
                <a:lnTo>
                  <a:pt x="2087" y="193"/>
                </a:lnTo>
                <a:lnTo>
                  <a:pt x="1820" y="255"/>
                </a:lnTo>
                <a:lnTo>
                  <a:pt x="1552" y="325"/>
                </a:lnTo>
                <a:lnTo>
                  <a:pt x="1312" y="402"/>
                </a:lnTo>
                <a:lnTo>
                  <a:pt x="1071" y="479"/>
                </a:lnTo>
                <a:lnTo>
                  <a:pt x="884" y="564"/>
                </a:lnTo>
                <a:lnTo>
                  <a:pt x="670" y="649"/>
                </a:lnTo>
                <a:lnTo>
                  <a:pt x="509" y="742"/>
                </a:lnTo>
                <a:lnTo>
                  <a:pt x="375" y="834"/>
                </a:lnTo>
                <a:lnTo>
                  <a:pt x="242" y="935"/>
                </a:lnTo>
                <a:lnTo>
                  <a:pt x="135" y="1027"/>
                </a:lnTo>
                <a:lnTo>
                  <a:pt x="81" y="1128"/>
                </a:lnTo>
                <a:lnTo>
                  <a:pt x="28" y="1228"/>
                </a:lnTo>
                <a:lnTo>
                  <a:pt x="1" y="1328"/>
                </a:lnTo>
                <a:lnTo>
                  <a:pt x="28" y="1429"/>
                </a:lnTo>
                <a:lnTo>
                  <a:pt x="54" y="1529"/>
                </a:lnTo>
                <a:lnTo>
                  <a:pt x="135" y="1629"/>
                </a:lnTo>
                <a:lnTo>
                  <a:pt x="242" y="1722"/>
                </a:lnTo>
                <a:lnTo>
                  <a:pt x="375" y="1815"/>
                </a:lnTo>
                <a:lnTo>
                  <a:pt x="536" y="1900"/>
                </a:lnTo>
                <a:lnTo>
                  <a:pt x="750" y="1985"/>
                </a:lnTo>
                <a:lnTo>
                  <a:pt x="991" y="2069"/>
                </a:lnTo>
                <a:lnTo>
                  <a:pt x="1285" y="2139"/>
                </a:lnTo>
                <a:lnTo>
                  <a:pt x="2970" y="2540"/>
                </a:lnTo>
                <a:lnTo>
                  <a:pt x="4629" y="2926"/>
                </a:lnTo>
                <a:lnTo>
                  <a:pt x="7999" y="3691"/>
                </a:lnTo>
                <a:lnTo>
                  <a:pt x="11370" y="4455"/>
                </a:lnTo>
                <a:lnTo>
                  <a:pt x="14714" y="5219"/>
                </a:lnTo>
                <a:lnTo>
                  <a:pt x="16372" y="5605"/>
                </a:lnTo>
                <a:lnTo>
                  <a:pt x="18031" y="5991"/>
                </a:lnTo>
                <a:lnTo>
                  <a:pt x="19663" y="6385"/>
                </a:lnTo>
                <a:lnTo>
                  <a:pt x="21294" y="6786"/>
                </a:lnTo>
                <a:lnTo>
                  <a:pt x="22899" y="7195"/>
                </a:lnTo>
                <a:lnTo>
                  <a:pt x="24504" y="7612"/>
                </a:lnTo>
                <a:lnTo>
                  <a:pt x="26083" y="8037"/>
                </a:lnTo>
                <a:lnTo>
                  <a:pt x="27634" y="8477"/>
                </a:lnTo>
                <a:lnTo>
                  <a:pt x="28089" y="8593"/>
                </a:lnTo>
                <a:lnTo>
                  <a:pt x="28544" y="8693"/>
                </a:lnTo>
                <a:lnTo>
                  <a:pt x="29025" y="8770"/>
                </a:lnTo>
                <a:lnTo>
                  <a:pt x="29507" y="8832"/>
                </a:lnTo>
                <a:lnTo>
                  <a:pt x="29988" y="8878"/>
                </a:lnTo>
                <a:lnTo>
                  <a:pt x="30470" y="8909"/>
                </a:lnTo>
                <a:lnTo>
                  <a:pt x="30951" y="8925"/>
                </a:lnTo>
                <a:lnTo>
                  <a:pt x="31406" y="8925"/>
                </a:lnTo>
                <a:lnTo>
                  <a:pt x="31888" y="8902"/>
                </a:lnTo>
                <a:lnTo>
                  <a:pt x="32342" y="8878"/>
                </a:lnTo>
                <a:lnTo>
                  <a:pt x="32797" y="8832"/>
                </a:lnTo>
                <a:lnTo>
                  <a:pt x="33225" y="8778"/>
                </a:lnTo>
                <a:lnTo>
                  <a:pt x="33626" y="8716"/>
                </a:lnTo>
                <a:lnTo>
                  <a:pt x="34028" y="8639"/>
                </a:lnTo>
                <a:lnTo>
                  <a:pt x="34402" y="8554"/>
                </a:lnTo>
                <a:lnTo>
                  <a:pt x="34750" y="8462"/>
                </a:lnTo>
                <a:lnTo>
                  <a:pt x="35071" y="8361"/>
                </a:lnTo>
                <a:lnTo>
                  <a:pt x="35365" y="8253"/>
                </a:lnTo>
                <a:lnTo>
                  <a:pt x="35633" y="8137"/>
                </a:lnTo>
                <a:lnTo>
                  <a:pt x="35873" y="8014"/>
                </a:lnTo>
                <a:lnTo>
                  <a:pt x="36061" y="7890"/>
                </a:lnTo>
                <a:lnTo>
                  <a:pt x="36194" y="7759"/>
                </a:lnTo>
                <a:lnTo>
                  <a:pt x="36301" y="7620"/>
                </a:lnTo>
                <a:lnTo>
                  <a:pt x="36382" y="7481"/>
                </a:lnTo>
                <a:lnTo>
                  <a:pt x="36382" y="7342"/>
                </a:lnTo>
                <a:lnTo>
                  <a:pt x="36355" y="7203"/>
                </a:lnTo>
                <a:lnTo>
                  <a:pt x="36275" y="7056"/>
                </a:lnTo>
                <a:lnTo>
                  <a:pt x="36114" y="6918"/>
                </a:lnTo>
                <a:lnTo>
                  <a:pt x="35927" y="6779"/>
                </a:lnTo>
                <a:lnTo>
                  <a:pt x="35659" y="6640"/>
                </a:lnTo>
                <a:lnTo>
                  <a:pt x="35338" y="6501"/>
                </a:lnTo>
                <a:lnTo>
                  <a:pt x="34964" y="6362"/>
                </a:lnTo>
                <a:lnTo>
                  <a:pt x="33439" y="5891"/>
                </a:lnTo>
                <a:lnTo>
                  <a:pt x="31861" y="5420"/>
                </a:lnTo>
                <a:lnTo>
                  <a:pt x="30229" y="4957"/>
                </a:lnTo>
                <a:lnTo>
                  <a:pt x="28544" y="4493"/>
                </a:lnTo>
                <a:lnTo>
                  <a:pt x="26805" y="4038"/>
                </a:lnTo>
                <a:lnTo>
                  <a:pt x="25039" y="3598"/>
                </a:lnTo>
                <a:lnTo>
                  <a:pt x="23247" y="3166"/>
                </a:lnTo>
                <a:lnTo>
                  <a:pt x="21401" y="2741"/>
                </a:lnTo>
                <a:lnTo>
                  <a:pt x="20438" y="2540"/>
                </a:lnTo>
                <a:lnTo>
                  <a:pt x="19502" y="2340"/>
                </a:lnTo>
                <a:lnTo>
                  <a:pt x="18539" y="2139"/>
                </a:lnTo>
                <a:lnTo>
                  <a:pt x="17576" y="1946"/>
                </a:lnTo>
                <a:lnTo>
                  <a:pt x="16613" y="1761"/>
                </a:lnTo>
                <a:lnTo>
                  <a:pt x="15623" y="1575"/>
                </a:lnTo>
                <a:lnTo>
                  <a:pt x="14633" y="1398"/>
                </a:lnTo>
                <a:lnTo>
                  <a:pt x="13644" y="1228"/>
                </a:lnTo>
                <a:lnTo>
                  <a:pt x="12654" y="1058"/>
                </a:lnTo>
                <a:lnTo>
                  <a:pt x="11637" y="904"/>
                </a:lnTo>
                <a:lnTo>
                  <a:pt x="10621" y="749"/>
                </a:lnTo>
                <a:lnTo>
                  <a:pt x="9604" y="595"/>
                </a:lnTo>
                <a:lnTo>
                  <a:pt x="8588" y="456"/>
                </a:lnTo>
                <a:lnTo>
                  <a:pt x="7545" y="317"/>
                </a:lnTo>
                <a:lnTo>
                  <a:pt x="6501" y="193"/>
                </a:lnTo>
                <a:lnTo>
                  <a:pt x="5458" y="70"/>
                </a:lnTo>
                <a:lnTo>
                  <a:pt x="5110" y="31"/>
                </a:lnTo>
                <a:lnTo>
                  <a:pt x="4736" y="8"/>
                </a:lnTo>
                <a:lnTo>
                  <a:pt x="4388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56;p3">
            <a:extLst>
              <a:ext uri="{FF2B5EF4-FFF2-40B4-BE49-F238E27FC236}">
                <a16:creationId xmlns:a16="http://schemas.microsoft.com/office/drawing/2014/main" id="{E3ACD8E9-443B-FA47-B70B-DEFC9EE0658E}"/>
              </a:ext>
            </a:extLst>
          </p:cNvPr>
          <p:cNvSpPr/>
          <p:nvPr userDrawn="1"/>
        </p:nvSpPr>
        <p:spPr>
          <a:xfrm rot="-1027247">
            <a:off x="1339385" y="5799407"/>
            <a:ext cx="912633" cy="1731111"/>
          </a:xfrm>
          <a:custGeom>
            <a:avLst/>
            <a:gdLst/>
            <a:ahLst/>
            <a:cxnLst/>
            <a:rect l="l" t="t" r="r" b="b"/>
            <a:pathLst>
              <a:path w="41892" h="79462" extrusionOk="0">
                <a:moveTo>
                  <a:pt x="2278" y="0"/>
                </a:moveTo>
                <a:lnTo>
                  <a:pt x="2191" y="7"/>
                </a:lnTo>
                <a:lnTo>
                  <a:pt x="2110" y="15"/>
                </a:lnTo>
                <a:lnTo>
                  <a:pt x="2029" y="29"/>
                </a:lnTo>
                <a:lnTo>
                  <a:pt x="1948" y="50"/>
                </a:lnTo>
                <a:lnTo>
                  <a:pt x="1861" y="72"/>
                </a:lnTo>
                <a:lnTo>
                  <a:pt x="1781" y="100"/>
                </a:lnTo>
                <a:lnTo>
                  <a:pt x="1700" y="129"/>
                </a:lnTo>
                <a:lnTo>
                  <a:pt x="1625" y="165"/>
                </a:lnTo>
                <a:lnTo>
                  <a:pt x="1468" y="251"/>
                </a:lnTo>
                <a:lnTo>
                  <a:pt x="1312" y="351"/>
                </a:lnTo>
                <a:lnTo>
                  <a:pt x="1168" y="473"/>
                </a:lnTo>
                <a:lnTo>
                  <a:pt x="1023" y="601"/>
                </a:lnTo>
                <a:lnTo>
                  <a:pt x="891" y="745"/>
                </a:lnTo>
                <a:lnTo>
                  <a:pt x="763" y="895"/>
                </a:lnTo>
                <a:lnTo>
                  <a:pt x="642" y="1059"/>
                </a:lnTo>
                <a:lnTo>
                  <a:pt x="526" y="1238"/>
                </a:lnTo>
                <a:lnTo>
                  <a:pt x="422" y="1424"/>
                </a:lnTo>
                <a:lnTo>
                  <a:pt x="330" y="1618"/>
                </a:lnTo>
                <a:lnTo>
                  <a:pt x="243" y="1818"/>
                </a:lnTo>
                <a:lnTo>
                  <a:pt x="174" y="2019"/>
                </a:lnTo>
                <a:lnTo>
                  <a:pt x="110" y="2233"/>
                </a:lnTo>
                <a:lnTo>
                  <a:pt x="64" y="2448"/>
                </a:lnTo>
                <a:lnTo>
                  <a:pt x="29" y="2670"/>
                </a:lnTo>
                <a:lnTo>
                  <a:pt x="18" y="2784"/>
                </a:lnTo>
                <a:lnTo>
                  <a:pt x="6" y="2892"/>
                </a:lnTo>
                <a:lnTo>
                  <a:pt x="0" y="3006"/>
                </a:lnTo>
                <a:lnTo>
                  <a:pt x="0" y="3121"/>
                </a:lnTo>
                <a:lnTo>
                  <a:pt x="0" y="3228"/>
                </a:lnTo>
                <a:lnTo>
                  <a:pt x="6" y="3343"/>
                </a:lnTo>
                <a:lnTo>
                  <a:pt x="18" y="3457"/>
                </a:lnTo>
                <a:lnTo>
                  <a:pt x="35" y="3572"/>
                </a:lnTo>
                <a:lnTo>
                  <a:pt x="700" y="8216"/>
                </a:lnTo>
                <a:lnTo>
                  <a:pt x="1382" y="12861"/>
                </a:lnTo>
                <a:lnTo>
                  <a:pt x="1723" y="15187"/>
                </a:lnTo>
                <a:lnTo>
                  <a:pt x="2075" y="17513"/>
                </a:lnTo>
                <a:lnTo>
                  <a:pt x="2422" y="19839"/>
                </a:lnTo>
                <a:lnTo>
                  <a:pt x="2780" y="22158"/>
                </a:lnTo>
                <a:lnTo>
                  <a:pt x="3139" y="24484"/>
                </a:lnTo>
                <a:lnTo>
                  <a:pt x="3503" y="26802"/>
                </a:lnTo>
                <a:lnTo>
                  <a:pt x="3873" y="29121"/>
                </a:lnTo>
                <a:lnTo>
                  <a:pt x="4249" y="31440"/>
                </a:lnTo>
                <a:lnTo>
                  <a:pt x="4630" y="33759"/>
                </a:lnTo>
                <a:lnTo>
                  <a:pt x="5017" y="36078"/>
                </a:lnTo>
                <a:lnTo>
                  <a:pt x="5410" y="38396"/>
                </a:lnTo>
                <a:lnTo>
                  <a:pt x="5815" y="40708"/>
                </a:lnTo>
                <a:lnTo>
                  <a:pt x="6219" y="43020"/>
                </a:lnTo>
                <a:lnTo>
                  <a:pt x="6636" y="45324"/>
                </a:lnTo>
                <a:lnTo>
                  <a:pt x="7057" y="47636"/>
                </a:lnTo>
                <a:lnTo>
                  <a:pt x="7485" y="49940"/>
                </a:lnTo>
                <a:lnTo>
                  <a:pt x="7924" y="52237"/>
                </a:lnTo>
                <a:lnTo>
                  <a:pt x="8369" y="54535"/>
                </a:lnTo>
                <a:lnTo>
                  <a:pt x="8826" y="56832"/>
                </a:lnTo>
                <a:lnTo>
                  <a:pt x="9294" y="59129"/>
                </a:lnTo>
                <a:lnTo>
                  <a:pt x="9768" y="61412"/>
                </a:lnTo>
                <a:lnTo>
                  <a:pt x="10248" y="63703"/>
                </a:lnTo>
                <a:lnTo>
                  <a:pt x="10745" y="65986"/>
                </a:lnTo>
                <a:lnTo>
                  <a:pt x="11248" y="68261"/>
                </a:lnTo>
                <a:lnTo>
                  <a:pt x="11768" y="70537"/>
                </a:lnTo>
                <a:lnTo>
                  <a:pt x="12294" y="72806"/>
                </a:lnTo>
                <a:lnTo>
                  <a:pt x="12831" y="75068"/>
                </a:lnTo>
                <a:lnTo>
                  <a:pt x="13380" y="77329"/>
                </a:lnTo>
                <a:lnTo>
                  <a:pt x="13415" y="77451"/>
                </a:lnTo>
                <a:lnTo>
                  <a:pt x="13450" y="77572"/>
                </a:lnTo>
                <a:lnTo>
                  <a:pt x="13496" y="77680"/>
                </a:lnTo>
                <a:lnTo>
                  <a:pt x="13542" y="77780"/>
                </a:lnTo>
                <a:lnTo>
                  <a:pt x="13589" y="77873"/>
                </a:lnTo>
                <a:lnTo>
                  <a:pt x="13641" y="77966"/>
                </a:lnTo>
                <a:lnTo>
                  <a:pt x="13698" y="78052"/>
                </a:lnTo>
                <a:lnTo>
                  <a:pt x="13756" y="78131"/>
                </a:lnTo>
                <a:lnTo>
                  <a:pt x="13808" y="78217"/>
                </a:lnTo>
                <a:lnTo>
                  <a:pt x="13872" y="78302"/>
                </a:lnTo>
                <a:lnTo>
                  <a:pt x="13935" y="78381"/>
                </a:lnTo>
                <a:lnTo>
                  <a:pt x="14005" y="78460"/>
                </a:lnTo>
                <a:lnTo>
                  <a:pt x="14074" y="78524"/>
                </a:lnTo>
                <a:lnTo>
                  <a:pt x="14155" y="78582"/>
                </a:lnTo>
                <a:lnTo>
                  <a:pt x="14236" y="78639"/>
                </a:lnTo>
                <a:lnTo>
                  <a:pt x="14317" y="78682"/>
                </a:lnTo>
                <a:lnTo>
                  <a:pt x="14375" y="78796"/>
                </a:lnTo>
                <a:lnTo>
                  <a:pt x="14438" y="78911"/>
                </a:lnTo>
                <a:lnTo>
                  <a:pt x="14508" y="79011"/>
                </a:lnTo>
                <a:lnTo>
                  <a:pt x="14588" y="79104"/>
                </a:lnTo>
                <a:lnTo>
                  <a:pt x="14675" y="79190"/>
                </a:lnTo>
                <a:lnTo>
                  <a:pt x="14768" y="79261"/>
                </a:lnTo>
                <a:lnTo>
                  <a:pt x="14866" y="79326"/>
                </a:lnTo>
                <a:lnTo>
                  <a:pt x="14970" y="79376"/>
                </a:lnTo>
                <a:lnTo>
                  <a:pt x="15074" y="79419"/>
                </a:lnTo>
                <a:lnTo>
                  <a:pt x="15190" y="79448"/>
                </a:lnTo>
                <a:lnTo>
                  <a:pt x="15311" y="79462"/>
                </a:lnTo>
                <a:lnTo>
                  <a:pt x="15432" y="79462"/>
                </a:lnTo>
                <a:lnTo>
                  <a:pt x="15559" y="79440"/>
                </a:lnTo>
                <a:lnTo>
                  <a:pt x="15687" y="79412"/>
                </a:lnTo>
                <a:lnTo>
                  <a:pt x="15820" y="79362"/>
                </a:lnTo>
                <a:lnTo>
                  <a:pt x="15958" y="79290"/>
                </a:lnTo>
                <a:lnTo>
                  <a:pt x="17530" y="78395"/>
                </a:lnTo>
                <a:lnTo>
                  <a:pt x="19097" y="77479"/>
                </a:lnTo>
                <a:lnTo>
                  <a:pt x="20669" y="76549"/>
                </a:lnTo>
                <a:lnTo>
                  <a:pt x="22229" y="75604"/>
                </a:lnTo>
                <a:lnTo>
                  <a:pt x="23790" y="74652"/>
                </a:lnTo>
                <a:lnTo>
                  <a:pt x="25350" y="73686"/>
                </a:lnTo>
                <a:lnTo>
                  <a:pt x="26905" y="72713"/>
                </a:lnTo>
                <a:lnTo>
                  <a:pt x="28460" y="71733"/>
                </a:lnTo>
                <a:lnTo>
                  <a:pt x="30009" y="70745"/>
                </a:lnTo>
                <a:lnTo>
                  <a:pt x="31552" y="69750"/>
                </a:lnTo>
                <a:lnTo>
                  <a:pt x="34644" y="67753"/>
                </a:lnTo>
                <a:lnTo>
                  <a:pt x="40788" y="63746"/>
                </a:lnTo>
                <a:lnTo>
                  <a:pt x="40938" y="63645"/>
                </a:lnTo>
                <a:lnTo>
                  <a:pt x="41065" y="63531"/>
                </a:lnTo>
                <a:lnTo>
                  <a:pt x="41187" y="63416"/>
                </a:lnTo>
                <a:lnTo>
                  <a:pt x="41297" y="63295"/>
                </a:lnTo>
                <a:lnTo>
                  <a:pt x="41389" y="63166"/>
                </a:lnTo>
                <a:lnTo>
                  <a:pt x="41470" y="63030"/>
                </a:lnTo>
                <a:lnTo>
                  <a:pt x="41545" y="62894"/>
                </a:lnTo>
                <a:lnTo>
                  <a:pt x="41603" y="62751"/>
                </a:lnTo>
                <a:lnTo>
                  <a:pt x="41649" y="62608"/>
                </a:lnTo>
                <a:lnTo>
                  <a:pt x="41690" y="62457"/>
                </a:lnTo>
                <a:lnTo>
                  <a:pt x="41713" y="62307"/>
                </a:lnTo>
                <a:lnTo>
                  <a:pt x="41730" y="62157"/>
                </a:lnTo>
                <a:lnTo>
                  <a:pt x="41736" y="62006"/>
                </a:lnTo>
                <a:lnTo>
                  <a:pt x="41736" y="61849"/>
                </a:lnTo>
                <a:lnTo>
                  <a:pt x="41724" y="61699"/>
                </a:lnTo>
                <a:lnTo>
                  <a:pt x="41701" y="61548"/>
                </a:lnTo>
                <a:lnTo>
                  <a:pt x="41753" y="61420"/>
                </a:lnTo>
                <a:lnTo>
                  <a:pt x="41794" y="61284"/>
                </a:lnTo>
                <a:lnTo>
                  <a:pt x="41828" y="61148"/>
                </a:lnTo>
                <a:lnTo>
                  <a:pt x="41857" y="61005"/>
                </a:lnTo>
                <a:lnTo>
                  <a:pt x="41874" y="60861"/>
                </a:lnTo>
                <a:lnTo>
                  <a:pt x="41886" y="60718"/>
                </a:lnTo>
                <a:lnTo>
                  <a:pt x="41892" y="60568"/>
                </a:lnTo>
                <a:lnTo>
                  <a:pt x="41880" y="60418"/>
                </a:lnTo>
                <a:lnTo>
                  <a:pt x="41869" y="60267"/>
                </a:lnTo>
                <a:lnTo>
                  <a:pt x="41840" y="60117"/>
                </a:lnTo>
                <a:lnTo>
                  <a:pt x="41805" y="59960"/>
                </a:lnTo>
                <a:lnTo>
                  <a:pt x="41759" y="59802"/>
                </a:lnTo>
                <a:lnTo>
                  <a:pt x="41701" y="59645"/>
                </a:lnTo>
                <a:lnTo>
                  <a:pt x="41632" y="59487"/>
                </a:lnTo>
                <a:lnTo>
                  <a:pt x="41557" y="59330"/>
                </a:lnTo>
                <a:lnTo>
                  <a:pt x="41464" y="59165"/>
                </a:lnTo>
                <a:lnTo>
                  <a:pt x="40337" y="57297"/>
                </a:lnTo>
                <a:lnTo>
                  <a:pt x="39204" y="55429"/>
                </a:lnTo>
                <a:lnTo>
                  <a:pt x="38066" y="53569"/>
                </a:lnTo>
                <a:lnTo>
                  <a:pt x="36927" y="51708"/>
                </a:lnTo>
                <a:lnTo>
                  <a:pt x="35777" y="49854"/>
                </a:lnTo>
                <a:lnTo>
                  <a:pt x="34627" y="48008"/>
                </a:lnTo>
                <a:lnTo>
                  <a:pt x="33477" y="46161"/>
                </a:lnTo>
                <a:lnTo>
                  <a:pt x="32315" y="44322"/>
                </a:lnTo>
                <a:lnTo>
                  <a:pt x="31153" y="42483"/>
                </a:lnTo>
                <a:lnTo>
                  <a:pt x="29986" y="40651"/>
                </a:lnTo>
                <a:lnTo>
                  <a:pt x="28818" y="38819"/>
                </a:lnTo>
                <a:lnTo>
                  <a:pt x="27645" y="36994"/>
                </a:lnTo>
                <a:lnTo>
                  <a:pt x="26472" y="35169"/>
                </a:lnTo>
                <a:lnTo>
                  <a:pt x="25292" y="33344"/>
                </a:lnTo>
                <a:lnTo>
                  <a:pt x="24108" y="31526"/>
                </a:lnTo>
                <a:lnTo>
                  <a:pt x="22929" y="29708"/>
                </a:lnTo>
                <a:lnTo>
                  <a:pt x="20547" y="26087"/>
                </a:lnTo>
                <a:lnTo>
                  <a:pt x="18166" y="22473"/>
                </a:lnTo>
                <a:lnTo>
                  <a:pt x="15773" y="18866"/>
                </a:lnTo>
                <a:lnTo>
                  <a:pt x="13369" y="15266"/>
                </a:lnTo>
                <a:lnTo>
                  <a:pt x="10965" y="11666"/>
                </a:lnTo>
                <a:lnTo>
                  <a:pt x="8554" y="8080"/>
                </a:lnTo>
                <a:lnTo>
                  <a:pt x="3728" y="902"/>
                </a:lnTo>
                <a:lnTo>
                  <a:pt x="3653" y="802"/>
                </a:lnTo>
                <a:lnTo>
                  <a:pt x="3578" y="702"/>
                </a:lnTo>
                <a:lnTo>
                  <a:pt x="3503" y="609"/>
                </a:lnTo>
                <a:lnTo>
                  <a:pt x="3428" y="530"/>
                </a:lnTo>
                <a:lnTo>
                  <a:pt x="3347" y="451"/>
                </a:lnTo>
                <a:lnTo>
                  <a:pt x="3266" y="380"/>
                </a:lnTo>
                <a:lnTo>
                  <a:pt x="3191" y="315"/>
                </a:lnTo>
                <a:lnTo>
                  <a:pt x="3110" y="258"/>
                </a:lnTo>
                <a:lnTo>
                  <a:pt x="3023" y="208"/>
                </a:lnTo>
                <a:lnTo>
                  <a:pt x="2942" y="158"/>
                </a:lnTo>
                <a:lnTo>
                  <a:pt x="2861" y="122"/>
                </a:lnTo>
                <a:lnTo>
                  <a:pt x="2780" y="86"/>
                </a:lnTo>
                <a:lnTo>
                  <a:pt x="2694" y="58"/>
                </a:lnTo>
                <a:lnTo>
                  <a:pt x="2613" y="36"/>
                </a:lnTo>
                <a:lnTo>
                  <a:pt x="2526" y="22"/>
                </a:lnTo>
                <a:lnTo>
                  <a:pt x="2445" y="7"/>
                </a:lnTo>
                <a:lnTo>
                  <a:pt x="2359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55;p3">
            <a:extLst>
              <a:ext uri="{FF2B5EF4-FFF2-40B4-BE49-F238E27FC236}">
                <a16:creationId xmlns:a16="http://schemas.microsoft.com/office/drawing/2014/main" id="{93247269-70FD-7F43-8D0E-686DAAF1DFCC}"/>
              </a:ext>
            </a:extLst>
          </p:cNvPr>
          <p:cNvSpPr/>
          <p:nvPr userDrawn="1"/>
        </p:nvSpPr>
        <p:spPr>
          <a:xfrm>
            <a:off x="1020850" y="5341306"/>
            <a:ext cx="364500" cy="326508"/>
          </a:xfrm>
          <a:custGeom>
            <a:avLst/>
            <a:gdLst/>
            <a:ahLst/>
            <a:cxnLst/>
            <a:rect l="l" t="t" r="r" b="b"/>
            <a:pathLst>
              <a:path w="16733" h="21156" extrusionOk="0">
                <a:moveTo>
                  <a:pt x="8080" y="2713"/>
                </a:moveTo>
                <a:lnTo>
                  <a:pt x="8381" y="2727"/>
                </a:lnTo>
                <a:lnTo>
                  <a:pt x="8676" y="2749"/>
                </a:lnTo>
                <a:lnTo>
                  <a:pt x="8970" y="2792"/>
                </a:lnTo>
                <a:lnTo>
                  <a:pt x="9265" y="2849"/>
                </a:lnTo>
                <a:lnTo>
                  <a:pt x="9554" y="2928"/>
                </a:lnTo>
                <a:lnTo>
                  <a:pt x="9843" y="3014"/>
                </a:lnTo>
                <a:lnTo>
                  <a:pt x="10126" y="3121"/>
                </a:lnTo>
                <a:lnTo>
                  <a:pt x="10410" y="3235"/>
                </a:lnTo>
                <a:lnTo>
                  <a:pt x="10687" y="3371"/>
                </a:lnTo>
                <a:lnTo>
                  <a:pt x="10959" y="3515"/>
                </a:lnTo>
                <a:lnTo>
                  <a:pt x="11219" y="3679"/>
                </a:lnTo>
                <a:lnTo>
                  <a:pt x="11479" y="3851"/>
                </a:lnTo>
                <a:lnTo>
                  <a:pt x="11733" y="4044"/>
                </a:lnTo>
                <a:lnTo>
                  <a:pt x="11976" y="4245"/>
                </a:lnTo>
                <a:lnTo>
                  <a:pt x="12213" y="4459"/>
                </a:lnTo>
                <a:lnTo>
                  <a:pt x="12438" y="4695"/>
                </a:lnTo>
                <a:lnTo>
                  <a:pt x="12554" y="4810"/>
                </a:lnTo>
                <a:lnTo>
                  <a:pt x="12658" y="4932"/>
                </a:lnTo>
                <a:lnTo>
                  <a:pt x="12768" y="5060"/>
                </a:lnTo>
                <a:lnTo>
                  <a:pt x="12866" y="5189"/>
                </a:lnTo>
                <a:lnTo>
                  <a:pt x="12970" y="5318"/>
                </a:lnTo>
                <a:lnTo>
                  <a:pt x="13068" y="5454"/>
                </a:lnTo>
                <a:lnTo>
                  <a:pt x="13161" y="5597"/>
                </a:lnTo>
                <a:lnTo>
                  <a:pt x="13253" y="5733"/>
                </a:lnTo>
                <a:lnTo>
                  <a:pt x="13346" y="5876"/>
                </a:lnTo>
                <a:lnTo>
                  <a:pt x="13432" y="6027"/>
                </a:lnTo>
                <a:lnTo>
                  <a:pt x="13519" y="6177"/>
                </a:lnTo>
                <a:lnTo>
                  <a:pt x="13600" y="6327"/>
                </a:lnTo>
                <a:lnTo>
                  <a:pt x="13675" y="6485"/>
                </a:lnTo>
                <a:lnTo>
                  <a:pt x="13750" y="6642"/>
                </a:lnTo>
                <a:lnTo>
                  <a:pt x="13820" y="6807"/>
                </a:lnTo>
                <a:lnTo>
                  <a:pt x="13889" y="6971"/>
                </a:lnTo>
                <a:lnTo>
                  <a:pt x="13953" y="7136"/>
                </a:lnTo>
                <a:lnTo>
                  <a:pt x="14016" y="7308"/>
                </a:lnTo>
                <a:lnTo>
                  <a:pt x="14074" y="7479"/>
                </a:lnTo>
                <a:lnTo>
                  <a:pt x="14126" y="7658"/>
                </a:lnTo>
                <a:lnTo>
                  <a:pt x="14178" y="7837"/>
                </a:lnTo>
                <a:lnTo>
                  <a:pt x="14224" y="8016"/>
                </a:lnTo>
                <a:lnTo>
                  <a:pt x="14305" y="8360"/>
                </a:lnTo>
                <a:lnTo>
                  <a:pt x="14369" y="8703"/>
                </a:lnTo>
                <a:lnTo>
                  <a:pt x="14421" y="9054"/>
                </a:lnTo>
                <a:lnTo>
                  <a:pt x="14461" y="9405"/>
                </a:lnTo>
                <a:lnTo>
                  <a:pt x="14496" y="9755"/>
                </a:lnTo>
                <a:lnTo>
                  <a:pt x="14513" y="10113"/>
                </a:lnTo>
                <a:lnTo>
                  <a:pt x="14519" y="10464"/>
                </a:lnTo>
                <a:lnTo>
                  <a:pt x="14513" y="10822"/>
                </a:lnTo>
                <a:lnTo>
                  <a:pt x="14502" y="11172"/>
                </a:lnTo>
                <a:lnTo>
                  <a:pt x="14473" y="11530"/>
                </a:lnTo>
                <a:lnTo>
                  <a:pt x="14438" y="11881"/>
                </a:lnTo>
                <a:lnTo>
                  <a:pt x="14392" y="12232"/>
                </a:lnTo>
                <a:lnTo>
                  <a:pt x="14334" y="12582"/>
                </a:lnTo>
                <a:lnTo>
                  <a:pt x="14265" y="12926"/>
                </a:lnTo>
                <a:lnTo>
                  <a:pt x="14190" y="13262"/>
                </a:lnTo>
                <a:lnTo>
                  <a:pt x="14103" y="13606"/>
                </a:lnTo>
                <a:lnTo>
                  <a:pt x="14028" y="13842"/>
                </a:lnTo>
                <a:lnTo>
                  <a:pt x="13918" y="14157"/>
                </a:lnTo>
                <a:lnTo>
                  <a:pt x="13779" y="14529"/>
                </a:lnTo>
                <a:lnTo>
                  <a:pt x="13606" y="14944"/>
                </a:lnTo>
                <a:lnTo>
                  <a:pt x="13508" y="15166"/>
                </a:lnTo>
                <a:lnTo>
                  <a:pt x="13403" y="15395"/>
                </a:lnTo>
                <a:lnTo>
                  <a:pt x="13294" y="15624"/>
                </a:lnTo>
                <a:lnTo>
                  <a:pt x="13178" y="15853"/>
                </a:lnTo>
                <a:lnTo>
                  <a:pt x="13057" y="16089"/>
                </a:lnTo>
                <a:lnTo>
                  <a:pt x="12930" y="16318"/>
                </a:lnTo>
                <a:lnTo>
                  <a:pt x="12802" y="16547"/>
                </a:lnTo>
                <a:lnTo>
                  <a:pt x="12664" y="16769"/>
                </a:lnTo>
                <a:lnTo>
                  <a:pt x="12531" y="16984"/>
                </a:lnTo>
                <a:lnTo>
                  <a:pt x="12386" y="17191"/>
                </a:lnTo>
                <a:lnTo>
                  <a:pt x="12242" y="17384"/>
                </a:lnTo>
                <a:lnTo>
                  <a:pt x="12097" y="17563"/>
                </a:lnTo>
                <a:lnTo>
                  <a:pt x="11947" y="17735"/>
                </a:lnTo>
                <a:lnTo>
                  <a:pt x="11797" y="17885"/>
                </a:lnTo>
                <a:lnTo>
                  <a:pt x="11646" y="18021"/>
                </a:lnTo>
                <a:lnTo>
                  <a:pt x="11571" y="18079"/>
                </a:lnTo>
                <a:lnTo>
                  <a:pt x="11490" y="18129"/>
                </a:lnTo>
                <a:lnTo>
                  <a:pt x="11415" y="18179"/>
                </a:lnTo>
                <a:lnTo>
                  <a:pt x="11340" y="18222"/>
                </a:lnTo>
                <a:lnTo>
                  <a:pt x="11259" y="18257"/>
                </a:lnTo>
                <a:lnTo>
                  <a:pt x="11184" y="18293"/>
                </a:lnTo>
                <a:lnTo>
                  <a:pt x="11109" y="18315"/>
                </a:lnTo>
                <a:lnTo>
                  <a:pt x="11034" y="18336"/>
                </a:lnTo>
                <a:lnTo>
                  <a:pt x="10953" y="18343"/>
                </a:lnTo>
                <a:lnTo>
                  <a:pt x="10878" y="18351"/>
                </a:lnTo>
                <a:lnTo>
                  <a:pt x="10803" y="18343"/>
                </a:lnTo>
                <a:lnTo>
                  <a:pt x="10727" y="18336"/>
                </a:lnTo>
                <a:lnTo>
                  <a:pt x="10652" y="18315"/>
                </a:lnTo>
                <a:lnTo>
                  <a:pt x="10577" y="18293"/>
                </a:lnTo>
                <a:lnTo>
                  <a:pt x="10502" y="18257"/>
                </a:lnTo>
                <a:lnTo>
                  <a:pt x="10427" y="18215"/>
                </a:lnTo>
                <a:lnTo>
                  <a:pt x="10352" y="18164"/>
                </a:lnTo>
                <a:lnTo>
                  <a:pt x="10282" y="18100"/>
                </a:lnTo>
                <a:lnTo>
                  <a:pt x="10225" y="18050"/>
                </a:lnTo>
                <a:lnTo>
                  <a:pt x="10161" y="18007"/>
                </a:lnTo>
                <a:lnTo>
                  <a:pt x="10103" y="17971"/>
                </a:lnTo>
                <a:lnTo>
                  <a:pt x="10040" y="17943"/>
                </a:lnTo>
                <a:lnTo>
                  <a:pt x="9982" y="17921"/>
                </a:lnTo>
                <a:lnTo>
                  <a:pt x="9924" y="17907"/>
                </a:lnTo>
                <a:lnTo>
                  <a:pt x="9861" y="17893"/>
                </a:lnTo>
                <a:lnTo>
                  <a:pt x="9745" y="17893"/>
                </a:lnTo>
                <a:lnTo>
                  <a:pt x="9687" y="17900"/>
                </a:lnTo>
                <a:lnTo>
                  <a:pt x="9629" y="17907"/>
                </a:lnTo>
                <a:lnTo>
                  <a:pt x="9572" y="17921"/>
                </a:lnTo>
                <a:lnTo>
                  <a:pt x="9514" y="17943"/>
                </a:lnTo>
                <a:lnTo>
                  <a:pt x="9462" y="17971"/>
                </a:lnTo>
                <a:lnTo>
                  <a:pt x="9404" y="18000"/>
                </a:lnTo>
                <a:lnTo>
                  <a:pt x="9352" y="18036"/>
                </a:lnTo>
                <a:lnTo>
                  <a:pt x="9254" y="18114"/>
                </a:lnTo>
                <a:lnTo>
                  <a:pt x="9161" y="18207"/>
                </a:lnTo>
                <a:lnTo>
                  <a:pt x="9074" y="18315"/>
                </a:lnTo>
                <a:lnTo>
                  <a:pt x="8994" y="18429"/>
                </a:lnTo>
                <a:lnTo>
                  <a:pt x="8924" y="18558"/>
                </a:lnTo>
                <a:lnTo>
                  <a:pt x="8866" y="18687"/>
                </a:lnTo>
                <a:lnTo>
                  <a:pt x="8820" y="18830"/>
                </a:lnTo>
                <a:lnTo>
                  <a:pt x="8785" y="18973"/>
                </a:lnTo>
                <a:lnTo>
                  <a:pt x="8525" y="18916"/>
                </a:lnTo>
                <a:lnTo>
                  <a:pt x="8265" y="18844"/>
                </a:lnTo>
                <a:lnTo>
                  <a:pt x="8011" y="18773"/>
                </a:lnTo>
                <a:lnTo>
                  <a:pt x="7757" y="18687"/>
                </a:lnTo>
                <a:lnTo>
                  <a:pt x="7508" y="18594"/>
                </a:lnTo>
                <a:lnTo>
                  <a:pt x="7260" y="18494"/>
                </a:lnTo>
                <a:lnTo>
                  <a:pt x="7011" y="18386"/>
                </a:lnTo>
                <a:lnTo>
                  <a:pt x="6768" y="18265"/>
                </a:lnTo>
                <a:lnTo>
                  <a:pt x="6531" y="18143"/>
                </a:lnTo>
                <a:lnTo>
                  <a:pt x="6294" y="18007"/>
                </a:lnTo>
                <a:lnTo>
                  <a:pt x="6057" y="17864"/>
                </a:lnTo>
                <a:lnTo>
                  <a:pt x="5832" y="17714"/>
                </a:lnTo>
                <a:lnTo>
                  <a:pt x="5607" y="17556"/>
                </a:lnTo>
                <a:lnTo>
                  <a:pt x="5387" y="17392"/>
                </a:lnTo>
                <a:lnTo>
                  <a:pt x="5167" y="17220"/>
                </a:lnTo>
                <a:lnTo>
                  <a:pt x="4959" y="17034"/>
                </a:lnTo>
                <a:lnTo>
                  <a:pt x="4751" y="16840"/>
                </a:lnTo>
                <a:lnTo>
                  <a:pt x="4555" y="16640"/>
                </a:lnTo>
                <a:lnTo>
                  <a:pt x="4358" y="16433"/>
                </a:lnTo>
                <a:lnTo>
                  <a:pt x="4173" y="16218"/>
                </a:lnTo>
                <a:lnTo>
                  <a:pt x="3994" y="15989"/>
                </a:lnTo>
                <a:lnTo>
                  <a:pt x="3815" y="15753"/>
                </a:lnTo>
                <a:lnTo>
                  <a:pt x="3647" y="15509"/>
                </a:lnTo>
                <a:lnTo>
                  <a:pt x="3491" y="15259"/>
                </a:lnTo>
                <a:lnTo>
                  <a:pt x="3335" y="15001"/>
                </a:lnTo>
                <a:lnTo>
                  <a:pt x="3191" y="14736"/>
                </a:lnTo>
                <a:lnTo>
                  <a:pt x="3058" y="14457"/>
                </a:lnTo>
                <a:lnTo>
                  <a:pt x="2925" y="14171"/>
                </a:lnTo>
                <a:lnTo>
                  <a:pt x="2809" y="13878"/>
                </a:lnTo>
                <a:lnTo>
                  <a:pt x="2699" y="13577"/>
                </a:lnTo>
                <a:lnTo>
                  <a:pt x="2595" y="13269"/>
                </a:lnTo>
                <a:lnTo>
                  <a:pt x="2503" y="12947"/>
                </a:lnTo>
                <a:lnTo>
                  <a:pt x="2451" y="12754"/>
                </a:lnTo>
                <a:lnTo>
                  <a:pt x="2405" y="12561"/>
                </a:lnTo>
                <a:lnTo>
                  <a:pt x="2364" y="12367"/>
                </a:lnTo>
                <a:lnTo>
                  <a:pt x="2330" y="12174"/>
                </a:lnTo>
                <a:lnTo>
                  <a:pt x="2295" y="11974"/>
                </a:lnTo>
                <a:lnTo>
                  <a:pt x="2266" y="11781"/>
                </a:lnTo>
                <a:lnTo>
                  <a:pt x="2237" y="11580"/>
                </a:lnTo>
                <a:lnTo>
                  <a:pt x="2214" y="11387"/>
                </a:lnTo>
                <a:lnTo>
                  <a:pt x="2197" y="11187"/>
                </a:lnTo>
                <a:lnTo>
                  <a:pt x="2185" y="10986"/>
                </a:lnTo>
                <a:lnTo>
                  <a:pt x="2173" y="10786"/>
                </a:lnTo>
                <a:lnTo>
                  <a:pt x="2168" y="10593"/>
                </a:lnTo>
                <a:lnTo>
                  <a:pt x="2162" y="10392"/>
                </a:lnTo>
                <a:lnTo>
                  <a:pt x="2168" y="10192"/>
                </a:lnTo>
                <a:lnTo>
                  <a:pt x="2168" y="9991"/>
                </a:lnTo>
                <a:lnTo>
                  <a:pt x="2179" y="9798"/>
                </a:lnTo>
                <a:lnTo>
                  <a:pt x="2191" y="9598"/>
                </a:lnTo>
                <a:lnTo>
                  <a:pt x="2208" y="9405"/>
                </a:lnTo>
                <a:lnTo>
                  <a:pt x="2226" y="9204"/>
                </a:lnTo>
                <a:lnTo>
                  <a:pt x="2249" y="9011"/>
                </a:lnTo>
                <a:lnTo>
                  <a:pt x="2278" y="8818"/>
                </a:lnTo>
                <a:lnTo>
                  <a:pt x="2306" y="8624"/>
                </a:lnTo>
                <a:lnTo>
                  <a:pt x="2341" y="8431"/>
                </a:lnTo>
                <a:lnTo>
                  <a:pt x="2382" y="8238"/>
                </a:lnTo>
                <a:lnTo>
                  <a:pt x="2422" y="8052"/>
                </a:lnTo>
                <a:lnTo>
                  <a:pt x="2462" y="7859"/>
                </a:lnTo>
                <a:lnTo>
                  <a:pt x="2514" y="7673"/>
                </a:lnTo>
                <a:lnTo>
                  <a:pt x="2567" y="7494"/>
                </a:lnTo>
                <a:lnTo>
                  <a:pt x="2619" y="7308"/>
                </a:lnTo>
                <a:lnTo>
                  <a:pt x="2682" y="7129"/>
                </a:lnTo>
                <a:lnTo>
                  <a:pt x="2740" y="6950"/>
                </a:lnTo>
                <a:lnTo>
                  <a:pt x="2809" y="6771"/>
                </a:lnTo>
                <a:lnTo>
                  <a:pt x="2879" y="6599"/>
                </a:lnTo>
                <a:lnTo>
                  <a:pt x="2948" y="6420"/>
                </a:lnTo>
                <a:lnTo>
                  <a:pt x="3023" y="6256"/>
                </a:lnTo>
                <a:lnTo>
                  <a:pt x="3104" y="6084"/>
                </a:lnTo>
                <a:lnTo>
                  <a:pt x="3185" y="5919"/>
                </a:lnTo>
                <a:lnTo>
                  <a:pt x="3272" y="5762"/>
                </a:lnTo>
                <a:lnTo>
                  <a:pt x="3364" y="5604"/>
                </a:lnTo>
                <a:lnTo>
                  <a:pt x="3457" y="5447"/>
                </a:lnTo>
                <a:lnTo>
                  <a:pt x="3549" y="5297"/>
                </a:lnTo>
                <a:lnTo>
                  <a:pt x="3647" y="5146"/>
                </a:lnTo>
                <a:lnTo>
                  <a:pt x="3751" y="4996"/>
                </a:lnTo>
                <a:lnTo>
                  <a:pt x="3855" y="4853"/>
                </a:lnTo>
                <a:lnTo>
                  <a:pt x="3965" y="4717"/>
                </a:lnTo>
                <a:lnTo>
                  <a:pt x="4075" y="4581"/>
                </a:lnTo>
                <a:lnTo>
                  <a:pt x="4191" y="4452"/>
                </a:lnTo>
                <a:lnTo>
                  <a:pt x="4312" y="4323"/>
                </a:lnTo>
                <a:lnTo>
                  <a:pt x="4433" y="4202"/>
                </a:lnTo>
                <a:lnTo>
                  <a:pt x="4555" y="4080"/>
                </a:lnTo>
                <a:lnTo>
                  <a:pt x="4682" y="3965"/>
                </a:lnTo>
                <a:lnTo>
                  <a:pt x="4815" y="3858"/>
                </a:lnTo>
                <a:lnTo>
                  <a:pt x="4948" y="3751"/>
                </a:lnTo>
                <a:lnTo>
                  <a:pt x="5081" y="3651"/>
                </a:lnTo>
                <a:lnTo>
                  <a:pt x="5219" y="3550"/>
                </a:lnTo>
                <a:lnTo>
                  <a:pt x="5364" y="3457"/>
                </a:lnTo>
                <a:lnTo>
                  <a:pt x="5508" y="3371"/>
                </a:lnTo>
                <a:lnTo>
                  <a:pt x="5653" y="3293"/>
                </a:lnTo>
                <a:lnTo>
                  <a:pt x="5803" y="3214"/>
                </a:lnTo>
                <a:lnTo>
                  <a:pt x="5959" y="3142"/>
                </a:lnTo>
                <a:lnTo>
                  <a:pt x="6115" y="3078"/>
                </a:lnTo>
                <a:lnTo>
                  <a:pt x="6277" y="3014"/>
                </a:lnTo>
                <a:lnTo>
                  <a:pt x="6439" y="2956"/>
                </a:lnTo>
                <a:lnTo>
                  <a:pt x="6601" y="2913"/>
                </a:lnTo>
                <a:lnTo>
                  <a:pt x="6751" y="2870"/>
                </a:lnTo>
                <a:lnTo>
                  <a:pt x="6896" y="2835"/>
                </a:lnTo>
                <a:lnTo>
                  <a:pt x="7040" y="2806"/>
                </a:lnTo>
                <a:lnTo>
                  <a:pt x="7190" y="2785"/>
                </a:lnTo>
                <a:lnTo>
                  <a:pt x="7485" y="2742"/>
                </a:lnTo>
                <a:lnTo>
                  <a:pt x="7786" y="2720"/>
                </a:lnTo>
                <a:lnTo>
                  <a:pt x="8080" y="2713"/>
                </a:lnTo>
                <a:close/>
                <a:moveTo>
                  <a:pt x="7924" y="1"/>
                </a:moveTo>
                <a:lnTo>
                  <a:pt x="7687" y="8"/>
                </a:lnTo>
                <a:lnTo>
                  <a:pt x="7450" y="22"/>
                </a:lnTo>
                <a:lnTo>
                  <a:pt x="7219" y="44"/>
                </a:lnTo>
                <a:lnTo>
                  <a:pt x="6988" y="79"/>
                </a:lnTo>
                <a:lnTo>
                  <a:pt x="6757" y="115"/>
                </a:lnTo>
                <a:lnTo>
                  <a:pt x="6531" y="165"/>
                </a:lnTo>
                <a:lnTo>
                  <a:pt x="6312" y="215"/>
                </a:lnTo>
                <a:lnTo>
                  <a:pt x="6092" y="280"/>
                </a:lnTo>
                <a:lnTo>
                  <a:pt x="5878" y="351"/>
                </a:lnTo>
                <a:lnTo>
                  <a:pt x="5664" y="423"/>
                </a:lnTo>
                <a:lnTo>
                  <a:pt x="5451" y="509"/>
                </a:lnTo>
                <a:lnTo>
                  <a:pt x="5243" y="602"/>
                </a:lnTo>
                <a:lnTo>
                  <a:pt x="5040" y="695"/>
                </a:lnTo>
                <a:lnTo>
                  <a:pt x="4838" y="802"/>
                </a:lnTo>
                <a:lnTo>
                  <a:pt x="4641" y="910"/>
                </a:lnTo>
                <a:lnTo>
                  <a:pt x="4445" y="1031"/>
                </a:lnTo>
                <a:lnTo>
                  <a:pt x="4254" y="1153"/>
                </a:lnTo>
                <a:lnTo>
                  <a:pt x="4063" y="1282"/>
                </a:lnTo>
                <a:lnTo>
                  <a:pt x="3879" y="1418"/>
                </a:lnTo>
                <a:lnTo>
                  <a:pt x="3699" y="1561"/>
                </a:lnTo>
                <a:lnTo>
                  <a:pt x="3520" y="1704"/>
                </a:lnTo>
                <a:lnTo>
                  <a:pt x="3347" y="1861"/>
                </a:lnTo>
                <a:lnTo>
                  <a:pt x="3173" y="2019"/>
                </a:lnTo>
                <a:lnTo>
                  <a:pt x="3012" y="2183"/>
                </a:lnTo>
                <a:lnTo>
                  <a:pt x="2844" y="2355"/>
                </a:lnTo>
                <a:lnTo>
                  <a:pt x="2688" y="2527"/>
                </a:lnTo>
                <a:lnTo>
                  <a:pt x="2532" y="2706"/>
                </a:lnTo>
                <a:lnTo>
                  <a:pt x="2382" y="2892"/>
                </a:lnTo>
                <a:lnTo>
                  <a:pt x="2231" y="3085"/>
                </a:lnTo>
                <a:lnTo>
                  <a:pt x="2093" y="3278"/>
                </a:lnTo>
                <a:lnTo>
                  <a:pt x="1954" y="3479"/>
                </a:lnTo>
                <a:lnTo>
                  <a:pt x="1815" y="3679"/>
                </a:lnTo>
                <a:lnTo>
                  <a:pt x="1688" y="3894"/>
                </a:lnTo>
                <a:lnTo>
                  <a:pt x="1561" y="4101"/>
                </a:lnTo>
                <a:lnTo>
                  <a:pt x="1439" y="4323"/>
                </a:lnTo>
                <a:lnTo>
                  <a:pt x="1324" y="4545"/>
                </a:lnTo>
                <a:lnTo>
                  <a:pt x="1208" y="4767"/>
                </a:lnTo>
                <a:lnTo>
                  <a:pt x="1104" y="4996"/>
                </a:lnTo>
                <a:lnTo>
                  <a:pt x="1000" y="5225"/>
                </a:lnTo>
                <a:lnTo>
                  <a:pt x="902" y="5461"/>
                </a:lnTo>
                <a:lnTo>
                  <a:pt x="809" y="5705"/>
                </a:lnTo>
                <a:lnTo>
                  <a:pt x="717" y="5948"/>
                </a:lnTo>
                <a:lnTo>
                  <a:pt x="636" y="6191"/>
                </a:lnTo>
                <a:lnTo>
                  <a:pt x="555" y="6442"/>
                </a:lnTo>
                <a:lnTo>
                  <a:pt x="480" y="6692"/>
                </a:lnTo>
                <a:lnTo>
                  <a:pt x="411" y="6950"/>
                </a:lnTo>
                <a:lnTo>
                  <a:pt x="347" y="7207"/>
                </a:lnTo>
                <a:lnTo>
                  <a:pt x="289" y="7472"/>
                </a:lnTo>
                <a:lnTo>
                  <a:pt x="237" y="7730"/>
                </a:lnTo>
                <a:lnTo>
                  <a:pt x="185" y="8002"/>
                </a:lnTo>
                <a:lnTo>
                  <a:pt x="145" y="8267"/>
                </a:lnTo>
                <a:lnTo>
                  <a:pt x="104" y="8539"/>
                </a:lnTo>
                <a:lnTo>
                  <a:pt x="75" y="8811"/>
                </a:lnTo>
                <a:lnTo>
                  <a:pt x="47" y="9083"/>
                </a:lnTo>
                <a:lnTo>
                  <a:pt x="23" y="9362"/>
                </a:lnTo>
                <a:lnTo>
                  <a:pt x="12" y="9634"/>
                </a:lnTo>
                <a:lnTo>
                  <a:pt x="0" y="9913"/>
                </a:lnTo>
                <a:lnTo>
                  <a:pt x="0" y="10192"/>
                </a:lnTo>
                <a:lnTo>
                  <a:pt x="0" y="10478"/>
                </a:lnTo>
                <a:lnTo>
                  <a:pt x="6" y="10757"/>
                </a:lnTo>
                <a:lnTo>
                  <a:pt x="23" y="11043"/>
                </a:lnTo>
                <a:lnTo>
                  <a:pt x="41" y="11330"/>
                </a:lnTo>
                <a:lnTo>
                  <a:pt x="70" y="11616"/>
                </a:lnTo>
                <a:lnTo>
                  <a:pt x="99" y="11902"/>
                </a:lnTo>
                <a:lnTo>
                  <a:pt x="133" y="12174"/>
                </a:lnTo>
                <a:lnTo>
                  <a:pt x="179" y="12439"/>
                </a:lnTo>
                <a:lnTo>
                  <a:pt x="226" y="12711"/>
                </a:lnTo>
                <a:lnTo>
                  <a:pt x="278" y="12969"/>
                </a:lnTo>
                <a:lnTo>
                  <a:pt x="336" y="13226"/>
                </a:lnTo>
                <a:lnTo>
                  <a:pt x="399" y="13484"/>
                </a:lnTo>
                <a:lnTo>
                  <a:pt x="463" y="13734"/>
                </a:lnTo>
                <a:lnTo>
                  <a:pt x="538" y="13978"/>
                </a:lnTo>
                <a:lnTo>
                  <a:pt x="613" y="14221"/>
                </a:lnTo>
                <a:lnTo>
                  <a:pt x="694" y="14464"/>
                </a:lnTo>
                <a:lnTo>
                  <a:pt x="781" y="14701"/>
                </a:lnTo>
                <a:lnTo>
                  <a:pt x="873" y="14930"/>
                </a:lnTo>
                <a:lnTo>
                  <a:pt x="966" y="15159"/>
                </a:lnTo>
                <a:lnTo>
                  <a:pt x="1070" y="15380"/>
                </a:lnTo>
                <a:lnTo>
                  <a:pt x="1174" y="15602"/>
                </a:lnTo>
                <a:lnTo>
                  <a:pt x="1278" y="15817"/>
                </a:lnTo>
                <a:lnTo>
                  <a:pt x="1393" y="16032"/>
                </a:lnTo>
                <a:lnTo>
                  <a:pt x="1509" y="16239"/>
                </a:lnTo>
                <a:lnTo>
                  <a:pt x="1630" y="16447"/>
                </a:lnTo>
                <a:lnTo>
                  <a:pt x="1752" y="16640"/>
                </a:lnTo>
                <a:lnTo>
                  <a:pt x="1885" y="16840"/>
                </a:lnTo>
                <a:lnTo>
                  <a:pt x="2012" y="17027"/>
                </a:lnTo>
                <a:lnTo>
                  <a:pt x="2150" y="17220"/>
                </a:lnTo>
                <a:lnTo>
                  <a:pt x="2289" y="17399"/>
                </a:lnTo>
                <a:lnTo>
                  <a:pt x="2434" y="17578"/>
                </a:lnTo>
                <a:lnTo>
                  <a:pt x="2578" y="17749"/>
                </a:lnTo>
                <a:lnTo>
                  <a:pt x="2728" y="17921"/>
                </a:lnTo>
                <a:lnTo>
                  <a:pt x="2879" y="18086"/>
                </a:lnTo>
                <a:lnTo>
                  <a:pt x="3035" y="18250"/>
                </a:lnTo>
                <a:lnTo>
                  <a:pt x="3191" y="18401"/>
                </a:lnTo>
                <a:lnTo>
                  <a:pt x="3353" y="18551"/>
                </a:lnTo>
                <a:lnTo>
                  <a:pt x="3514" y="18701"/>
                </a:lnTo>
                <a:lnTo>
                  <a:pt x="3682" y="18844"/>
                </a:lnTo>
                <a:lnTo>
                  <a:pt x="3855" y="18980"/>
                </a:lnTo>
                <a:lnTo>
                  <a:pt x="4023" y="19116"/>
                </a:lnTo>
                <a:lnTo>
                  <a:pt x="4202" y="19238"/>
                </a:lnTo>
                <a:lnTo>
                  <a:pt x="4376" y="19367"/>
                </a:lnTo>
                <a:lnTo>
                  <a:pt x="4555" y="19481"/>
                </a:lnTo>
                <a:lnTo>
                  <a:pt x="4740" y="19596"/>
                </a:lnTo>
                <a:lnTo>
                  <a:pt x="4925" y="19703"/>
                </a:lnTo>
                <a:lnTo>
                  <a:pt x="5110" y="19811"/>
                </a:lnTo>
                <a:lnTo>
                  <a:pt x="5295" y="19904"/>
                </a:lnTo>
                <a:lnTo>
                  <a:pt x="5485" y="19997"/>
                </a:lnTo>
                <a:lnTo>
                  <a:pt x="5676" y="20090"/>
                </a:lnTo>
                <a:lnTo>
                  <a:pt x="5873" y="20168"/>
                </a:lnTo>
                <a:lnTo>
                  <a:pt x="6069" y="20247"/>
                </a:lnTo>
                <a:lnTo>
                  <a:pt x="6266" y="20319"/>
                </a:lnTo>
                <a:lnTo>
                  <a:pt x="6462" y="20390"/>
                </a:lnTo>
                <a:lnTo>
                  <a:pt x="6664" y="20455"/>
                </a:lnTo>
                <a:lnTo>
                  <a:pt x="6861" y="20512"/>
                </a:lnTo>
                <a:lnTo>
                  <a:pt x="7063" y="20562"/>
                </a:lnTo>
                <a:lnTo>
                  <a:pt x="7271" y="20605"/>
                </a:lnTo>
                <a:lnTo>
                  <a:pt x="7473" y="20648"/>
                </a:lnTo>
                <a:lnTo>
                  <a:pt x="7682" y="20684"/>
                </a:lnTo>
                <a:lnTo>
                  <a:pt x="7884" y="20712"/>
                </a:lnTo>
                <a:lnTo>
                  <a:pt x="8092" y="20741"/>
                </a:lnTo>
                <a:lnTo>
                  <a:pt x="8300" y="20755"/>
                </a:lnTo>
                <a:lnTo>
                  <a:pt x="8508" y="20770"/>
                </a:lnTo>
                <a:lnTo>
                  <a:pt x="8716" y="20777"/>
                </a:lnTo>
                <a:lnTo>
                  <a:pt x="9138" y="20777"/>
                </a:lnTo>
                <a:lnTo>
                  <a:pt x="9346" y="20770"/>
                </a:lnTo>
                <a:lnTo>
                  <a:pt x="9560" y="20748"/>
                </a:lnTo>
                <a:lnTo>
                  <a:pt x="9768" y="20727"/>
                </a:lnTo>
                <a:lnTo>
                  <a:pt x="9941" y="20841"/>
                </a:lnTo>
                <a:lnTo>
                  <a:pt x="10115" y="20934"/>
                </a:lnTo>
                <a:lnTo>
                  <a:pt x="10288" y="21006"/>
                </a:lnTo>
                <a:lnTo>
                  <a:pt x="10462" y="21070"/>
                </a:lnTo>
                <a:lnTo>
                  <a:pt x="10629" y="21113"/>
                </a:lnTo>
                <a:lnTo>
                  <a:pt x="10803" y="21142"/>
                </a:lnTo>
                <a:lnTo>
                  <a:pt x="10970" y="21156"/>
                </a:lnTo>
                <a:lnTo>
                  <a:pt x="11138" y="21156"/>
                </a:lnTo>
                <a:lnTo>
                  <a:pt x="11300" y="21149"/>
                </a:lnTo>
                <a:lnTo>
                  <a:pt x="11467" y="21120"/>
                </a:lnTo>
                <a:lnTo>
                  <a:pt x="11629" y="21084"/>
                </a:lnTo>
                <a:lnTo>
                  <a:pt x="11791" y="21027"/>
                </a:lnTo>
                <a:lnTo>
                  <a:pt x="11953" y="20963"/>
                </a:lnTo>
                <a:lnTo>
                  <a:pt x="12109" y="20891"/>
                </a:lnTo>
                <a:lnTo>
                  <a:pt x="12271" y="20798"/>
                </a:lnTo>
                <a:lnTo>
                  <a:pt x="12427" y="20698"/>
                </a:lnTo>
                <a:lnTo>
                  <a:pt x="12577" y="20591"/>
                </a:lnTo>
                <a:lnTo>
                  <a:pt x="12733" y="20469"/>
                </a:lnTo>
                <a:lnTo>
                  <a:pt x="12883" y="20340"/>
                </a:lnTo>
                <a:lnTo>
                  <a:pt x="13028" y="20204"/>
                </a:lnTo>
                <a:lnTo>
                  <a:pt x="13178" y="20054"/>
                </a:lnTo>
                <a:lnTo>
                  <a:pt x="13323" y="19896"/>
                </a:lnTo>
                <a:lnTo>
                  <a:pt x="13461" y="19732"/>
                </a:lnTo>
                <a:lnTo>
                  <a:pt x="13606" y="19560"/>
                </a:lnTo>
                <a:lnTo>
                  <a:pt x="13739" y="19374"/>
                </a:lnTo>
                <a:lnTo>
                  <a:pt x="13877" y="19188"/>
                </a:lnTo>
                <a:lnTo>
                  <a:pt x="14010" y="18995"/>
                </a:lnTo>
                <a:lnTo>
                  <a:pt x="14143" y="18787"/>
                </a:lnTo>
                <a:lnTo>
                  <a:pt x="14270" y="18580"/>
                </a:lnTo>
                <a:lnTo>
                  <a:pt x="14398" y="18372"/>
                </a:lnTo>
                <a:lnTo>
                  <a:pt x="14519" y="18150"/>
                </a:lnTo>
                <a:lnTo>
                  <a:pt x="14640" y="17928"/>
                </a:lnTo>
                <a:lnTo>
                  <a:pt x="14756" y="17699"/>
                </a:lnTo>
                <a:lnTo>
                  <a:pt x="14872" y="17470"/>
                </a:lnTo>
                <a:lnTo>
                  <a:pt x="14987" y="17234"/>
                </a:lnTo>
                <a:lnTo>
                  <a:pt x="15097" y="16991"/>
                </a:lnTo>
                <a:lnTo>
                  <a:pt x="15201" y="16755"/>
                </a:lnTo>
                <a:lnTo>
                  <a:pt x="15305" y="16511"/>
                </a:lnTo>
                <a:lnTo>
                  <a:pt x="15502" y="16017"/>
                </a:lnTo>
                <a:lnTo>
                  <a:pt x="15686" y="15516"/>
                </a:lnTo>
                <a:lnTo>
                  <a:pt x="15860" y="15015"/>
                </a:lnTo>
                <a:lnTo>
                  <a:pt x="16016" y="14515"/>
                </a:lnTo>
                <a:lnTo>
                  <a:pt x="16160" y="14021"/>
                </a:lnTo>
                <a:lnTo>
                  <a:pt x="16288" y="13534"/>
                </a:lnTo>
                <a:lnTo>
                  <a:pt x="16403" y="13055"/>
                </a:lnTo>
                <a:lnTo>
                  <a:pt x="16501" y="12589"/>
                </a:lnTo>
                <a:lnTo>
                  <a:pt x="16582" y="12146"/>
                </a:lnTo>
                <a:lnTo>
                  <a:pt x="16646" y="11716"/>
                </a:lnTo>
                <a:lnTo>
                  <a:pt x="16669" y="11516"/>
                </a:lnTo>
                <a:lnTo>
                  <a:pt x="16692" y="11315"/>
                </a:lnTo>
                <a:lnTo>
                  <a:pt x="16709" y="11122"/>
                </a:lnTo>
                <a:lnTo>
                  <a:pt x="16721" y="10936"/>
                </a:lnTo>
                <a:lnTo>
                  <a:pt x="16727" y="10764"/>
                </a:lnTo>
                <a:lnTo>
                  <a:pt x="16733" y="10593"/>
                </a:lnTo>
                <a:lnTo>
                  <a:pt x="16727" y="10306"/>
                </a:lnTo>
                <a:lnTo>
                  <a:pt x="16721" y="10027"/>
                </a:lnTo>
                <a:lnTo>
                  <a:pt x="16709" y="9748"/>
                </a:lnTo>
                <a:lnTo>
                  <a:pt x="16686" y="9476"/>
                </a:lnTo>
                <a:lnTo>
                  <a:pt x="16663" y="9197"/>
                </a:lnTo>
                <a:lnTo>
                  <a:pt x="16634" y="8925"/>
                </a:lnTo>
                <a:lnTo>
                  <a:pt x="16600" y="8660"/>
                </a:lnTo>
                <a:lnTo>
                  <a:pt x="16553" y="8395"/>
                </a:lnTo>
                <a:lnTo>
                  <a:pt x="16507" y="8131"/>
                </a:lnTo>
                <a:lnTo>
                  <a:pt x="16461" y="7873"/>
                </a:lnTo>
                <a:lnTo>
                  <a:pt x="16403" y="7615"/>
                </a:lnTo>
                <a:lnTo>
                  <a:pt x="16340" y="7358"/>
                </a:lnTo>
                <a:lnTo>
                  <a:pt x="16276" y="7107"/>
                </a:lnTo>
                <a:lnTo>
                  <a:pt x="16201" y="6857"/>
                </a:lnTo>
                <a:lnTo>
                  <a:pt x="16126" y="6613"/>
                </a:lnTo>
                <a:lnTo>
                  <a:pt x="16045" y="6370"/>
                </a:lnTo>
                <a:lnTo>
                  <a:pt x="15958" y="6134"/>
                </a:lnTo>
                <a:lnTo>
                  <a:pt x="15866" y="5898"/>
                </a:lnTo>
                <a:lnTo>
                  <a:pt x="15773" y="5662"/>
                </a:lnTo>
                <a:lnTo>
                  <a:pt x="15675" y="5433"/>
                </a:lnTo>
                <a:lnTo>
                  <a:pt x="15571" y="5211"/>
                </a:lnTo>
                <a:lnTo>
                  <a:pt x="15461" y="4989"/>
                </a:lnTo>
                <a:lnTo>
                  <a:pt x="15345" y="4774"/>
                </a:lnTo>
                <a:lnTo>
                  <a:pt x="15230" y="4559"/>
                </a:lnTo>
                <a:lnTo>
                  <a:pt x="15108" y="4345"/>
                </a:lnTo>
                <a:lnTo>
                  <a:pt x="14987" y="4144"/>
                </a:lnTo>
                <a:lnTo>
                  <a:pt x="14854" y="3937"/>
                </a:lnTo>
                <a:lnTo>
                  <a:pt x="14721" y="3744"/>
                </a:lnTo>
                <a:lnTo>
                  <a:pt x="14588" y="3550"/>
                </a:lnTo>
                <a:lnTo>
                  <a:pt x="14444" y="3357"/>
                </a:lnTo>
                <a:lnTo>
                  <a:pt x="14299" y="3178"/>
                </a:lnTo>
                <a:lnTo>
                  <a:pt x="14155" y="2992"/>
                </a:lnTo>
                <a:lnTo>
                  <a:pt x="14005" y="2820"/>
                </a:lnTo>
                <a:lnTo>
                  <a:pt x="13849" y="2649"/>
                </a:lnTo>
                <a:lnTo>
                  <a:pt x="13687" y="2484"/>
                </a:lnTo>
                <a:lnTo>
                  <a:pt x="13525" y="2319"/>
                </a:lnTo>
                <a:lnTo>
                  <a:pt x="13363" y="2162"/>
                </a:lnTo>
                <a:lnTo>
                  <a:pt x="13195" y="2012"/>
                </a:lnTo>
                <a:lnTo>
                  <a:pt x="13022" y="1861"/>
                </a:lnTo>
                <a:lnTo>
                  <a:pt x="12849" y="1718"/>
                </a:lnTo>
                <a:lnTo>
                  <a:pt x="12669" y="1582"/>
                </a:lnTo>
                <a:lnTo>
                  <a:pt x="12490" y="1453"/>
                </a:lnTo>
                <a:lnTo>
                  <a:pt x="12305" y="1325"/>
                </a:lnTo>
                <a:lnTo>
                  <a:pt x="12120" y="1203"/>
                </a:lnTo>
                <a:lnTo>
                  <a:pt x="11930" y="1088"/>
                </a:lnTo>
                <a:lnTo>
                  <a:pt x="11739" y="974"/>
                </a:lnTo>
                <a:lnTo>
                  <a:pt x="11548" y="874"/>
                </a:lnTo>
                <a:lnTo>
                  <a:pt x="11352" y="774"/>
                </a:lnTo>
                <a:lnTo>
                  <a:pt x="11149" y="680"/>
                </a:lnTo>
                <a:lnTo>
                  <a:pt x="10947" y="587"/>
                </a:lnTo>
                <a:lnTo>
                  <a:pt x="10745" y="509"/>
                </a:lnTo>
                <a:lnTo>
                  <a:pt x="10543" y="430"/>
                </a:lnTo>
                <a:lnTo>
                  <a:pt x="10334" y="358"/>
                </a:lnTo>
                <a:lnTo>
                  <a:pt x="10121" y="294"/>
                </a:lnTo>
                <a:lnTo>
                  <a:pt x="9913" y="237"/>
                </a:lnTo>
                <a:lnTo>
                  <a:pt x="9699" y="187"/>
                </a:lnTo>
                <a:lnTo>
                  <a:pt x="9479" y="137"/>
                </a:lnTo>
                <a:lnTo>
                  <a:pt x="9265" y="101"/>
                </a:lnTo>
                <a:lnTo>
                  <a:pt x="9046" y="65"/>
                </a:lnTo>
                <a:lnTo>
                  <a:pt x="8820" y="36"/>
                </a:lnTo>
                <a:lnTo>
                  <a:pt x="8601" y="15"/>
                </a:lnTo>
                <a:lnTo>
                  <a:pt x="8375" y="8"/>
                </a:lnTo>
                <a:lnTo>
                  <a:pt x="8150" y="1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117;p7">
            <a:extLst>
              <a:ext uri="{FF2B5EF4-FFF2-40B4-BE49-F238E27FC236}">
                <a16:creationId xmlns:a16="http://schemas.microsoft.com/office/drawing/2014/main" id="{B8B65D43-6EFD-334B-9B42-E3594A503227}"/>
              </a:ext>
            </a:extLst>
          </p:cNvPr>
          <p:cNvSpPr/>
          <p:nvPr userDrawn="1"/>
        </p:nvSpPr>
        <p:spPr>
          <a:xfrm rot="10951357">
            <a:off x="-163580" y="3487882"/>
            <a:ext cx="508677" cy="636503"/>
          </a:xfrm>
          <a:custGeom>
            <a:avLst/>
            <a:gdLst/>
            <a:ahLst/>
            <a:cxnLst/>
            <a:rect l="l" t="t" r="r" b="b"/>
            <a:pathLst>
              <a:path w="129875" h="52983" extrusionOk="0">
                <a:moveTo>
                  <a:pt x="102910" y="1"/>
                </a:moveTo>
                <a:lnTo>
                  <a:pt x="100262" y="16"/>
                </a:lnTo>
                <a:lnTo>
                  <a:pt x="97587" y="40"/>
                </a:lnTo>
                <a:lnTo>
                  <a:pt x="94939" y="70"/>
                </a:lnTo>
                <a:lnTo>
                  <a:pt x="92290" y="117"/>
                </a:lnTo>
                <a:lnTo>
                  <a:pt x="89669" y="179"/>
                </a:lnTo>
                <a:lnTo>
                  <a:pt x="87047" y="248"/>
                </a:lnTo>
                <a:lnTo>
                  <a:pt x="84426" y="333"/>
                </a:lnTo>
                <a:lnTo>
                  <a:pt x="81831" y="426"/>
                </a:lnTo>
                <a:lnTo>
                  <a:pt x="79236" y="526"/>
                </a:lnTo>
                <a:lnTo>
                  <a:pt x="76668" y="649"/>
                </a:lnTo>
                <a:lnTo>
                  <a:pt x="74100" y="773"/>
                </a:lnTo>
                <a:lnTo>
                  <a:pt x="71585" y="920"/>
                </a:lnTo>
                <a:lnTo>
                  <a:pt x="69044" y="1074"/>
                </a:lnTo>
                <a:lnTo>
                  <a:pt x="66556" y="1244"/>
                </a:lnTo>
                <a:lnTo>
                  <a:pt x="64095" y="1429"/>
                </a:lnTo>
                <a:lnTo>
                  <a:pt x="61634" y="1622"/>
                </a:lnTo>
                <a:lnTo>
                  <a:pt x="59227" y="1831"/>
                </a:lnTo>
                <a:lnTo>
                  <a:pt x="56819" y="2054"/>
                </a:lnTo>
                <a:lnTo>
                  <a:pt x="54465" y="2286"/>
                </a:lnTo>
                <a:lnTo>
                  <a:pt x="52138" y="2541"/>
                </a:lnTo>
                <a:lnTo>
                  <a:pt x="49810" y="2803"/>
                </a:lnTo>
                <a:lnTo>
                  <a:pt x="47563" y="3081"/>
                </a:lnTo>
                <a:lnTo>
                  <a:pt x="45316" y="3375"/>
                </a:lnTo>
                <a:lnTo>
                  <a:pt x="43123" y="3683"/>
                </a:lnTo>
                <a:lnTo>
                  <a:pt x="40956" y="4008"/>
                </a:lnTo>
                <a:lnTo>
                  <a:pt x="39886" y="4170"/>
                </a:lnTo>
                <a:lnTo>
                  <a:pt x="38816" y="4340"/>
                </a:lnTo>
                <a:lnTo>
                  <a:pt x="37773" y="4517"/>
                </a:lnTo>
                <a:lnTo>
                  <a:pt x="36756" y="4695"/>
                </a:lnTo>
                <a:lnTo>
                  <a:pt x="35713" y="4880"/>
                </a:lnTo>
                <a:lnTo>
                  <a:pt x="34696" y="5065"/>
                </a:lnTo>
                <a:lnTo>
                  <a:pt x="33707" y="5250"/>
                </a:lnTo>
                <a:lnTo>
                  <a:pt x="32690" y="5443"/>
                </a:lnTo>
                <a:lnTo>
                  <a:pt x="31727" y="5644"/>
                </a:lnTo>
                <a:lnTo>
                  <a:pt x="30737" y="5845"/>
                </a:lnTo>
                <a:lnTo>
                  <a:pt x="29801" y="6046"/>
                </a:lnTo>
                <a:lnTo>
                  <a:pt x="28838" y="6262"/>
                </a:lnTo>
                <a:lnTo>
                  <a:pt x="27902" y="6470"/>
                </a:lnTo>
                <a:lnTo>
                  <a:pt x="26992" y="6686"/>
                </a:lnTo>
                <a:lnTo>
                  <a:pt x="26056" y="6910"/>
                </a:lnTo>
                <a:lnTo>
                  <a:pt x="25173" y="7134"/>
                </a:lnTo>
                <a:lnTo>
                  <a:pt x="24290" y="7366"/>
                </a:lnTo>
                <a:lnTo>
                  <a:pt x="23408" y="7597"/>
                </a:lnTo>
                <a:lnTo>
                  <a:pt x="22552" y="7837"/>
                </a:lnTo>
                <a:lnTo>
                  <a:pt x="21696" y="8076"/>
                </a:lnTo>
                <a:lnTo>
                  <a:pt x="20866" y="8323"/>
                </a:lnTo>
                <a:lnTo>
                  <a:pt x="20037" y="8570"/>
                </a:lnTo>
                <a:lnTo>
                  <a:pt x="19234" y="8825"/>
                </a:lnTo>
                <a:lnTo>
                  <a:pt x="18432" y="9080"/>
                </a:lnTo>
                <a:lnTo>
                  <a:pt x="17656" y="9342"/>
                </a:lnTo>
                <a:lnTo>
                  <a:pt x="16907" y="9612"/>
                </a:lnTo>
                <a:lnTo>
                  <a:pt x="16158" y="9882"/>
                </a:lnTo>
                <a:lnTo>
                  <a:pt x="15409" y="10160"/>
                </a:lnTo>
                <a:lnTo>
                  <a:pt x="14687" y="10438"/>
                </a:lnTo>
                <a:lnTo>
                  <a:pt x="13991" y="10724"/>
                </a:lnTo>
                <a:lnTo>
                  <a:pt x="13296" y="11010"/>
                </a:lnTo>
                <a:lnTo>
                  <a:pt x="12627" y="11303"/>
                </a:lnTo>
                <a:lnTo>
                  <a:pt x="11958" y="11596"/>
                </a:lnTo>
                <a:lnTo>
                  <a:pt x="11316" y="11897"/>
                </a:lnTo>
                <a:lnTo>
                  <a:pt x="10674" y="12206"/>
                </a:lnTo>
                <a:lnTo>
                  <a:pt x="10059" y="12515"/>
                </a:lnTo>
                <a:lnTo>
                  <a:pt x="9471" y="12831"/>
                </a:lnTo>
                <a:lnTo>
                  <a:pt x="8882" y="13148"/>
                </a:lnTo>
                <a:lnTo>
                  <a:pt x="8320" y="13472"/>
                </a:lnTo>
                <a:lnTo>
                  <a:pt x="7785" y="13796"/>
                </a:lnTo>
                <a:lnTo>
                  <a:pt x="7250" y="14128"/>
                </a:lnTo>
                <a:lnTo>
                  <a:pt x="6742" y="14468"/>
                </a:lnTo>
                <a:lnTo>
                  <a:pt x="6234" y="14808"/>
                </a:lnTo>
                <a:lnTo>
                  <a:pt x="5752" y="15155"/>
                </a:lnTo>
                <a:lnTo>
                  <a:pt x="5297" y="15503"/>
                </a:lnTo>
                <a:lnTo>
                  <a:pt x="4869" y="15865"/>
                </a:lnTo>
                <a:lnTo>
                  <a:pt x="4441" y="16220"/>
                </a:lnTo>
                <a:lnTo>
                  <a:pt x="4040" y="16583"/>
                </a:lnTo>
                <a:lnTo>
                  <a:pt x="3639" y="16954"/>
                </a:lnTo>
                <a:lnTo>
                  <a:pt x="3264" y="17332"/>
                </a:lnTo>
                <a:lnTo>
                  <a:pt x="2917" y="17710"/>
                </a:lnTo>
                <a:lnTo>
                  <a:pt x="2596" y="18089"/>
                </a:lnTo>
                <a:lnTo>
                  <a:pt x="2275" y="18482"/>
                </a:lnTo>
                <a:lnTo>
                  <a:pt x="1980" y="18876"/>
                </a:lnTo>
                <a:lnTo>
                  <a:pt x="1713" y="19270"/>
                </a:lnTo>
                <a:lnTo>
                  <a:pt x="1472" y="19671"/>
                </a:lnTo>
                <a:lnTo>
                  <a:pt x="1231" y="20080"/>
                </a:lnTo>
                <a:lnTo>
                  <a:pt x="1017" y="20497"/>
                </a:lnTo>
                <a:lnTo>
                  <a:pt x="830" y="20914"/>
                </a:lnTo>
                <a:lnTo>
                  <a:pt x="643" y="21339"/>
                </a:lnTo>
                <a:lnTo>
                  <a:pt x="482" y="21763"/>
                </a:lnTo>
                <a:lnTo>
                  <a:pt x="349" y="22196"/>
                </a:lnTo>
                <a:lnTo>
                  <a:pt x="242" y="22636"/>
                </a:lnTo>
                <a:lnTo>
                  <a:pt x="161" y="23076"/>
                </a:lnTo>
                <a:lnTo>
                  <a:pt x="81" y="23562"/>
                </a:lnTo>
                <a:lnTo>
                  <a:pt x="28" y="24048"/>
                </a:lnTo>
                <a:lnTo>
                  <a:pt x="1" y="24535"/>
                </a:lnTo>
                <a:lnTo>
                  <a:pt x="1" y="25006"/>
                </a:lnTo>
                <a:lnTo>
                  <a:pt x="28" y="25477"/>
                </a:lnTo>
                <a:lnTo>
                  <a:pt x="81" y="25940"/>
                </a:lnTo>
                <a:lnTo>
                  <a:pt x="161" y="26403"/>
                </a:lnTo>
                <a:lnTo>
                  <a:pt x="242" y="26858"/>
                </a:lnTo>
                <a:lnTo>
                  <a:pt x="375" y="27306"/>
                </a:lnTo>
                <a:lnTo>
                  <a:pt x="509" y="27754"/>
                </a:lnTo>
                <a:lnTo>
                  <a:pt x="670" y="28194"/>
                </a:lnTo>
                <a:lnTo>
                  <a:pt x="857" y="28626"/>
                </a:lnTo>
                <a:lnTo>
                  <a:pt x="1071" y="29059"/>
                </a:lnTo>
                <a:lnTo>
                  <a:pt x="1312" y="29483"/>
                </a:lnTo>
                <a:lnTo>
                  <a:pt x="1552" y="29900"/>
                </a:lnTo>
                <a:lnTo>
                  <a:pt x="1847" y="30317"/>
                </a:lnTo>
                <a:lnTo>
                  <a:pt x="2141" y="30726"/>
                </a:lnTo>
                <a:lnTo>
                  <a:pt x="2462" y="31128"/>
                </a:lnTo>
                <a:lnTo>
                  <a:pt x="2810" y="31529"/>
                </a:lnTo>
                <a:lnTo>
                  <a:pt x="3157" y="31923"/>
                </a:lnTo>
                <a:lnTo>
                  <a:pt x="3559" y="32316"/>
                </a:lnTo>
                <a:lnTo>
                  <a:pt x="3960" y="32702"/>
                </a:lnTo>
                <a:lnTo>
                  <a:pt x="4388" y="33081"/>
                </a:lnTo>
                <a:lnTo>
                  <a:pt x="4843" y="33459"/>
                </a:lnTo>
                <a:lnTo>
                  <a:pt x="5297" y="33830"/>
                </a:lnTo>
                <a:lnTo>
                  <a:pt x="5779" y="34200"/>
                </a:lnTo>
                <a:lnTo>
                  <a:pt x="6287" y="34563"/>
                </a:lnTo>
                <a:lnTo>
                  <a:pt x="6822" y="34918"/>
                </a:lnTo>
                <a:lnTo>
                  <a:pt x="7357" y="35273"/>
                </a:lnTo>
                <a:lnTo>
                  <a:pt x="7946" y="35621"/>
                </a:lnTo>
                <a:lnTo>
                  <a:pt x="8507" y="35968"/>
                </a:lnTo>
                <a:lnTo>
                  <a:pt x="9123" y="36308"/>
                </a:lnTo>
                <a:lnTo>
                  <a:pt x="9738" y="36640"/>
                </a:lnTo>
                <a:lnTo>
                  <a:pt x="10380" y="36972"/>
                </a:lnTo>
                <a:lnTo>
                  <a:pt x="11049" y="37304"/>
                </a:lnTo>
                <a:lnTo>
                  <a:pt x="11718" y="37620"/>
                </a:lnTo>
                <a:lnTo>
                  <a:pt x="12413" y="37944"/>
                </a:lnTo>
                <a:lnTo>
                  <a:pt x="13109" y="38253"/>
                </a:lnTo>
                <a:lnTo>
                  <a:pt x="13858" y="38570"/>
                </a:lnTo>
                <a:lnTo>
                  <a:pt x="14580" y="38871"/>
                </a:lnTo>
                <a:lnTo>
                  <a:pt x="15356" y="39172"/>
                </a:lnTo>
                <a:lnTo>
                  <a:pt x="16131" y="39473"/>
                </a:lnTo>
                <a:lnTo>
                  <a:pt x="16934" y="39766"/>
                </a:lnTo>
                <a:lnTo>
                  <a:pt x="17736" y="40060"/>
                </a:lnTo>
                <a:lnTo>
                  <a:pt x="18566" y="40337"/>
                </a:lnTo>
                <a:lnTo>
                  <a:pt x="19422" y="40623"/>
                </a:lnTo>
                <a:lnTo>
                  <a:pt x="20278" y="40901"/>
                </a:lnTo>
                <a:lnTo>
                  <a:pt x="21134" y="41171"/>
                </a:lnTo>
                <a:lnTo>
                  <a:pt x="22043" y="41441"/>
                </a:lnTo>
                <a:lnTo>
                  <a:pt x="22926" y="41712"/>
                </a:lnTo>
                <a:lnTo>
                  <a:pt x="23862" y="41974"/>
                </a:lnTo>
                <a:lnTo>
                  <a:pt x="24799" y="42229"/>
                </a:lnTo>
                <a:lnTo>
                  <a:pt x="25735" y="42484"/>
                </a:lnTo>
                <a:lnTo>
                  <a:pt x="26698" y="42738"/>
                </a:lnTo>
                <a:lnTo>
                  <a:pt x="27661" y="42978"/>
                </a:lnTo>
                <a:lnTo>
                  <a:pt x="28651" y="43225"/>
                </a:lnTo>
                <a:lnTo>
                  <a:pt x="29667" y="43464"/>
                </a:lnTo>
                <a:lnTo>
                  <a:pt x="30684" y="43703"/>
                </a:lnTo>
                <a:lnTo>
                  <a:pt x="31700" y="43935"/>
                </a:lnTo>
                <a:lnTo>
                  <a:pt x="32744" y="44159"/>
                </a:lnTo>
                <a:lnTo>
                  <a:pt x="33814" y="44383"/>
                </a:lnTo>
                <a:lnTo>
                  <a:pt x="34884" y="44607"/>
                </a:lnTo>
                <a:lnTo>
                  <a:pt x="35954" y="44823"/>
                </a:lnTo>
                <a:lnTo>
                  <a:pt x="37050" y="45039"/>
                </a:lnTo>
                <a:lnTo>
                  <a:pt x="38147" y="45255"/>
                </a:lnTo>
                <a:lnTo>
                  <a:pt x="39271" y="45456"/>
                </a:lnTo>
                <a:lnTo>
                  <a:pt x="41518" y="45865"/>
                </a:lnTo>
                <a:lnTo>
                  <a:pt x="43818" y="46259"/>
                </a:lnTo>
                <a:lnTo>
                  <a:pt x="46172" y="46637"/>
                </a:lnTo>
                <a:lnTo>
                  <a:pt x="48580" y="47000"/>
                </a:lnTo>
                <a:lnTo>
                  <a:pt x="50987" y="47355"/>
                </a:lnTo>
                <a:lnTo>
                  <a:pt x="53449" y="47702"/>
                </a:lnTo>
                <a:lnTo>
                  <a:pt x="55963" y="48026"/>
                </a:lnTo>
                <a:lnTo>
                  <a:pt x="58504" y="48351"/>
                </a:lnTo>
                <a:lnTo>
                  <a:pt x="61072" y="48652"/>
                </a:lnTo>
                <a:lnTo>
                  <a:pt x="63667" y="48953"/>
                </a:lnTo>
                <a:lnTo>
                  <a:pt x="66289" y="49231"/>
                </a:lnTo>
                <a:lnTo>
                  <a:pt x="68937" y="49509"/>
                </a:lnTo>
                <a:lnTo>
                  <a:pt x="71612" y="49771"/>
                </a:lnTo>
                <a:lnTo>
                  <a:pt x="74314" y="50018"/>
                </a:lnTo>
                <a:lnTo>
                  <a:pt x="77043" y="50265"/>
                </a:lnTo>
                <a:lnTo>
                  <a:pt x="79771" y="50497"/>
                </a:lnTo>
                <a:lnTo>
                  <a:pt x="82553" y="50721"/>
                </a:lnTo>
                <a:lnTo>
                  <a:pt x="85335" y="50929"/>
                </a:lnTo>
                <a:lnTo>
                  <a:pt x="88117" y="51138"/>
                </a:lnTo>
                <a:lnTo>
                  <a:pt x="90926" y="51331"/>
                </a:lnTo>
                <a:lnTo>
                  <a:pt x="93735" y="51516"/>
                </a:lnTo>
                <a:lnTo>
                  <a:pt x="96570" y="51693"/>
                </a:lnTo>
                <a:lnTo>
                  <a:pt x="99406" y="51871"/>
                </a:lnTo>
                <a:lnTo>
                  <a:pt x="102268" y="52033"/>
                </a:lnTo>
                <a:lnTo>
                  <a:pt x="105104" y="52187"/>
                </a:lnTo>
                <a:lnTo>
                  <a:pt x="107966" y="52334"/>
                </a:lnTo>
                <a:lnTo>
                  <a:pt x="110829" y="52473"/>
                </a:lnTo>
                <a:lnTo>
                  <a:pt x="113664" y="52604"/>
                </a:lnTo>
                <a:lnTo>
                  <a:pt x="116526" y="52728"/>
                </a:lnTo>
                <a:lnTo>
                  <a:pt x="119389" y="52851"/>
                </a:lnTo>
                <a:lnTo>
                  <a:pt x="122224" y="52967"/>
                </a:lnTo>
                <a:lnTo>
                  <a:pt x="122572" y="52975"/>
                </a:lnTo>
                <a:lnTo>
                  <a:pt x="122920" y="52983"/>
                </a:lnTo>
                <a:lnTo>
                  <a:pt x="123268" y="52983"/>
                </a:lnTo>
                <a:lnTo>
                  <a:pt x="123615" y="52975"/>
                </a:lnTo>
                <a:lnTo>
                  <a:pt x="123936" y="52967"/>
                </a:lnTo>
                <a:lnTo>
                  <a:pt x="124257" y="52952"/>
                </a:lnTo>
                <a:lnTo>
                  <a:pt x="124578" y="52936"/>
                </a:lnTo>
                <a:lnTo>
                  <a:pt x="124873" y="52913"/>
                </a:lnTo>
                <a:lnTo>
                  <a:pt x="125461" y="52859"/>
                </a:lnTo>
                <a:lnTo>
                  <a:pt x="126023" y="52790"/>
                </a:lnTo>
                <a:lnTo>
                  <a:pt x="126558" y="52705"/>
                </a:lnTo>
                <a:lnTo>
                  <a:pt x="127039" y="52604"/>
                </a:lnTo>
                <a:lnTo>
                  <a:pt x="127494" y="52489"/>
                </a:lnTo>
                <a:lnTo>
                  <a:pt x="127922" y="52373"/>
                </a:lnTo>
                <a:lnTo>
                  <a:pt x="128297" y="52242"/>
                </a:lnTo>
                <a:lnTo>
                  <a:pt x="128644" y="52103"/>
                </a:lnTo>
                <a:lnTo>
                  <a:pt x="128965" y="51956"/>
                </a:lnTo>
                <a:lnTo>
                  <a:pt x="129233" y="51809"/>
                </a:lnTo>
                <a:lnTo>
                  <a:pt x="129447" y="51655"/>
                </a:lnTo>
                <a:lnTo>
                  <a:pt x="129607" y="51493"/>
                </a:lnTo>
                <a:lnTo>
                  <a:pt x="129741" y="51338"/>
                </a:lnTo>
                <a:lnTo>
                  <a:pt x="129822" y="51176"/>
                </a:lnTo>
                <a:lnTo>
                  <a:pt x="129875" y="51014"/>
                </a:lnTo>
                <a:lnTo>
                  <a:pt x="129848" y="50860"/>
                </a:lnTo>
                <a:lnTo>
                  <a:pt x="129795" y="50705"/>
                </a:lnTo>
                <a:lnTo>
                  <a:pt x="129688" y="50559"/>
                </a:lnTo>
                <a:lnTo>
                  <a:pt x="129527" y="50412"/>
                </a:lnTo>
                <a:lnTo>
                  <a:pt x="129286" y="50273"/>
                </a:lnTo>
                <a:lnTo>
                  <a:pt x="129019" y="50142"/>
                </a:lnTo>
                <a:lnTo>
                  <a:pt x="128858" y="50088"/>
                </a:lnTo>
                <a:lnTo>
                  <a:pt x="128698" y="50026"/>
                </a:lnTo>
                <a:lnTo>
                  <a:pt x="128511" y="49972"/>
                </a:lnTo>
                <a:lnTo>
                  <a:pt x="128297" y="49918"/>
                </a:lnTo>
                <a:lnTo>
                  <a:pt x="128083" y="49864"/>
                </a:lnTo>
                <a:lnTo>
                  <a:pt x="127869" y="49817"/>
                </a:lnTo>
                <a:lnTo>
                  <a:pt x="127601" y="49779"/>
                </a:lnTo>
                <a:lnTo>
                  <a:pt x="127360" y="49733"/>
                </a:lnTo>
                <a:lnTo>
                  <a:pt x="127066" y="49702"/>
                </a:lnTo>
                <a:lnTo>
                  <a:pt x="126772" y="49663"/>
                </a:lnTo>
                <a:lnTo>
                  <a:pt x="126478" y="49640"/>
                </a:lnTo>
                <a:lnTo>
                  <a:pt x="126157" y="49617"/>
                </a:lnTo>
                <a:lnTo>
                  <a:pt x="125809" y="49594"/>
                </a:lnTo>
                <a:lnTo>
                  <a:pt x="125461" y="49578"/>
                </a:lnTo>
                <a:lnTo>
                  <a:pt x="120673" y="49385"/>
                </a:lnTo>
                <a:lnTo>
                  <a:pt x="115831" y="49177"/>
                </a:lnTo>
                <a:lnTo>
                  <a:pt x="110962" y="48961"/>
                </a:lnTo>
                <a:lnTo>
                  <a:pt x="108501" y="48845"/>
                </a:lnTo>
                <a:lnTo>
                  <a:pt x="106067" y="48721"/>
                </a:lnTo>
                <a:lnTo>
                  <a:pt x="103633" y="48590"/>
                </a:lnTo>
                <a:lnTo>
                  <a:pt x="101172" y="48459"/>
                </a:lnTo>
                <a:lnTo>
                  <a:pt x="98737" y="48320"/>
                </a:lnTo>
                <a:lnTo>
                  <a:pt x="96276" y="48181"/>
                </a:lnTo>
                <a:lnTo>
                  <a:pt x="93842" y="48026"/>
                </a:lnTo>
                <a:lnTo>
                  <a:pt x="91408" y="47872"/>
                </a:lnTo>
                <a:lnTo>
                  <a:pt x="89000" y="47702"/>
                </a:lnTo>
                <a:lnTo>
                  <a:pt x="86566" y="47532"/>
                </a:lnTo>
                <a:lnTo>
                  <a:pt x="84185" y="47355"/>
                </a:lnTo>
                <a:lnTo>
                  <a:pt x="81777" y="47170"/>
                </a:lnTo>
                <a:lnTo>
                  <a:pt x="79397" y="46977"/>
                </a:lnTo>
                <a:lnTo>
                  <a:pt x="77043" y="46776"/>
                </a:lnTo>
                <a:lnTo>
                  <a:pt x="74689" y="46567"/>
                </a:lnTo>
                <a:lnTo>
                  <a:pt x="72361" y="46344"/>
                </a:lnTo>
                <a:lnTo>
                  <a:pt x="70061" y="46120"/>
                </a:lnTo>
                <a:lnTo>
                  <a:pt x="67787" y="45880"/>
                </a:lnTo>
                <a:lnTo>
                  <a:pt x="65513" y="45633"/>
                </a:lnTo>
                <a:lnTo>
                  <a:pt x="63293" y="45371"/>
                </a:lnTo>
                <a:lnTo>
                  <a:pt x="61072" y="45108"/>
                </a:lnTo>
                <a:lnTo>
                  <a:pt x="58879" y="44830"/>
                </a:lnTo>
                <a:lnTo>
                  <a:pt x="56739" y="44537"/>
                </a:lnTo>
                <a:lnTo>
                  <a:pt x="54626" y="44244"/>
                </a:lnTo>
                <a:lnTo>
                  <a:pt x="52539" y="43927"/>
                </a:lnTo>
                <a:lnTo>
                  <a:pt x="50479" y="43603"/>
                </a:lnTo>
                <a:lnTo>
                  <a:pt x="48446" y="43271"/>
                </a:lnTo>
                <a:lnTo>
                  <a:pt x="46467" y="42924"/>
                </a:lnTo>
                <a:lnTo>
                  <a:pt x="44541" y="42568"/>
                </a:lnTo>
                <a:lnTo>
                  <a:pt x="42615" y="42198"/>
                </a:lnTo>
                <a:lnTo>
                  <a:pt x="40769" y="41812"/>
                </a:lnTo>
                <a:lnTo>
                  <a:pt x="38950" y="41411"/>
                </a:lnTo>
                <a:lnTo>
                  <a:pt x="38067" y="41210"/>
                </a:lnTo>
                <a:lnTo>
                  <a:pt x="37184" y="41001"/>
                </a:lnTo>
                <a:lnTo>
                  <a:pt x="36301" y="40785"/>
                </a:lnTo>
                <a:lnTo>
                  <a:pt x="35445" y="40577"/>
                </a:lnTo>
                <a:lnTo>
                  <a:pt x="34616" y="40353"/>
                </a:lnTo>
                <a:lnTo>
                  <a:pt x="33787" y="40137"/>
                </a:lnTo>
                <a:lnTo>
                  <a:pt x="32958" y="39905"/>
                </a:lnTo>
                <a:lnTo>
                  <a:pt x="32155" y="39681"/>
                </a:lnTo>
                <a:lnTo>
                  <a:pt x="31353" y="39450"/>
                </a:lnTo>
                <a:lnTo>
                  <a:pt x="30577" y="39210"/>
                </a:lnTo>
                <a:lnTo>
                  <a:pt x="29801" y="38971"/>
                </a:lnTo>
                <a:lnTo>
                  <a:pt x="29052" y="38724"/>
                </a:lnTo>
                <a:lnTo>
                  <a:pt x="28303" y="38477"/>
                </a:lnTo>
                <a:lnTo>
                  <a:pt x="27581" y="38230"/>
                </a:lnTo>
                <a:lnTo>
                  <a:pt x="26858" y="37975"/>
                </a:lnTo>
                <a:lnTo>
                  <a:pt x="26163" y="37713"/>
                </a:lnTo>
                <a:lnTo>
                  <a:pt x="25494" y="37450"/>
                </a:lnTo>
                <a:lnTo>
                  <a:pt x="24825" y="37180"/>
                </a:lnTo>
                <a:lnTo>
                  <a:pt x="24157" y="36910"/>
                </a:lnTo>
                <a:lnTo>
                  <a:pt x="23515" y="36632"/>
                </a:lnTo>
                <a:lnTo>
                  <a:pt x="22899" y="36354"/>
                </a:lnTo>
                <a:lnTo>
                  <a:pt x="22284" y="36076"/>
                </a:lnTo>
                <a:lnTo>
                  <a:pt x="21696" y="35783"/>
                </a:lnTo>
                <a:lnTo>
                  <a:pt x="21107" y="35489"/>
                </a:lnTo>
                <a:lnTo>
                  <a:pt x="20545" y="35196"/>
                </a:lnTo>
                <a:lnTo>
                  <a:pt x="20010" y="34895"/>
                </a:lnTo>
                <a:lnTo>
                  <a:pt x="19475" y="34594"/>
                </a:lnTo>
                <a:lnTo>
                  <a:pt x="18967" y="34285"/>
                </a:lnTo>
                <a:lnTo>
                  <a:pt x="18459" y="33969"/>
                </a:lnTo>
                <a:lnTo>
                  <a:pt x="17977" y="33652"/>
                </a:lnTo>
                <a:lnTo>
                  <a:pt x="17522" y="33328"/>
                </a:lnTo>
                <a:lnTo>
                  <a:pt x="17068" y="33004"/>
                </a:lnTo>
                <a:lnTo>
                  <a:pt x="16640" y="32672"/>
                </a:lnTo>
                <a:lnTo>
                  <a:pt x="16238" y="32332"/>
                </a:lnTo>
                <a:lnTo>
                  <a:pt x="15837" y="31992"/>
                </a:lnTo>
                <a:lnTo>
                  <a:pt x="15463" y="31645"/>
                </a:lnTo>
                <a:lnTo>
                  <a:pt x="15115" y="31297"/>
                </a:lnTo>
                <a:lnTo>
                  <a:pt x="14767" y="30942"/>
                </a:lnTo>
                <a:lnTo>
                  <a:pt x="14446" y="30587"/>
                </a:lnTo>
                <a:lnTo>
                  <a:pt x="14152" y="30224"/>
                </a:lnTo>
                <a:lnTo>
                  <a:pt x="13884" y="29854"/>
                </a:lnTo>
                <a:lnTo>
                  <a:pt x="13617" y="29476"/>
                </a:lnTo>
                <a:lnTo>
                  <a:pt x="13376" y="29097"/>
                </a:lnTo>
                <a:lnTo>
                  <a:pt x="13135" y="28719"/>
                </a:lnTo>
                <a:lnTo>
                  <a:pt x="12948" y="28325"/>
                </a:lnTo>
                <a:lnTo>
                  <a:pt x="12761" y="27932"/>
                </a:lnTo>
                <a:lnTo>
                  <a:pt x="12600" y="27538"/>
                </a:lnTo>
                <a:lnTo>
                  <a:pt x="12440" y="27136"/>
                </a:lnTo>
                <a:lnTo>
                  <a:pt x="12333" y="26727"/>
                </a:lnTo>
                <a:lnTo>
                  <a:pt x="12226" y="26310"/>
                </a:lnTo>
                <a:lnTo>
                  <a:pt x="12146" y="25894"/>
                </a:lnTo>
                <a:lnTo>
                  <a:pt x="12092" y="25469"/>
                </a:lnTo>
                <a:lnTo>
                  <a:pt x="12065" y="25029"/>
                </a:lnTo>
                <a:lnTo>
                  <a:pt x="12039" y="24597"/>
                </a:lnTo>
                <a:lnTo>
                  <a:pt x="12039" y="24164"/>
                </a:lnTo>
                <a:lnTo>
                  <a:pt x="12065" y="23747"/>
                </a:lnTo>
                <a:lnTo>
                  <a:pt x="12119" y="23323"/>
                </a:lnTo>
                <a:lnTo>
                  <a:pt x="12199" y="22914"/>
                </a:lnTo>
                <a:lnTo>
                  <a:pt x="12279" y="22504"/>
                </a:lnTo>
                <a:lnTo>
                  <a:pt x="12386" y="22103"/>
                </a:lnTo>
                <a:lnTo>
                  <a:pt x="12520" y="21709"/>
                </a:lnTo>
                <a:lnTo>
                  <a:pt x="12681" y="21316"/>
                </a:lnTo>
                <a:lnTo>
                  <a:pt x="12841" y="20930"/>
                </a:lnTo>
                <a:lnTo>
                  <a:pt x="13055" y="20544"/>
                </a:lnTo>
                <a:lnTo>
                  <a:pt x="13269" y="20165"/>
                </a:lnTo>
                <a:lnTo>
                  <a:pt x="13483" y="19795"/>
                </a:lnTo>
                <a:lnTo>
                  <a:pt x="13751" y="19432"/>
                </a:lnTo>
                <a:lnTo>
                  <a:pt x="14018" y="19069"/>
                </a:lnTo>
                <a:lnTo>
                  <a:pt x="14312" y="18714"/>
                </a:lnTo>
                <a:lnTo>
                  <a:pt x="14607" y="18359"/>
                </a:lnTo>
                <a:lnTo>
                  <a:pt x="14954" y="18011"/>
                </a:lnTo>
                <a:lnTo>
                  <a:pt x="15302" y="17672"/>
                </a:lnTo>
                <a:lnTo>
                  <a:pt x="15677" y="17332"/>
                </a:lnTo>
                <a:lnTo>
                  <a:pt x="16051" y="17000"/>
                </a:lnTo>
                <a:lnTo>
                  <a:pt x="16452" y="16668"/>
                </a:lnTo>
                <a:lnTo>
                  <a:pt x="16880" y="16344"/>
                </a:lnTo>
                <a:lnTo>
                  <a:pt x="17308" y="16027"/>
                </a:lnTo>
                <a:lnTo>
                  <a:pt x="17763" y="15711"/>
                </a:lnTo>
                <a:lnTo>
                  <a:pt x="18245" y="15402"/>
                </a:lnTo>
                <a:lnTo>
                  <a:pt x="18726" y="15101"/>
                </a:lnTo>
                <a:lnTo>
                  <a:pt x="19234" y="14800"/>
                </a:lnTo>
                <a:lnTo>
                  <a:pt x="19769" y="14499"/>
                </a:lnTo>
                <a:lnTo>
                  <a:pt x="20305" y="14206"/>
                </a:lnTo>
                <a:lnTo>
                  <a:pt x="20866" y="13920"/>
                </a:lnTo>
                <a:lnTo>
                  <a:pt x="21428" y="13642"/>
                </a:lnTo>
                <a:lnTo>
                  <a:pt x="22017" y="13356"/>
                </a:lnTo>
                <a:lnTo>
                  <a:pt x="22632" y="13086"/>
                </a:lnTo>
                <a:lnTo>
                  <a:pt x="23247" y="12816"/>
                </a:lnTo>
                <a:lnTo>
                  <a:pt x="23889" y="12554"/>
                </a:lnTo>
                <a:lnTo>
                  <a:pt x="24531" y="12291"/>
                </a:lnTo>
                <a:lnTo>
                  <a:pt x="25200" y="12036"/>
                </a:lnTo>
                <a:lnTo>
                  <a:pt x="25895" y="11782"/>
                </a:lnTo>
                <a:lnTo>
                  <a:pt x="26591" y="11534"/>
                </a:lnTo>
                <a:lnTo>
                  <a:pt x="27286" y="11287"/>
                </a:lnTo>
                <a:lnTo>
                  <a:pt x="28009" y="11048"/>
                </a:lnTo>
                <a:lnTo>
                  <a:pt x="28758" y="10809"/>
                </a:lnTo>
                <a:lnTo>
                  <a:pt x="29507" y="10577"/>
                </a:lnTo>
                <a:lnTo>
                  <a:pt x="30282" y="10353"/>
                </a:lnTo>
                <a:lnTo>
                  <a:pt x="31058" y="10129"/>
                </a:lnTo>
                <a:lnTo>
                  <a:pt x="31861" y="9906"/>
                </a:lnTo>
                <a:lnTo>
                  <a:pt x="32663" y="9689"/>
                </a:lnTo>
                <a:lnTo>
                  <a:pt x="33466" y="9473"/>
                </a:lnTo>
                <a:lnTo>
                  <a:pt x="34295" y="9265"/>
                </a:lnTo>
                <a:lnTo>
                  <a:pt x="35151" y="9064"/>
                </a:lnTo>
                <a:lnTo>
                  <a:pt x="36007" y="8863"/>
                </a:lnTo>
                <a:lnTo>
                  <a:pt x="36890" y="8663"/>
                </a:lnTo>
                <a:lnTo>
                  <a:pt x="37746" y="8470"/>
                </a:lnTo>
                <a:lnTo>
                  <a:pt x="38655" y="8284"/>
                </a:lnTo>
                <a:lnTo>
                  <a:pt x="39565" y="8099"/>
                </a:lnTo>
                <a:lnTo>
                  <a:pt x="40474" y="7914"/>
                </a:lnTo>
                <a:lnTo>
                  <a:pt x="41411" y="7736"/>
                </a:lnTo>
                <a:lnTo>
                  <a:pt x="42347" y="7559"/>
                </a:lnTo>
                <a:lnTo>
                  <a:pt x="43283" y="7389"/>
                </a:lnTo>
                <a:lnTo>
                  <a:pt x="44246" y="7227"/>
                </a:lnTo>
                <a:lnTo>
                  <a:pt x="46199" y="6903"/>
                </a:lnTo>
                <a:lnTo>
                  <a:pt x="48179" y="6586"/>
                </a:lnTo>
                <a:lnTo>
                  <a:pt x="50212" y="6293"/>
                </a:lnTo>
                <a:lnTo>
                  <a:pt x="52271" y="6007"/>
                </a:lnTo>
                <a:lnTo>
                  <a:pt x="54385" y="5737"/>
                </a:lnTo>
                <a:lnTo>
                  <a:pt x="56525" y="5474"/>
                </a:lnTo>
                <a:lnTo>
                  <a:pt x="58692" y="5235"/>
                </a:lnTo>
                <a:lnTo>
                  <a:pt x="60885" y="4996"/>
                </a:lnTo>
                <a:lnTo>
                  <a:pt x="63105" y="4780"/>
                </a:lnTo>
                <a:lnTo>
                  <a:pt x="65379" y="4571"/>
                </a:lnTo>
                <a:lnTo>
                  <a:pt x="67653" y="4370"/>
                </a:lnTo>
                <a:lnTo>
                  <a:pt x="69980" y="4185"/>
                </a:lnTo>
                <a:lnTo>
                  <a:pt x="72308" y="4015"/>
                </a:lnTo>
                <a:lnTo>
                  <a:pt x="74662" y="3853"/>
                </a:lnTo>
                <a:lnTo>
                  <a:pt x="77043" y="3699"/>
                </a:lnTo>
                <a:lnTo>
                  <a:pt x="79423" y="3560"/>
                </a:lnTo>
                <a:lnTo>
                  <a:pt x="81831" y="3421"/>
                </a:lnTo>
                <a:lnTo>
                  <a:pt x="84265" y="3305"/>
                </a:lnTo>
                <a:lnTo>
                  <a:pt x="86700" y="3189"/>
                </a:lnTo>
                <a:lnTo>
                  <a:pt x="89161" y="3089"/>
                </a:lnTo>
                <a:lnTo>
                  <a:pt x="91622" y="2996"/>
                </a:lnTo>
                <a:lnTo>
                  <a:pt x="94109" y="2911"/>
                </a:lnTo>
                <a:lnTo>
                  <a:pt x="96570" y="2834"/>
                </a:lnTo>
                <a:lnTo>
                  <a:pt x="99085" y="2772"/>
                </a:lnTo>
                <a:lnTo>
                  <a:pt x="101573" y="2711"/>
                </a:lnTo>
                <a:lnTo>
                  <a:pt x="104061" y="2664"/>
                </a:lnTo>
                <a:lnTo>
                  <a:pt x="106575" y="2618"/>
                </a:lnTo>
                <a:lnTo>
                  <a:pt x="109063" y="2587"/>
                </a:lnTo>
                <a:lnTo>
                  <a:pt x="111578" y="2564"/>
                </a:lnTo>
                <a:lnTo>
                  <a:pt x="114065" y="2541"/>
                </a:lnTo>
                <a:lnTo>
                  <a:pt x="116553" y="2525"/>
                </a:lnTo>
                <a:lnTo>
                  <a:pt x="121529" y="2525"/>
                </a:lnTo>
                <a:lnTo>
                  <a:pt x="122010" y="2518"/>
                </a:lnTo>
                <a:lnTo>
                  <a:pt x="122438" y="2502"/>
                </a:lnTo>
                <a:lnTo>
                  <a:pt x="122866" y="2471"/>
                </a:lnTo>
                <a:lnTo>
                  <a:pt x="123241" y="2433"/>
                </a:lnTo>
                <a:lnTo>
                  <a:pt x="123589" y="2379"/>
                </a:lnTo>
                <a:lnTo>
                  <a:pt x="123910" y="2325"/>
                </a:lnTo>
                <a:lnTo>
                  <a:pt x="124204" y="2255"/>
                </a:lnTo>
                <a:lnTo>
                  <a:pt x="124445" y="2186"/>
                </a:lnTo>
                <a:lnTo>
                  <a:pt x="124685" y="2101"/>
                </a:lnTo>
                <a:lnTo>
                  <a:pt x="124873" y="2016"/>
                </a:lnTo>
                <a:lnTo>
                  <a:pt x="125033" y="1923"/>
                </a:lnTo>
                <a:lnTo>
                  <a:pt x="125167" y="1831"/>
                </a:lnTo>
                <a:lnTo>
                  <a:pt x="125274" y="1730"/>
                </a:lnTo>
                <a:lnTo>
                  <a:pt x="125354" y="1630"/>
                </a:lnTo>
                <a:lnTo>
                  <a:pt x="125381" y="1522"/>
                </a:lnTo>
                <a:lnTo>
                  <a:pt x="125408" y="1414"/>
                </a:lnTo>
                <a:lnTo>
                  <a:pt x="125381" y="1313"/>
                </a:lnTo>
                <a:lnTo>
                  <a:pt x="125327" y="1205"/>
                </a:lnTo>
                <a:lnTo>
                  <a:pt x="125247" y="1097"/>
                </a:lnTo>
                <a:lnTo>
                  <a:pt x="125140" y="997"/>
                </a:lnTo>
                <a:lnTo>
                  <a:pt x="125006" y="896"/>
                </a:lnTo>
                <a:lnTo>
                  <a:pt x="124846" y="804"/>
                </a:lnTo>
                <a:lnTo>
                  <a:pt x="124632" y="711"/>
                </a:lnTo>
                <a:lnTo>
                  <a:pt x="124418" y="626"/>
                </a:lnTo>
                <a:lnTo>
                  <a:pt x="124150" y="541"/>
                </a:lnTo>
                <a:lnTo>
                  <a:pt x="123856" y="472"/>
                </a:lnTo>
                <a:lnTo>
                  <a:pt x="123535" y="402"/>
                </a:lnTo>
                <a:lnTo>
                  <a:pt x="123214" y="348"/>
                </a:lnTo>
                <a:lnTo>
                  <a:pt x="122840" y="294"/>
                </a:lnTo>
                <a:lnTo>
                  <a:pt x="122412" y="256"/>
                </a:lnTo>
                <a:lnTo>
                  <a:pt x="121984" y="225"/>
                </a:lnTo>
                <a:lnTo>
                  <a:pt x="121529" y="209"/>
                </a:lnTo>
                <a:lnTo>
                  <a:pt x="118881" y="148"/>
                </a:lnTo>
                <a:lnTo>
                  <a:pt x="116232" y="101"/>
                </a:lnTo>
                <a:lnTo>
                  <a:pt x="113557" y="63"/>
                </a:lnTo>
                <a:lnTo>
                  <a:pt x="110909" y="32"/>
                </a:lnTo>
                <a:lnTo>
                  <a:pt x="108234" y="9"/>
                </a:lnTo>
                <a:lnTo>
                  <a:pt x="105585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128;p7">
            <a:extLst>
              <a:ext uri="{FF2B5EF4-FFF2-40B4-BE49-F238E27FC236}">
                <a16:creationId xmlns:a16="http://schemas.microsoft.com/office/drawing/2014/main" id="{5E4D7910-0FFE-FB42-8624-5E141233080B}"/>
              </a:ext>
            </a:extLst>
          </p:cNvPr>
          <p:cNvSpPr/>
          <p:nvPr userDrawn="1"/>
        </p:nvSpPr>
        <p:spPr>
          <a:xfrm rot="16351357">
            <a:off x="-330806" y="2842759"/>
            <a:ext cx="954699" cy="520215"/>
          </a:xfrm>
          <a:custGeom>
            <a:avLst/>
            <a:gdLst/>
            <a:ahLst/>
            <a:cxnLst/>
            <a:rect l="l" t="t" r="r" b="b"/>
            <a:pathLst>
              <a:path w="243753" h="43472" extrusionOk="0">
                <a:moveTo>
                  <a:pt x="5966" y="1"/>
                </a:moveTo>
                <a:lnTo>
                  <a:pt x="5351" y="8"/>
                </a:lnTo>
                <a:lnTo>
                  <a:pt x="4762" y="24"/>
                </a:lnTo>
                <a:lnTo>
                  <a:pt x="4174" y="62"/>
                </a:lnTo>
                <a:lnTo>
                  <a:pt x="3585" y="109"/>
                </a:lnTo>
                <a:lnTo>
                  <a:pt x="3050" y="170"/>
                </a:lnTo>
                <a:lnTo>
                  <a:pt x="2542" y="248"/>
                </a:lnTo>
                <a:lnTo>
                  <a:pt x="2060" y="340"/>
                </a:lnTo>
                <a:lnTo>
                  <a:pt x="1820" y="394"/>
                </a:lnTo>
                <a:lnTo>
                  <a:pt x="1606" y="448"/>
                </a:lnTo>
                <a:lnTo>
                  <a:pt x="1418" y="510"/>
                </a:lnTo>
                <a:lnTo>
                  <a:pt x="1204" y="572"/>
                </a:lnTo>
                <a:lnTo>
                  <a:pt x="1044" y="634"/>
                </a:lnTo>
                <a:lnTo>
                  <a:pt x="857" y="703"/>
                </a:lnTo>
                <a:lnTo>
                  <a:pt x="723" y="773"/>
                </a:lnTo>
                <a:lnTo>
                  <a:pt x="562" y="850"/>
                </a:lnTo>
                <a:lnTo>
                  <a:pt x="455" y="935"/>
                </a:lnTo>
                <a:lnTo>
                  <a:pt x="322" y="1012"/>
                </a:lnTo>
                <a:lnTo>
                  <a:pt x="241" y="1104"/>
                </a:lnTo>
                <a:lnTo>
                  <a:pt x="161" y="1189"/>
                </a:lnTo>
                <a:lnTo>
                  <a:pt x="81" y="1282"/>
                </a:lnTo>
                <a:lnTo>
                  <a:pt x="54" y="1382"/>
                </a:lnTo>
                <a:lnTo>
                  <a:pt x="27" y="1483"/>
                </a:lnTo>
                <a:lnTo>
                  <a:pt x="1" y="1591"/>
                </a:lnTo>
                <a:lnTo>
                  <a:pt x="27" y="1699"/>
                </a:lnTo>
                <a:lnTo>
                  <a:pt x="54" y="1807"/>
                </a:lnTo>
                <a:lnTo>
                  <a:pt x="402" y="2733"/>
                </a:lnTo>
                <a:lnTo>
                  <a:pt x="803" y="3660"/>
                </a:lnTo>
                <a:lnTo>
                  <a:pt x="1285" y="4586"/>
                </a:lnTo>
                <a:lnTo>
                  <a:pt x="1793" y="5513"/>
                </a:lnTo>
                <a:lnTo>
                  <a:pt x="2355" y="6439"/>
                </a:lnTo>
                <a:lnTo>
                  <a:pt x="2970" y="7358"/>
                </a:lnTo>
                <a:lnTo>
                  <a:pt x="3639" y="8276"/>
                </a:lnTo>
                <a:lnTo>
                  <a:pt x="4361" y="9195"/>
                </a:lnTo>
                <a:lnTo>
                  <a:pt x="5110" y="10106"/>
                </a:lnTo>
                <a:lnTo>
                  <a:pt x="5939" y="11017"/>
                </a:lnTo>
                <a:lnTo>
                  <a:pt x="6822" y="11920"/>
                </a:lnTo>
                <a:lnTo>
                  <a:pt x="7732" y="12823"/>
                </a:lnTo>
                <a:lnTo>
                  <a:pt x="8721" y="13719"/>
                </a:lnTo>
                <a:lnTo>
                  <a:pt x="9738" y="14607"/>
                </a:lnTo>
                <a:lnTo>
                  <a:pt x="10808" y="15494"/>
                </a:lnTo>
                <a:lnTo>
                  <a:pt x="11931" y="16374"/>
                </a:lnTo>
                <a:lnTo>
                  <a:pt x="13108" y="17247"/>
                </a:lnTo>
                <a:lnTo>
                  <a:pt x="14339" y="18111"/>
                </a:lnTo>
                <a:lnTo>
                  <a:pt x="15623" y="18968"/>
                </a:lnTo>
                <a:lnTo>
                  <a:pt x="16961" y="19818"/>
                </a:lnTo>
                <a:lnTo>
                  <a:pt x="18325" y="20667"/>
                </a:lnTo>
                <a:lnTo>
                  <a:pt x="19769" y="21500"/>
                </a:lnTo>
                <a:lnTo>
                  <a:pt x="21241" y="22319"/>
                </a:lnTo>
                <a:lnTo>
                  <a:pt x="22765" y="23137"/>
                </a:lnTo>
                <a:lnTo>
                  <a:pt x="24344" y="23940"/>
                </a:lnTo>
                <a:lnTo>
                  <a:pt x="25975" y="24735"/>
                </a:lnTo>
                <a:lnTo>
                  <a:pt x="27661" y="25523"/>
                </a:lnTo>
                <a:lnTo>
                  <a:pt x="29373" y="26295"/>
                </a:lnTo>
                <a:lnTo>
                  <a:pt x="31165" y="27059"/>
                </a:lnTo>
                <a:lnTo>
                  <a:pt x="32075" y="27437"/>
                </a:lnTo>
                <a:lnTo>
                  <a:pt x="32984" y="27808"/>
                </a:lnTo>
                <a:lnTo>
                  <a:pt x="33920" y="28178"/>
                </a:lnTo>
                <a:lnTo>
                  <a:pt x="34857" y="28549"/>
                </a:lnTo>
                <a:lnTo>
                  <a:pt x="35820" y="28912"/>
                </a:lnTo>
                <a:lnTo>
                  <a:pt x="36783" y="29274"/>
                </a:lnTo>
                <a:lnTo>
                  <a:pt x="37772" y="29630"/>
                </a:lnTo>
                <a:lnTo>
                  <a:pt x="38762" y="29985"/>
                </a:lnTo>
                <a:lnTo>
                  <a:pt x="39779" y="30340"/>
                </a:lnTo>
                <a:lnTo>
                  <a:pt x="40795" y="30687"/>
                </a:lnTo>
                <a:lnTo>
                  <a:pt x="41812" y="31027"/>
                </a:lnTo>
                <a:lnTo>
                  <a:pt x="42855" y="31374"/>
                </a:lnTo>
                <a:lnTo>
                  <a:pt x="43925" y="31706"/>
                </a:lnTo>
                <a:lnTo>
                  <a:pt x="44968" y="32038"/>
                </a:lnTo>
                <a:lnTo>
                  <a:pt x="46065" y="32370"/>
                </a:lnTo>
                <a:lnTo>
                  <a:pt x="47162" y="32694"/>
                </a:lnTo>
                <a:lnTo>
                  <a:pt x="48259" y="33019"/>
                </a:lnTo>
                <a:lnTo>
                  <a:pt x="49382" y="33335"/>
                </a:lnTo>
                <a:lnTo>
                  <a:pt x="50506" y="33652"/>
                </a:lnTo>
                <a:lnTo>
                  <a:pt x="51629" y="33960"/>
                </a:lnTo>
                <a:lnTo>
                  <a:pt x="52780" y="34269"/>
                </a:lnTo>
                <a:lnTo>
                  <a:pt x="53957" y="34570"/>
                </a:lnTo>
                <a:lnTo>
                  <a:pt x="55134" y="34871"/>
                </a:lnTo>
                <a:lnTo>
                  <a:pt x="56311" y="35165"/>
                </a:lnTo>
                <a:lnTo>
                  <a:pt x="57514" y="35458"/>
                </a:lnTo>
                <a:lnTo>
                  <a:pt x="58745" y="35744"/>
                </a:lnTo>
                <a:lnTo>
                  <a:pt x="59975" y="36022"/>
                </a:lnTo>
                <a:lnTo>
                  <a:pt x="61206" y="36300"/>
                </a:lnTo>
                <a:lnTo>
                  <a:pt x="62437" y="36570"/>
                </a:lnTo>
                <a:lnTo>
                  <a:pt x="63721" y="36840"/>
                </a:lnTo>
                <a:lnTo>
                  <a:pt x="64978" y="37102"/>
                </a:lnTo>
                <a:lnTo>
                  <a:pt x="66262" y="37365"/>
                </a:lnTo>
                <a:lnTo>
                  <a:pt x="67573" y="37620"/>
                </a:lnTo>
                <a:lnTo>
                  <a:pt x="68883" y="37867"/>
                </a:lnTo>
                <a:lnTo>
                  <a:pt x="70194" y="38114"/>
                </a:lnTo>
                <a:lnTo>
                  <a:pt x="71532" y="38353"/>
                </a:lnTo>
                <a:lnTo>
                  <a:pt x="72869" y="38592"/>
                </a:lnTo>
                <a:lnTo>
                  <a:pt x="74234" y="38824"/>
                </a:lnTo>
                <a:lnTo>
                  <a:pt x="75598" y="39048"/>
                </a:lnTo>
                <a:lnTo>
                  <a:pt x="76989" y="39264"/>
                </a:lnTo>
                <a:lnTo>
                  <a:pt x="78380" y="39480"/>
                </a:lnTo>
                <a:lnTo>
                  <a:pt x="79798" y="39696"/>
                </a:lnTo>
                <a:lnTo>
                  <a:pt x="81215" y="39897"/>
                </a:lnTo>
                <a:lnTo>
                  <a:pt x="82633" y="40098"/>
                </a:lnTo>
                <a:lnTo>
                  <a:pt x="84078" y="40298"/>
                </a:lnTo>
                <a:lnTo>
                  <a:pt x="85522" y="40484"/>
                </a:lnTo>
                <a:lnTo>
                  <a:pt x="86994" y="40669"/>
                </a:lnTo>
                <a:lnTo>
                  <a:pt x="88465" y="40847"/>
                </a:lnTo>
                <a:lnTo>
                  <a:pt x="89963" y="41024"/>
                </a:lnTo>
                <a:lnTo>
                  <a:pt x="91461" y="41194"/>
                </a:lnTo>
                <a:lnTo>
                  <a:pt x="92959" y="41356"/>
                </a:lnTo>
                <a:lnTo>
                  <a:pt x="94484" y="41510"/>
                </a:lnTo>
                <a:lnTo>
                  <a:pt x="96035" y="41665"/>
                </a:lnTo>
                <a:lnTo>
                  <a:pt x="97587" y="41812"/>
                </a:lnTo>
                <a:lnTo>
                  <a:pt x="99138" y="41950"/>
                </a:lnTo>
                <a:lnTo>
                  <a:pt x="100717" y="42082"/>
                </a:lnTo>
                <a:lnTo>
                  <a:pt x="102295" y="42213"/>
                </a:lnTo>
                <a:lnTo>
                  <a:pt x="103873" y="42336"/>
                </a:lnTo>
                <a:lnTo>
                  <a:pt x="105505" y="42452"/>
                </a:lnTo>
                <a:lnTo>
                  <a:pt x="107110" y="42560"/>
                </a:lnTo>
                <a:lnTo>
                  <a:pt x="108742" y="42668"/>
                </a:lnTo>
                <a:lnTo>
                  <a:pt x="110374" y="42761"/>
                </a:lnTo>
                <a:lnTo>
                  <a:pt x="112032" y="42854"/>
                </a:lnTo>
                <a:lnTo>
                  <a:pt x="113691" y="42939"/>
                </a:lnTo>
                <a:lnTo>
                  <a:pt x="115376" y="43024"/>
                </a:lnTo>
                <a:lnTo>
                  <a:pt x="117061" y="43093"/>
                </a:lnTo>
                <a:lnTo>
                  <a:pt x="118773" y="43163"/>
                </a:lnTo>
                <a:lnTo>
                  <a:pt x="120485" y="43224"/>
                </a:lnTo>
                <a:lnTo>
                  <a:pt x="122197" y="43278"/>
                </a:lnTo>
                <a:lnTo>
                  <a:pt x="123936" y="43325"/>
                </a:lnTo>
                <a:lnTo>
                  <a:pt x="125835" y="43371"/>
                </a:lnTo>
                <a:lnTo>
                  <a:pt x="127708" y="43402"/>
                </a:lnTo>
                <a:lnTo>
                  <a:pt x="129581" y="43433"/>
                </a:lnTo>
                <a:lnTo>
                  <a:pt x="131426" y="43456"/>
                </a:lnTo>
                <a:lnTo>
                  <a:pt x="133245" y="43464"/>
                </a:lnTo>
                <a:lnTo>
                  <a:pt x="135064" y="43471"/>
                </a:lnTo>
                <a:lnTo>
                  <a:pt x="136883" y="43471"/>
                </a:lnTo>
                <a:lnTo>
                  <a:pt x="138676" y="43456"/>
                </a:lnTo>
                <a:lnTo>
                  <a:pt x="140441" y="43440"/>
                </a:lnTo>
                <a:lnTo>
                  <a:pt x="142180" y="43410"/>
                </a:lnTo>
                <a:lnTo>
                  <a:pt x="143946" y="43379"/>
                </a:lnTo>
                <a:lnTo>
                  <a:pt x="145658" y="43340"/>
                </a:lnTo>
                <a:lnTo>
                  <a:pt x="147370" y="43286"/>
                </a:lnTo>
                <a:lnTo>
                  <a:pt x="149082" y="43232"/>
                </a:lnTo>
                <a:lnTo>
                  <a:pt x="150767" y="43170"/>
                </a:lnTo>
                <a:lnTo>
                  <a:pt x="152426" y="43101"/>
                </a:lnTo>
                <a:lnTo>
                  <a:pt x="154084" y="43024"/>
                </a:lnTo>
                <a:lnTo>
                  <a:pt x="155716" y="42939"/>
                </a:lnTo>
                <a:lnTo>
                  <a:pt x="157348" y="42846"/>
                </a:lnTo>
                <a:lnTo>
                  <a:pt x="158953" y="42746"/>
                </a:lnTo>
                <a:lnTo>
                  <a:pt x="160531" y="42638"/>
                </a:lnTo>
                <a:lnTo>
                  <a:pt x="162109" y="42529"/>
                </a:lnTo>
                <a:lnTo>
                  <a:pt x="163688" y="42406"/>
                </a:lnTo>
                <a:lnTo>
                  <a:pt x="165212" y="42282"/>
                </a:lnTo>
                <a:lnTo>
                  <a:pt x="166764" y="42151"/>
                </a:lnTo>
                <a:lnTo>
                  <a:pt x="168262" y="42012"/>
                </a:lnTo>
                <a:lnTo>
                  <a:pt x="169787" y="41866"/>
                </a:lnTo>
                <a:lnTo>
                  <a:pt x="171258" y="41711"/>
                </a:lnTo>
                <a:lnTo>
                  <a:pt x="172729" y="41557"/>
                </a:lnTo>
                <a:lnTo>
                  <a:pt x="174201" y="41387"/>
                </a:lnTo>
                <a:lnTo>
                  <a:pt x="175645" y="41217"/>
                </a:lnTo>
                <a:lnTo>
                  <a:pt x="177063" y="41040"/>
                </a:lnTo>
                <a:lnTo>
                  <a:pt x="178481" y="40854"/>
                </a:lnTo>
                <a:lnTo>
                  <a:pt x="179872" y="40669"/>
                </a:lnTo>
                <a:lnTo>
                  <a:pt x="181263" y="40468"/>
                </a:lnTo>
                <a:lnTo>
                  <a:pt x="182627" y="40268"/>
                </a:lnTo>
                <a:lnTo>
                  <a:pt x="183965" y="40059"/>
                </a:lnTo>
                <a:lnTo>
                  <a:pt x="185302" y="39843"/>
                </a:lnTo>
                <a:lnTo>
                  <a:pt x="186640" y="39627"/>
                </a:lnTo>
                <a:lnTo>
                  <a:pt x="187924" y="39403"/>
                </a:lnTo>
                <a:lnTo>
                  <a:pt x="189234" y="39171"/>
                </a:lnTo>
                <a:lnTo>
                  <a:pt x="190492" y="38932"/>
                </a:lnTo>
                <a:lnTo>
                  <a:pt x="191749" y="38693"/>
                </a:lnTo>
                <a:lnTo>
                  <a:pt x="193006" y="38446"/>
                </a:lnTo>
                <a:lnTo>
                  <a:pt x="194237" y="38191"/>
                </a:lnTo>
                <a:lnTo>
                  <a:pt x="195467" y="37928"/>
                </a:lnTo>
                <a:lnTo>
                  <a:pt x="196644" y="37666"/>
                </a:lnTo>
                <a:lnTo>
                  <a:pt x="197848" y="37396"/>
                </a:lnTo>
                <a:lnTo>
                  <a:pt x="198998" y="37126"/>
                </a:lnTo>
                <a:lnTo>
                  <a:pt x="200175" y="36840"/>
                </a:lnTo>
                <a:lnTo>
                  <a:pt x="201299" y="36562"/>
                </a:lnTo>
                <a:lnTo>
                  <a:pt x="202422" y="36269"/>
                </a:lnTo>
                <a:lnTo>
                  <a:pt x="203546" y="35975"/>
                </a:lnTo>
                <a:lnTo>
                  <a:pt x="204643" y="35674"/>
                </a:lnTo>
                <a:lnTo>
                  <a:pt x="205713" y="35373"/>
                </a:lnTo>
                <a:lnTo>
                  <a:pt x="206783" y="35064"/>
                </a:lnTo>
                <a:lnTo>
                  <a:pt x="207826" y="34748"/>
                </a:lnTo>
                <a:lnTo>
                  <a:pt x="208869" y="34431"/>
                </a:lnTo>
                <a:lnTo>
                  <a:pt x="209886" y="34107"/>
                </a:lnTo>
                <a:lnTo>
                  <a:pt x="210902" y="33775"/>
                </a:lnTo>
                <a:lnTo>
                  <a:pt x="211892" y="33443"/>
                </a:lnTo>
                <a:lnTo>
                  <a:pt x="212855" y="33111"/>
                </a:lnTo>
                <a:lnTo>
                  <a:pt x="213818" y="32772"/>
                </a:lnTo>
                <a:lnTo>
                  <a:pt x="214755" y="32424"/>
                </a:lnTo>
                <a:lnTo>
                  <a:pt x="215691" y="32077"/>
                </a:lnTo>
                <a:lnTo>
                  <a:pt x="216600" y="31722"/>
                </a:lnTo>
                <a:lnTo>
                  <a:pt x="217510" y="31367"/>
                </a:lnTo>
                <a:lnTo>
                  <a:pt x="218393" y="31004"/>
                </a:lnTo>
                <a:lnTo>
                  <a:pt x="219249" y="30641"/>
                </a:lnTo>
                <a:lnTo>
                  <a:pt x="220105" y="30270"/>
                </a:lnTo>
                <a:lnTo>
                  <a:pt x="220934" y="29892"/>
                </a:lnTo>
                <a:lnTo>
                  <a:pt x="221763" y="29514"/>
                </a:lnTo>
                <a:lnTo>
                  <a:pt x="222566" y="29135"/>
                </a:lnTo>
                <a:lnTo>
                  <a:pt x="223368" y="28749"/>
                </a:lnTo>
                <a:lnTo>
                  <a:pt x="224144" y="28363"/>
                </a:lnTo>
                <a:lnTo>
                  <a:pt x="224920" y="27970"/>
                </a:lnTo>
                <a:lnTo>
                  <a:pt x="225669" y="27576"/>
                </a:lnTo>
                <a:lnTo>
                  <a:pt x="226391" y="27182"/>
                </a:lnTo>
                <a:lnTo>
                  <a:pt x="227113" y="26781"/>
                </a:lnTo>
                <a:lnTo>
                  <a:pt x="227809" y="26372"/>
                </a:lnTo>
                <a:lnTo>
                  <a:pt x="228504" y="25963"/>
                </a:lnTo>
                <a:lnTo>
                  <a:pt x="229173" y="25553"/>
                </a:lnTo>
                <a:lnTo>
                  <a:pt x="229815" y="25137"/>
                </a:lnTo>
                <a:lnTo>
                  <a:pt x="230457" y="24720"/>
                </a:lnTo>
                <a:lnTo>
                  <a:pt x="231099" y="24303"/>
                </a:lnTo>
                <a:lnTo>
                  <a:pt x="231714" y="23878"/>
                </a:lnTo>
                <a:lnTo>
                  <a:pt x="232303" y="23446"/>
                </a:lnTo>
                <a:lnTo>
                  <a:pt x="232891" y="23021"/>
                </a:lnTo>
                <a:lnTo>
                  <a:pt x="233453" y="22589"/>
                </a:lnTo>
                <a:lnTo>
                  <a:pt x="233988" y="22149"/>
                </a:lnTo>
                <a:lnTo>
                  <a:pt x="234523" y="21717"/>
                </a:lnTo>
                <a:lnTo>
                  <a:pt x="235058" y="21277"/>
                </a:lnTo>
                <a:lnTo>
                  <a:pt x="235566" y="20837"/>
                </a:lnTo>
                <a:lnTo>
                  <a:pt x="236048" y="20389"/>
                </a:lnTo>
                <a:lnTo>
                  <a:pt x="236529" y="19941"/>
                </a:lnTo>
                <a:lnTo>
                  <a:pt x="236984" y="19493"/>
                </a:lnTo>
                <a:lnTo>
                  <a:pt x="237439" y="19038"/>
                </a:lnTo>
                <a:lnTo>
                  <a:pt x="237867" y="18582"/>
                </a:lnTo>
                <a:lnTo>
                  <a:pt x="238268" y="18127"/>
                </a:lnTo>
                <a:lnTo>
                  <a:pt x="238670" y="17671"/>
                </a:lnTo>
                <a:lnTo>
                  <a:pt x="239071" y="17208"/>
                </a:lnTo>
                <a:lnTo>
                  <a:pt x="239419" y="16753"/>
                </a:lnTo>
                <a:lnTo>
                  <a:pt x="239793" y="16282"/>
                </a:lnTo>
                <a:lnTo>
                  <a:pt x="240114" y="15819"/>
                </a:lnTo>
                <a:lnTo>
                  <a:pt x="240756" y="14885"/>
                </a:lnTo>
                <a:lnTo>
                  <a:pt x="241318" y="13935"/>
                </a:lnTo>
                <a:lnTo>
                  <a:pt x="241826" y="12985"/>
                </a:lnTo>
                <a:lnTo>
                  <a:pt x="242281" y="12036"/>
                </a:lnTo>
                <a:lnTo>
                  <a:pt x="242682" y="11071"/>
                </a:lnTo>
                <a:lnTo>
                  <a:pt x="243003" y="10106"/>
                </a:lnTo>
                <a:lnTo>
                  <a:pt x="243271" y="9141"/>
                </a:lnTo>
                <a:lnTo>
                  <a:pt x="243485" y="8168"/>
                </a:lnTo>
                <a:lnTo>
                  <a:pt x="243618" y="7188"/>
                </a:lnTo>
                <a:lnTo>
                  <a:pt x="243725" y="6215"/>
                </a:lnTo>
                <a:lnTo>
                  <a:pt x="243752" y="5235"/>
                </a:lnTo>
                <a:lnTo>
                  <a:pt x="243699" y="4254"/>
                </a:lnTo>
                <a:lnTo>
                  <a:pt x="243672" y="4108"/>
                </a:lnTo>
                <a:lnTo>
                  <a:pt x="243592" y="3976"/>
                </a:lnTo>
                <a:lnTo>
                  <a:pt x="243485" y="3860"/>
                </a:lnTo>
                <a:lnTo>
                  <a:pt x="243351" y="3745"/>
                </a:lnTo>
                <a:lnTo>
                  <a:pt x="243164" y="3644"/>
                </a:lnTo>
                <a:lnTo>
                  <a:pt x="242950" y="3544"/>
                </a:lnTo>
                <a:lnTo>
                  <a:pt x="242709" y="3459"/>
                </a:lnTo>
                <a:lnTo>
                  <a:pt x="242441" y="3390"/>
                </a:lnTo>
                <a:lnTo>
                  <a:pt x="242147" y="3320"/>
                </a:lnTo>
                <a:lnTo>
                  <a:pt x="241826" y="3258"/>
                </a:lnTo>
                <a:lnTo>
                  <a:pt x="241505" y="3212"/>
                </a:lnTo>
                <a:lnTo>
                  <a:pt x="241157" y="3173"/>
                </a:lnTo>
                <a:lnTo>
                  <a:pt x="240810" y="3143"/>
                </a:lnTo>
                <a:lnTo>
                  <a:pt x="240435" y="3119"/>
                </a:lnTo>
                <a:lnTo>
                  <a:pt x="240061" y="3112"/>
                </a:lnTo>
                <a:lnTo>
                  <a:pt x="239686" y="3104"/>
                </a:lnTo>
                <a:lnTo>
                  <a:pt x="239312" y="3112"/>
                </a:lnTo>
                <a:lnTo>
                  <a:pt x="238937" y="3127"/>
                </a:lnTo>
                <a:lnTo>
                  <a:pt x="238589" y="3150"/>
                </a:lnTo>
                <a:lnTo>
                  <a:pt x="238215" y="3181"/>
                </a:lnTo>
                <a:lnTo>
                  <a:pt x="237867" y="3220"/>
                </a:lnTo>
                <a:lnTo>
                  <a:pt x="237519" y="3266"/>
                </a:lnTo>
                <a:lnTo>
                  <a:pt x="237198" y="3328"/>
                </a:lnTo>
                <a:lnTo>
                  <a:pt x="236904" y="3397"/>
                </a:lnTo>
                <a:lnTo>
                  <a:pt x="236610" y="3475"/>
                </a:lnTo>
                <a:lnTo>
                  <a:pt x="236369" y="3559"/>
                </a:lnTo>
                <a:lnTo>
                  <a:pt x="236128" y="3652"/>
                </a:lnTo>
                <a:lnTo>
                  <a:pt x="235941" y="3752"/>
                </a:lnTo>
                <a:lnTo>
                  <a:pt x="235754" y="3860"/>
                </a:lnTo>
                <a:lnTo>
                  <a:pt x="235620" y="3984"/>
                </a:lnTo>
                <a:lnTo>
                  <a:pt x="235540" y="4115"/>
                </a:lnTo>
                <a:lnTo>
                  <a:pt x="235459" y="4254"/>
                </a:lnTo>
                <a:lnTo>
                  <a:pt x="235245" y="5127"/>
                </a:lnTo>
                <a:lnTo>
                  <a:pt x="234951" y="6007"/>
                </a:lnTo>
                <a:lnTo>
                  <a:pt x="234630" y="6879"/>
                </a:lnTo>
                <a:lnTo>
                  <a:pt x="234282" y="7759"/>
                </a:lnTo>
                <a:lnTo>
                  <a:pt x="233881" y="8631"/>
                </a:lnTo>
                <a:lnTo>
                  <a:pt x="233426" y="9504"/>
                </a:lnTo>
                <a:lnTo>
                  <a:pt x="232945" y="10368"/>
                </a:lnTo>
                <a:lnTo>
                  <a:pt x="232437" y="11233"/>
                </a:lnTo>
                <a:lnTo>
                  <a:pt x="231848" y="12098"/>
                </a:lnTo>
                <a:lnTo>
                  <a:pt x="231260" y="12955"/>
                </a:lnTo>
                <a:lnTo>
                  <a:pt x="230591" y="13804"/>
                </a:lnTo>
                <a:lnTo>
                  <a:pt x="229895" y="14653"/>
                </a:lnTo>
                <a:lnTo>
                  <a:pt x="229146" y="15494"/>
                </a:lnTo>
                <a:lnTo>
                  <a:pt x="228371" y="16328"/>
                </a:lnTo>
                <a:lnTo>
                  <a:pt x="227541" y="17162"/>
                </a:lnTo>
                <a:lnTo>
                  <a:pt x="226659" y="17980"/>
                </a:lnTo>
                <a:lnTo>
                  <a:pt x="225749" y="18791"/>
                </a:lnTo>
                <a:lnTo>
                  <a:pt x="224786" y="19601"/>
                </a:lnTo>
                <a:lnTo>
                  <a:pt x="223769" y="20397"/>
                </a:lnTo>
                <a:lnTo>
                  <a:pt x="222699" y="21184"/>
                </a:lnTo>
                <a:lnTo>
                  <a:pt x="221603" y="21964"/>
                </a:lnTo>
                <a:lnTo>
                  <a:pt x="220452" y="22736"/>
                </a:lnTo>
                <a:lnTo>
                  <a:pt x="219249" y="23492"/>
                </a:lnTo>
                <a:lnTo>
                  <a:pt x="217991" y="24241"/>
                </a:lnTo>
                <a:lnTo>
                  <a:pt x="216681" y="24974"/>
                </a:lnTo>
                <a:lnTo>
                  <a:pt x="215343" y="25700"/>
                </a:lnTo>
                <a:lnTo>
                  <a:pt x="214648" y="26055"/>
                </a:lnTo>
                <a:lnTo>
                  <a:pt x="213952" y="26410"/>
                </a:lnTo>
                <a:lnTo>
                  <a:pt x="213230" y="26758"/>
                </a:lnTo>
                <a:lnTo>
                  <a:pt x="212507" y="27105"/>
                </a:lnTo>
                <a:lnTo>
                  <a:pt x="211758" y="27453"/>
                </a:lnTo>
                <a:lnTo>
                  <a:pt x="211009" y="27792"/>
                </a:lnTo>
                <a:lnTo>
                  <a:pt x="210234" y="28132"/>
                </a:lnTo>
                <a:lnTo>
                  <a:pt x="209458" y="28464"/>
                </a:lnTo>
                <a:lnTo>
                  <a:pt x="208655" y="28796"/>
                </a:lnTo>
                <a:lnTo>
                  <a:pt x="207853" y="29120"/>
                </a:lnTo>
                <a:lnTo>
                  <a:pt x="207024" y="29444"/>
                </a:lnTo>
                <a:lnTo>
                  <a:pt x="206194" y="29768"/>
                </a:lnTo>
                <a:lnTo>
                  <a:pt x="205365" y="30077"/>
                </a:lnTo>
                <a:lnTo>
                  <a:pt x="204509" y="30394"/>
                </a:lnTo>
                <a:lnTo>
                  <a:pt x="203626" y="30703"/>
                </a:lnTo>
                <a:lnTo>
                  <a:pt x="202743" y="31004"/>
                </a:lnTo>
                <a:lnTo>
                  <a:pt x="201861" y="31305"/>
                </a:lnTo>
                <a:lnTo>
                  <a:pt x="200951" y="31598"/>
                </a:lnTo>
                <a:lnTo>
                  <a:pt x="200015" y="31891"/>
                </a:lnTo>
                <a:lnTo>
                  <a:pt x="199079" y="32177"/>
                </a:lnTo>
                <a:lnTo>
                  <a:pt x="198142" y="32463"/>
                </a:lnTo>
                <a:lnTo>
                  <a:pt x="197153" y="32741"/>
                </a:lnTo>
                <a:lnTo>
                  <a:pt x="196190" y="33011"/>
                </a:lnTo>
                <a:lnTo>
                  <a:pt x="195200" y="33281"/>
                </a:lnTo>
                <a:lnTo>
                  <a:pt x="194183" y="33544"/>
                </a:lnTo>
                <a:lnTo>
                  <a:pt x="193167" y="33806"/>
                </a:lnTo>
                <a:lnTo>
                  <a:pt x="192150" y="34061"/>
                </a:lnTo>
                <a:lnTo>
                  <a:pt x="191107" y="34316"/>
                </a:lnTo>
                <a:lnTo>
                  <a:pt x="190037" y="34555"/>
                </a:lnTo>
                <a:lnTo>
                  <a:pt x="188967" y="34802"/>
                </a:lnTo>
                <a:lnTo>
                  <a:pt x="187897" y="35033"/>
                </a:lnTo>
                <a:lnTo>
                  <a:pt x="186773" y="35265"/>
                </a:lnTo>
                <a:lnTo>
                  <a:pt x="185677" y="35497"/>
                </a:lnTo>
                <a:lnTo>
                  <a:pt x="184553" y="35713"/>
                </a:lnTo>
                <a:lnTo>
                  <a:pt x="183403" y="35929"/>
                </a:lnTo>
                <a:lnTo>
                  <a:pt x="182253" y="36145"/>
                </a:lnTo>
                <a:lnTo>
                  <a:pt x="181075" y="36346"/>
                </a:lnTo>
                <a:lnTo>
                  <a:pt x="179898" y="36547"/>
                </a:lnTo>
                <a:lnTo>
                  <a:pt x="178695" y="36740"/>
                </a:lnTo>
                <a:lnTo>
                  <a:pt x="177491" y="36933"/>
                </a:lnTo>
                <a:lnTo>
                  <a:pt x="176260" y="37118"/>
                </a:lnTo>
                <a:lnTo>
                  <a:pt x="175003" y="37295"/>
                </a:lnTo>
                <a:lnTo>
                  <a:pt x="173773" y="37465"/>
                </a:lnTo>
                <a:lnTo>
                  <a:pt x="172489" y="37635"/>
                </a:lnTo>
                <a:lnTo>
                  <a:pt x="171205" y="37797"/>
                </a:lnTo>
                <a:lnTo>
                  <a:pt x="169894" y="37952"/>
                </a:lnTo>
                <a:lnTo>
                  <a:pt x="168583" y="38098"/>
                </a:lnTo>
                <a:lnTo>
                  <a:pt x="167272" y="38245"/>
                </a:lnTo>
                <a:lnTo>
                  <a:pt x="165935" y="38384"/>
                </a:lnTo>
                <a:lnTo>
                  <a:pt x="164570" y="38515"/>
                </a:lnTo>
                <a:lnTo>
                  <a:pt x="163179" y="38639"/>
                </a:lnTo>
                <a:lnTo>
                  <a:pt x="161815" y="38762"/>
                </a:lnTo>
                <a:lnTo>
                  <a:pt x="160397" y="38870"/>
                </a:lnTo>
                <a:lnTo>
                  <a:pt x="158979" y="38978"/>
                </a:lnTo>
                <a:lnTo>
                  <a:pt x="157562" y="39079"/>
                </a:lnTo>
                <a:lnTo>
                  <a:pt x="156117" y="39171"/>
                </a:lnTo>
                <a:lnTo>
                  <a:pt x="154646" y="39264"/>
                </a:lnTo>
                <a:lnTo>
                  <a:pt x="153175" y="39341"/>
                </a:lnTo>
                <a:lnTo>
                  <a:pt x="151677" y="39418"/>
                </a:lnTo>
                <a:lnTo>
                  <a:pt x="150179" y="39488"/>
                </a:lnTo>
                <a:lnTo>
                  <a:pt x="148654" y="39550"/>
                </a:lnTo>
                <a:lnTo>
                  <a:pt x="147102" y="39604"/>
                </a:lnTo>
                <a:lnTo>
                  <a:pt x="145551" y="39650"/>
                </a:lnTo>
                <a:lnTo>
                  <a:pt x="143972" y="39689"/>
                </a:lnTo>
                <a:lnTo>
                  <a:pt x="142394" y="39719"/>
                </a:lnTo>
                <a:lnTo>
                  <a:pt x="140789" y="39750"/>
                </a:lnTo>
                <a:lnTo>
                  <a:pt x="139184" y="39766"/>
                </a:lnTo>
                <a:lnTo>
                  <a:pt x="137552" y="39781"/>
                </a:lnTo>
                <a:lnTo>
                  <a:pt x="135894" y="39789"/>
                </a:lnTo>
                <a:lnTo>
                  <a:pt x="134235" y="39781"/>
                </a:lnTo>
                <a:lnTo>
                  <a:pt x="132577" y="39773"/>
                </a:lnTo>
                <a:lnTo>
                  <a:pt x="130865" y="39758"/>
                </a:lnTo>
                <a:lnTo>
                  <a:pt x="129153" y="39735"/>
                </a:lnTo>
                <a:lnTo>
                  <a:pt x="127441" y="39704"/>
                </a:lnTo>
                <a:lnTo>
                  <a:pt x="125702" y="39665"/>
                </a:lnTo>
                <a:lnTo>
                  <a:pt x="123936" y="39619"/>
                </a:lnTo>
                <a:lnTo>
                  <a:pt x="122385" y="39573"/>
                </a:lnTo>
                <a:lnTo>
                  <a:pt x="120833" y="39519"/>
                </a:lnTo>
                <a:lnTo>
                  <a:pt x="119308" y="39457"/>
                </a:lnTo>
                <a:lnTo>
                  <a:pt x="117784" y="39387"/>
                </a:lnTo>
                <a:lnTo>
                  <a:pt x="116286" y="39318"/>
                </a:lnTo>
                <a:lnTo>
                  <a:pt x="114761" y="39241"/>
                </a:lnTo>
                <a:lnTo>
                  <a:pt x="113289" y="39164"/>
                </a:lnTo>
                <a:lnTo>
                  <a:pt x="111791" y="39071"/>
                </a:lnTo>
                <a:lnTo>
                  <a:pt x="110347" y="38978"/>
                </a:lnTo>
                <a:lnTo>
                  <a:pt x="108876" y="38878"/>
                </a:lnTo>
                <a:lnTo>
                  <a:pt x="107431" y="38778"/>
                </a:lnTo>
                <a:lnTo>
                  <a:pt x="105987" y="38662"/>
                </a:lnTo>
                <a:lnTo>
                  <a:pt x="104569" y="38546"/>
                </a:lnTo>
                <a:lnTo>
                  <a:pt x="103151" y="38430"/>
                </a:lnTo>
                <a:lnTo>
                  <a:pt x="101733" y="38299"/>
                </a:lnTo>
                <a:lnTo>
                  <a:pt x="100342" y="38168"/>
                </a:lnTo>
                <a:lnTo>
                  <a:pt x="98951" y="38036"/>
                </a:lnTo>
                <a:lnTo>
                  <a:pt x="97587" y="37890"/>
                </a:lnTo>
                <a:lnTo>
                  <a:pt x="96223" y="37743"/>
                </a:lnTo>
                <a:lnTo>
                  <a:pt x="94858" y="37589"/>
                </a:lnTo>
                <a:lnTo>
                  <a:pt x="93521" y="37434"/>
                </a:lnTo>
                <a:lnTo>
                  <a:pt x="92183" y="37272"/>
                </a:lnTo>
                <a:lnTo>
                  <a:pt x="90872" y="37102"/>
                </a:lnTo>
                <a:lnTo>
                  <a:pt x="89562" y="36933"/>
                </a:lnTo>
                <a:lnTo>
                  <a:pt x="88251" y="36755"/>
                </a:lnTo>
                <a:lnTo>
                  <a:pt x="86967" y="36577"/>
                </a:lnTo>
                <a:lnTo>
                  <a:pt x="85683" y="36392"/>
                </a:lnTo>
                <a:lnTo>
                  <a:pt x="84426" y="36199"/>
                </a:lnTo>
                <a:lnTo>
                  <a:pt x="83168" y="35998"/>
                </a:lnTo>
                <a:lnTo>
                  <a:pt x="81911" y="35805"/>
                </a:lnTo>
                <a:lnTo>
                  <a:pt x="80680" y="35597"/>
                </a:lnTo>
                <a:lnTo>
                  <a:pt x="79450" y="35389"/>
                </a:lnTo>
                <a:lnTo>
                  <a:pt x="78246" y="35172"/>
                </a:lnTo>
                <a:lnTo>
                  <a:pt x="77042" y="34956"/>
                </a:lnTo>
                <a:lnTo>
                  <a:pt x="75839" y="34732"/>
                </a:lnTo>
                <a:lnTo>
                  <a:pt x="74662" y="34509"/>
                </a:lnTo>
                <a:lnTo>
                  <a:pt x="73485" y="34277"/>
                </a:lnTo>
                <a:lnTo>
                  <a:pt x="72334" y="34045"/>
                </a:lnTo>
                <a:lnTo>
                  <a:pt x="71184" y="33806"/>
                </a:lnTo>
                <a:lnTo>
                  <a:pt x="70060" y="33559"/>
                </a:lnTo>
                <a:lnTo>
                  <a:pt x="68910" y="33312"/>
                </a:lnTo>
                <a:lnTo>
                  <a:pt x="67813" y="33057"/>
                </a:lnTo>
                <a:lnTo>
                  <a:pt x="66690" y="32802"/>
                </a:lnTo>
                <a:lnTo>
                  <a:pt x="65593" y="32548"/>
                </a:lnTo>
                <a:lnTo>
                  <a:pt x="64523" y="32285"/>
                </a:lnTo>
                <a:lnTo>
                  <a:pt x="63453" y="32015"/>
                </a:lnTo>
                <a:lnTo>
                  <a:pt x="62383" y="31745"/>
                </a:lnTo>
                <a:lnTo>
                  <a:pt x="61340" y="31475"/>
                </a:lnTo>
                <a:lnTo>
                  <a:pt x="60296" y="31197"/>
                </a:lnTo>
                <a:lnTo>
                  <a:pt x="59253" y="30911"/>
                </a:lnTo>
                <a:lnTo>
                  <a:pt x="58237" y="30625"/>
                </a:lnTo>
                <a:lnTo>
                  <a:pt x="57220" y="30340"/>
                </a:lnTo>
                <a:lnTo>
                  <a:pt x="56230" y="30046"/>
                </a:lnTo>
                <a:lnTo>
                  <a:pt x="55241" y="29753"/>
                </a:lnTo>
                <a:lnTo>
                  <a:pt x="53315" y="29151"/>
                </a:lnTo>
                <a:lnTo>
                  <a:pt x="51415" y="28533"/>
                </a:lnTo>
                <a:lnTo>
                  <a:pt x="49543" y="27908"/>
                </a:lnTo>
                <a:lnTo>
                  <a:pt x="47750" y="27267"/>
                </a:lnTo>
                <a:lnTo>
                  <a:pt x="45985" y="26619"/>
                </a:lnTo>
                <a:lnTo>
                  <a:pt x="44246" y="25955"/>
                </a:lnTo>
                <a:lnTo>
                  <a:pt x="42588" y="25283"/>
                </a:lnTo>
                <a:lnTo>
                  <a:pt x="40956" y="24596"/>
                </a:lnTo>
                <a:lnTo>
                  <a:pt x="39351" y="23901"/>
                </a:lnTo>
                <a:lnTo>
                  <a:pt x="37826" y="23199"/>
                </a:lnTo>
                <a:lnTo>
                  <a:pt x="36328" y="22481"/>
                </a:lnTo>
                <a:lnTo>
                  <a:pt x="34857" y="21755"/>
                </a:lnTo>
                <a:lnTo>
                  <a:pt x="33466" y="21030"/>
                </a:lnTo>
                <a:lnTo>
                  <a:pt x="32101" y="20288"/>
                </a:lnTo>
                <a:lnTo>
                  <a:pt x="30764" y="19540"/>
                </a:lnTo>
                <a:lnTo>
                  <a:pt x="29480" y="18783"/>
                </a:lnTo>
                <a:lnTo>
                  <a:pt x="28249" y="18019"/>
                </a:lnTo>
                <a:lnTo>
                  <a:pt x="27072" y="17247"/>
                </a:lnTo>
                <a:lnTo>
                  <a:pt x="25922" y="16467"/>
                </a:lnTo>
                <a:lnTo>
                  <a:pt x="24825" y="15687"/>
                </a:lnTo>
                <a:lnTo>
                  <a:pt x="23782" y="14892"/>
                </a:lnTo>
                <a:lnTo>
                  <a:pt x="22792" y="14097"/>
                </a:lnTo>
                <a:lnTo>
                  <a:pt x="21829" y="13302"/>
                </a:lnTo>
                <a:lnTo>
                  <a:pt x="20920" y="12499"/>
                </a:lnTo>
                <a:lnTo>
                  <a:pt x="20037" y="11688"/>
                </a:lnTo>
                <a:lnTo>
                  <a:pt x="19208" y="10878"/>
                </a:lnTo>
                <a:lnTo>
                  <a:pt x="18432" y="10060"/>
                </a:lnTo>
                <a:lnTo>
                  <a:pt x="17710" y="9241"/>
                </a:lnTo>
                <a:lnTo>
                  <a:pt x="17014" y="8423"/>
                </a:lnTo>
                <a:lnTo>
                  <a:pt x="16372" y="7597"/>
                </a:lnTo>
                <a:lnTo>
                  <a:pt x="15783" y="6779"/>
                </a:lnTo>
                <a:lnTo>
                  <a:pt x="15222" y="5953"/>
                </a:lnTo>
                <a:lnTo>
                  <a:pt x="14740" y="5119"/>
                </a:lnTo>
                <a:lnTo>
                  <a:pt x="14259" y="4293"/>
                </a:lnTo>
                <a:lnTo>
                  <a:pt x="13857" y="3467"/>
                </a:lnTo>
                <a:lnTo>
                  <a:pt x="13483" y="2641"/>
                </a:lnTo>
                <a:lnTo>
                  <a:pt x="13189" y="1807"/>
                </a:lnTo>
                <a:lnTo>
                  <a:pt x="13135" y="1699"/>
                </a:lnTo>
                <a:lnTo>
                  <a:pt x="13055" y="1591"/>
                </a:lnTo>
                <a:lnTo>
                  <a:pt x="12975" y="1490"/>
                </a:lnTo>
                <a:lnTo>
                  <a:pt x="12868" y="1390"/>
                </a:lnTo>
                <a:lnTo>
                  <a:pt x="12761" y="1290"/>
                </a:lnTo>
                <a:lnTo>
                  <a:pt x="12627" y="1197"/>
                </a:lnTo>
                <a:lnTo>
                  <a:pt x="12493" y="1104"/>
                </a:lnTo>
                <a:lnTo>
                  <a:pt x="12333" y="1020"/>
                </a:lnTo>
                <a:lnTo>
                  <a:pt x="12172" y="935"/>
                </a:lnTo>
                <a:lnTo>
                  <a:pt x="11985" y="857"/>
                </a:lnTo>
                <a:lnTo>
                  <a:pt x="11771" y="780"/>
                </a:lnTo>
                <a:lnTo>
                  <a:pt x="11584" y="711"/>
                </a:lnTo>
                <a:lnTo>
                  <a:pt x="11129" y="572"/>
                </a:lnTo>
                <a:lnTo>
                  <a:pt x="10647" y="456"/>
                </a:lnTo>
                <a:lnTo>
                  <a:pt x="10112" y="348"/>
                </a:lnTo>
                <a:lnTo>
                  <a:pt x="9577" y="255"/>
                </a:lnTo>
                <a:lnTo>
                  <a:pt x="9016" y="178"/>
                </a:lnTo>
                <a:lnTo>
                  <a:pt x="8427" y="116"/>
                </a:lnTo>
                <a:lnTo>
                  <a:pt x="7812" y="62"/>
                </a:lnTo>
                <a:lnTo>
                  <a:pt x="7197" y="31"/>
                </a:lnTo>
                <a:lnTo>
                  <a:pt x="6581" y="8"/>
                </a:lnTo>
                <a:lnTo>
                  <a:pt x="5966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192;p9">
            <a:extLst>
              <a:ext uri="{FF2B5EF4-FFF2-40B4-BE49-F238E27FC236}">
                <a16:creationId xmlns:a16="http://schemas.microsoft.com/office/drawing/2014/main" id="{DA8A9E15-3298-7A47-BBD9-9CF8077A9F17}"/>
              </a:ext>
            </a:extLst>
          </p:cNvPr>
          <p:cNvSpPr/>
          <p:nvPr userDrawn="1"/>
        </p:nvSpPr>
        <p:spPr>
          <a:xfrm rot="13060956">
            <a:off x="11177073" y="4500753"/>
            <a:ext cx="450847" cy="1126347"/>
          </a:xfrm>
          <a:custGeom>
            <a:avLst/>
            <a:gdLst/>
            <a:ahLst/>
            <a:cxnLst/>
            <a:rect l="l" t="t" r="r" b="b"/>
            <a:pathLst>
              <a:path w="104652" h="142924" extrusionOk="0">
                <a:moveTo>
                  <a:pt x="13034" y="0"/>
                </a:moveTo>
                <a:lnTo>
                  <a:pt x="12629" y="34"/>
                </a:lnTo>
                <a:lnTo>
                  <a:pt x="12272" y="80"/>
                </a:lnTo>
                <a:lnTo>
                  <a:pt x="11891" y="148"/>
                </a:lnTo>
                <a:lnTo>
                  <a:pt x="11557" y="228"/>
                </a:lnTo>
                <a:lnTo>
                  <a:pt x="11223" y="330"/>
                </a:lnTo>
                <a:lnTo>
                  <a:pt x="10914" y="444"/>
                </a:lnTo>
                <a:lnTo>
                  <a:pt x="10628" y="570"/>
                </a:lnTo>
                <a:lnTo>
                  <a:pt x="10366" y="706"/>
                </a:lnTo>
                <a:lnTo>
                  <a:pt x="10104" y="866"/>
                </a:lnTo>
                <a:lnTo>
                  <a:pt x="9889" y="1025"/>
                </a:lnTo>
                <a:lnTo>
                  <a:pt x="9698" y="1196"/>
                </a:lnTo>
                <a:lnTo>
                  <a:pt x="9508" y="1367"/>
                </a:lnTo>
                <a:lnTo>
                  <a:pt x="9365" y="1549"/>
                </a:lnTo>
                <a:lnTo>
                  <a:pt x="9246" y="1732"/>
                </a:lnTo>
                <a:lnTo>
                  <a:pt x="9174" y="1925"/>
                </a:lnTo>
                <a:lnTo>
                  <a:pt x="9103" y="2119"/>
                </a:lnTo>
                <a:lnTo>
                  <a:pt x="9079" y="2301"/>
                </a:lnTo>
                <a:lnTo>
                  <a:pt x="9103" y="2495"/>
                </a:lnTo>
                <a:lnTo>
                  <a:pt x="9150" y="2688"/>
                </a:lnTo>
                <a:lnTo>
                  <a:pt x="9222" y="2871"/>
                </a:lnTo>
                <a:lnTo>
                  <a:pt x="9341" y="3042"/>
                </a:lnTo>
                <a:lnTo>
                  <a:pt x="9484" y="3212"/>
                </a:lnTo>
                <a:lnTo>
                  <a:pt x="9675" y="3383"/>
                </a:lnTo>
                <a:lnTo>
                  <a:pt x="9913" y="3531"/>
                </a:lnTo>
                <a:lnTo>
                  <a:pt x="10175" y="3679"/>
                </a:lnTo>
                <a:lnTo>
                  <a:pt x="10509" y="3816"/>
                </a:lnTo>
                <a:lnTo>
                  <a:pt x="10866" y="3930"/>
                </a:lnTo>
                <a:lnTo>
                  <a:pt x="11271" y="4044"/>
                </a:lnTo>
                <a:lnTo>
                  <a:pt x="16060" y="5137"/>
                </a:lnTo>
                <a:lnTo>
                  <a:pt x="20826" y="6254"/>
                </a:lnTo>
                <a:lnTo>
                  <a:pt x="25568" y="7393"/>
                </a:lnTo>
                <a:lnTo>
                  <a:pt x="30286" y="8555"/>
                </a:lnTo>
                <a:lnTo>
                  <a:pt x="34980" y="9728"/>
                </a:lnTo>
                <a:lnTo>
                  <a:pt x="39650" y="10924"/>
                </a:lnTo>
                <a:lnTo>
                  <a:pt x="44296" y="12132"/>
                </a:lnTo>
                <a:lnTo>
                  <a:pt x="48919" y="13373"/>
                </a:lnTo>
                <a:lnTo>
                  <a:pt x="53494" y="14615"/>
                </a:lnTo>
                <a:lnTo>
                  <a:pt x="58069" y="15891"/>
                </a:lnTo>
                <a:lnTo>
                  <a:pt x="62620" y="17178"/>
                </a:lnTo>
                <a:lnTo>
                  <a:pt x="67147" y="18488"/>
                </a:lnTo>
                <a:lnTo>
                  <a:pt x="71651" y="19821"/>
                </a:lnTo>
                <a:lnTo>
                  <a:pt x="76130" y="21176"/>
                </a:lnTo>
                <a:lnTo>
                  <a:pt x="80586" y="22543"/>
                </a:lnTo>
                <a:lnTo>
                  <a:pt x="85018" y="23933"/>
                </a:lnTo>
                <a:lnTo>
                  <a:pt x="80324" y="24707"/>
                </a:lnTo>
                <a:lnTo>
                  <a:pt x="75654" y="25505"/>
                </a:lnTo>
                <a:lnTo>
                  <a:pt x="71007" y="26313"/>
                </a:lnTo>
                <a:lnTo>
                  <a:pt x="66361" y="27145"/>
                </a:lnTo>
                <a:lnTo>
                  <a:pt x="61738" y="27988"/>
                </a:lnTo>
                <a:lnTo>
                  <a:pt x="57116" y="28854"/>
                </a:lnTo>
                <a:lnTo>
                  <a:pt x="52517" y="29731"/>
                </a:lnTo>
                <a:lnTo>
                  <a:pt x="47942" y="30631"/>
                </a:lnTo>
                <a:lnTo>
                  <a:pt x="43367" y="31542"/>
                </a:lnTo>
                <a:lnTo>
                  <a:pt x="38816" y="32476"/>
                </a:lnTo>
                <a:lnTo>
                  <a:pt x="34265" y="33421"/>
                </a:lnTo>
                <a:lnTo>
                  <a:pt x="29738" y="34390"/>
                </a:lnTo>
                <a:lnTo>
                  <a:pt x="25210" y="35381"/>
                </a:lnTo>
                <a:lnTo>
                  <a:pt x="20707" y="36383"/>
                </a:lnTo>
                <a:lnTo>
                  <a:pt x="16227" y="37408"/>
                </a:lnTo>
                <a:lnTo>
                  <a:pt x="11748" y="38445"/>
                </a:lnTo>
                <a:lnTo>
                  <a:pt x="11271" y="38570"/>
                </a:lnTo>
                <a:lnTo>
                  <a:pt x="10842" y="38707"/>
                </a:lnTo>
                <a:lnTo>
                  <a:pt x="10437" y="38844"/>
                </a:lnTo>
                <a:lnTo>
                  <a:pt x="10104" y="39003"/>
                </a:lnTo>
                <a:lnTo>
                  <a:pt x="9794" y="39163"/>
                </a:lnTo>
                <a:lnTo>
                  <a:pt x="9532" y="39333"/>
                </a:lnTo>
                <a:lnTo>
                  <a:pt x="9293" y="39516"/>
                </a:lnTo>
                <a:lnTo>
                  <a:pt x="9103" y="39698"/>
                </a:lnTo>
                <a:lnTo>
                  <a:pt x="8960" y="39880"/>
                </a:lnTo>
                <a:lnTo>
                  <a:pt x="8841" y="40074"/>
                </a:lnTo>
                <a:lnTo>
                  <a:pt x="8769" y="40268"/>
                </a:lnTo>
                <a:lnTo>
                  <a:pt x="8721" y="40473"/>
                </a:lnTo>
                <a:lnTo>
                  <a:pt x="8698" y="40678"/>
                </a:lnTo>
                <a:lnTo>
                  <a:pt x="8721" y="40883"/>
                </a:lnTo>
                <a:lnTo>
                  <a:pt x="8769" y="41088"/>
                </a:lnTo>
                <a:lnTo>
                  <a:pt x="8841" y="41281"/>
                </a:lnTo>
                <a:lnTo>
                  <a:pt x="8936" y="41486"/>
                </a:lnTo>
                <a:lnTo>
                  <a:pt x="9079" y="41691"/>
                </a:lnTo>
                <a:lnTo>
                  <a:pt x="9222" y="41885"/>
                </a:lnTo>
                <a:lnTo>
                  <a:pt x="9412" y="42079"/>
                </a:lnTo>
                <a:lnTo>
                  <a:pt x="9627" y="42272"/>
                </a:lnTo>
                <a:lnTo>
                  <a:pt x="9865" y="42455"/>
                </a:lnTo>
                <a:lnTo>
                  <a:pt x="10104" y="42637"/>
                </a:lnTo>
                <a:lnTo>
                  <a:pt x="10389" y="42808"/>
                </a:lnTo>
                <a:lnTo>
                  <a:pt x="10675" y="42967"/>
                </a:lnTo>
                <a:lnTo>
                  <a:pt x="10985" y="43127"/>
                </a:lnTo>
                <a:lnTo>
                  <a:pt x="11319" y="43275"/>
                </a:lnTo>
                <a:lnTo>
                  <a:pt x="11676" y="43411"/>
                </a:lnTo>
                <a:lnTo>
                  <a:pt x="12034" y="43537"/>
                </a:lnTo>
                <a:lnTo>
                  <a:pt x="12415" y="43651"/>
                </a:lnTo>
                <a:lnTo>
                  <a:pt x="12820" y="43753"/>
                </a:lnTo>
                <a:lnTo>
                  <a:pt x="13225" y="43844"/>
                </a:lnTo>
                <a:lnTo>
                  <a:pt x="17228" y="44642"/>
                </a:lnTo>
                <a:lnTo>
                  <a:pt x="21231" y="45450"/>
                </a:lnTo>
                <a:lnTo>
                  <a:pt x="25186" y="46282"/>
                </a:lnTo>
                <a:lnTo>
                  <a:pt x="29142" y="47125"/>
                </a:lnTo>
                <a:lnTo>
                  <a:pt x="33073" y="47979"/>
                </a:lnTo>
                <a:lnTo>
                  <a:pt x="37005" y="48845"/>
                </a:lnTo>
                <a:lnTo>
                  <a:pt x="40913" y="49733"/>
                </a:lnTo>
                <a:lnTo>
                  <a:pt x="44797" y="50633"/>
                </a:lnTo>
                <a:lnTo>
                  <a:pt x="48657" y="51545"/>
                </a:lnTo>
                <a:lnTo>
                  <a:pt x="52517" y="52479"/>
                </a:lnTo>
                <a:lnTo>
                  <a:pt x="56377" y="53424"/>
                </a:lnTo>
                <a:lnTo>
                  <a:pt x="60189" y="54370"/>
                </a:lnTo>
                <a:lnTo>
                  <a:pt x="64002" y="55349"/>
                </a:lnTo>
                <a:lnTo>
                  <a:pt x="67814" y="56329"/>
                </a:lnTo>
                <a:lnTo>
                  <a:pt x="71603" y="57331"/>
                </a:lnTo>
                <a:lnTo>
                  <a:pt x="75368" y="58334"/>
                </a:lnTo>
                <a:lnTo>
                  <a:pt x="72985" y="58698"/>
                </a:lnTo>
                <a:lnTo>
                  <a:pt x="70602" y="59063"/>
                </a:lnTo>
                <a:lnTo>
                  <a:pt x="68219" y="59427"/>
                </a:lnTo>
                <a:lnTo>
                  <a:pt x="65860" y="59815"/>
                </a:lnTo>
                <a:lnTo>
                  <a:pt x="63501" y="60202"/>
                </a:lnTo>
                <a:lnTo>
                  <a:pt x="61143" y="60601"/>
                </a:lnTo>
                <a:lnTo>
                  <a:pt x="58807" y="61011"/>
                </a:lnTo>
                <a:lnTo>
                  <a:pt x="56472" y="61432"/>
                </a:lnTo>
                <a:lnTo>
                  <a:pt x="54161" y="61854"/>
                </a:lnTo>
                <a:lnTo>
                  <a:pt x="51850" y="62298"/>
                </a:lnTo>
                <a:lnTo>
                  <a:pt x="49562" y="62742"/>
                </a:lnTo>
                <a:lnTo>
                  <a:pt x="47251" y="63198"/>
                </a:lnTo>
                <a:lnTo>
                  <a:pt x="44963" y="63665"/>
                </a:lnTo>
                <a:lnTo>
                  <a:pt x="42700" y="64132"/>
                </a:lnTo>
                <a:lnTo>
                  <a:pt x="40436" y="64610"/>
                </a:lnTo>
                <a:lnTo>
                  <a:pt x="38173" y="65111"/>
                </a:lnTo>
                <a:lnTo>
                  <a:pt x="35909" y="65613"/>
                </a:lnTo>
                <a:lnTo>
                  <a:pt x="33669" y="66114"/>
                </a:lnTo>
                <a:lnTo>
                  <a:pt x="31429" y="66638"/>
                </a:lnTo>
                <a:lnTo>
                  <a:pt x="29213" y="67173"/>
                </a:lnTo>
                <a:lnTo>
                  <a:pt x="26997" y="67709"/>
                </a:lnTo>
                <a:lnTo>
                  <a:pt x="24781" y="68255"/>
                </a:lnTo>
                <a:lnTo>
                  <a:pt x="22565" y="68814"/>
                </a:lnTo>
                <a:lnTo>
                  <a:pt x="20373" y="69383"/>
                </a:lnTo>
                <a:lnTo>
                  <a:pt x="18181" y="69964"/>
                </a:lnTo>
                <a:lnTo>
                  <a:pt x="15989" y="70545"/>
                </a:lnTo>
                <a:lnTo>
                  <a:pt x="13821" y="71137"/>
                </a:lnTo>
                <a:lnTo>
                  <a:pt x="11652" y="71752"/>
                </a:lnTo>
                <a:lnTo>
                  <a:pt x="9484" y="72368"/>
                </a:lnTo>
                <a:lnTo>
                  <a:pt x="7316" y="72994"/>
                </a:lnTo>
                <a:lnTo>
                  <a:pt x="5171" y="73632"/>
                </a:lnTo>
                <a:lnTo>
                  <a:pt x="3003" y="74270"/>
                </a:lnTo>
                <a:lnTo>
                  <a:pt x="2669" y="74384"/>
                </a:lnTo>
                <a:lnTo>
                  <a:pt x="2336" y="74509"/>
                </a:lnTo>
                <a:lnTo>
                  <a:pt x="2026" y="74646"/>
                </a:lnTo>
                <a:lnTo>
                  <a:pt x="1740" y="74782"/>
                </a:lnTo>
                <a:lnTo>
                  <a:pt x="1478" y="74931"/>
                </a:lnTo>
                <a:lnTo>
                  <a:pt x="1216" y="75079"/>
                </a:lnTo>
                <a:lnTo>
                  <a:pt x="1001" y="75238"/>
                </a:lnTo>
                <a:lnTo>
                  <a:pt x="811" y="75409"/>
                </a:lnTo>
                <a:lnTo>
                  <a:pt x="620" y="75580"/>
                </a:lnTo>
                <a:lnTo>
                  <a:pt x="477" y="75751"/>
                </a:lnTo>
                <a:lnTo>
                  <a:pt x="334" y="75922"/>
                </a:lnTo>
                <a:lnTo>
                  <a:pt x="215" y="76104"/>
                </a:lnTo>
                <a:lnTo>
                  <a:pt x="144" y="76286"/>
                </a:lnTo>
                <a:lnTo>
                  <a:pt x="72" y="76468"/>
                </a:lnTo>
                <a:lnTo>
                  <a:pt x="24" y="76651"/>
                </a:lnTo>
                <a:lnTo>
                  <a:pt x="1" y="76844"/>
                </a:lnTo>
                <a:lnTo>
                  <a:pt x="24" y="77026"/>
                </a:lnTo>
                <a:lnTo>
                  <a:pt x="48" y="77209"/>
                </a:lnTo>
                <a:lnTo>
                  <a:pt x="96" y="77391"/>
                </a:lnTo>
                <a:lnTo>
                  <a:pt x="167" y="77573"/>
                </a:lnTo>
                <a:lnTo>
                  <a:pt x="263" y="77755"/>
                </a:lnTo>
                <a:lnTo>
                  <a:pt x="406" y="77926"/>
                </a:lnTo>
                <a:lnTo>
                  <a:pt x="549" y="78097"/>
                </a:lnTo>
                <a:lnTo>
                  <a:pt x="715" y="78268"/>
                </a:lnTo>
                <a:lnTo>
                  <a:pt x="906" y="78428"/>
                </a:lnTo>
                <a:lnTo>
                  <a:pt x="1144" y="78587"/>
                </a:lnTo>
                <a:lnTo>
                  <a:pt x="1383" y="78735"/>
                </a:lnTo>
                <a:lnTo>
                  <a:pt x="1668" y="78883"/>
                </a:lnTo>
                <a:lnTo>
                  <a:pt x="1954" y="79020"/>
                </a:lnTo>
                <a:lnTo>
                  <a:pt x="2288" y="79145"/>
                </a:lnTo>
                <a:lnTo>
                  <a:pt x="2645" y="79271"/>
                </a:lnTo>
                <a:lnTo>
                  <a:pt x="3003" y="79384"/>
                </a:lnTo>
                <a:lnTo>
                  <a:pt x="7673" y="80660"/>
                </a:lnTo>
                <a:lnTo>
                  <a:pt x="12319" y="81947"/>
                </a:lnTo>
                <a:lnTo>
                  <a:pt x="16942" y="83246"/>
                </a:lnTo>
                <a:lnTo>
                  <a:pt x="21541" y="84556"/>
                </a:lnTo>
                <a:lnTo>
                  <a:pt x="26140" y="85877"/>
                </a:lnTo>
                <a:lnTo>
                  <a:pt x="30738" y="87210"/>
                </a:lnTo>
                <a:lnTo>
                  <a:pt x="35313" y="88543"/>
                </a:lnTo>
                <a:lnTo>
                  <a:pt x="39864" y="89898"/>
                </a:lnTo>
                <a:lnTo>
                  <a:pt x="44415" y="91254"/>
                </a:lnTo>
                <a:lnTo>
                  <a:pt x="48943" y="92621"/>
                </a:lnTo>
                <a:lnTo>
                  <a:pt x="53446" y="93999"/>
                </a:lnTo>
                <a:lnTo>
                  <a:pt x="57950" y="95389"/>
                </a:lnTo>
                <a:lnTo>
                  <a:pt x="62453" y="96790"/>
                </a:lnTo>
                <a:lnTo>
                  <a:pt x="66933" y="98191"/>
                </a:lnTo>
                <a:lnTo>
                  <a:pt x="71412" y="99615"/>
                </a:lnTo>
                <a:lnTo>
                  <a:pt x="75868" y="101039"/>
                </a:lnTo>
                <a:lnTo>
                  <a:pt x="73366" y="101472"/>
                </a:lnTo>
                <a:lnTo>
                  <a:pt x="70864" y="101916"/>
                </a:lnTo>
                <a:lnTo>
                  <a:pt x="68386" y="102372"/>
                </a:lnTo>
                <a:lnTo>
                  <a:pt x="65908" y="102839"/>
                </a:lnTo>
                <a:lnTo>
                  <a:pt x="63454" y="103317"/>
                </a:lnTo>
                <a:lnTo>
                  <a:pt x="61023" y="103795"/>
                </a:lnTo>
                <a:lnTo>
                  <a:pt x="58593" y="104297"/>
                </a:lnTo>
                <a:lnTo>
                  <a:pt x="56186" y="104809"/>
                </a:lnTo>
                <a:lnTo>
                  <a:pt x="53780" y="105333"/>
                </a:lnTo>
                <a:lnTo>
                  <a:pt x="51397" y="105869"/>
                </a:lnTo>
                <a:lnTo>
                  <a:pt x="49038" y="106415"/>
                </a:lnTo>
                <a:lnTo>
                  <a:pt x="46679" y="106974"/>
                </a:lnTo>
                <a:lnTo>
                  <a:pt x="44320" y="107543"/>
                </a:lnTo>
                <a:lnTo>
                  <a:pt x="41985" y="108124"/>
                </a:lnTo>
                <a:lnTo>
                  <a:pt x="39674" y="108716"/>
                </a:lnTo>
                <a:lnTo>
                  <a:pt x="37362" y="109320"/>
                </a:lnTo>
                <a:lnTo>
                  <a:pt x="35075" y="109935"/>
                </a:lnTo>
                <a:lnTo>
                  <a:pt x="32788" y="110573"/>
                </a:lnTo>
                <a:lnTo>
                  <a:pt x="30524" y="111211"/>
                </a:lnTo>
                <a:lnTo>
                  <a:pt x="28260" y="111860"/>
                </a:lnTo>
                <a:lnTo>
                  <a:pt x="25997" y="112521"/>
                </a:lnTo>
                <a:lnTo>
                  <a:pt x="23757" y="113193"/>
                </a:lnTo>
                <a:lnTo>
                  <a:pt x="21541" y="113888"/>
                </a:lnTo>
                <a:lnTo>
                  <a:pt x="19325" y="114583"/>
                </a:lnTo>
                <a:lnTo>
                  <a:pt x="17133" y="115289"/>
                </a:lnTo>
                <a:lnTo>
                  <a:pt x="14941" y="116018"/>
                </a:lnTo>
                <a:lnTo>
                  <a:pt x="12748" y="116747"/>
                </a:lnTo>
                <a:lnTo>
                  <a:pt x="10580" y="117488"/>
                </a:lnTo>
                <a:lnTo>
                  <a:pt x="8436" y="118251"/>
                </a:lnTo>
                <a:lnTo>
                  <a:pt x="6267" y="119014"/>
                </a:lnTo>
                <a:lnTo>
                  <a:pt x="4147" y="119800"/>
                </a:lnTo>
                <a:lnTo>
                  <a:pt x="2002" y="120586"/>
                </a:lnTo>
                <a:lnTo>
                  <a:pt x="1740" y="120700"/>
                </a:lnTo>
                <a:lnTo>
                  <a:pt x="1502" y="120825"/>
                </a:lnTo>
                <a:lnTo>
                  <a:pt x="1263" y="120950"/>
                </a:lnTo>
                <a:lnTo>
                  <a:pt x="1073" y="121087"/>
                </a:lnTo>
                <a:lnTo>
                  <a:pt x="882" y="121224"/>
                </a:lnTo>
                <a:lnTo>
                  <a:pt x="739" y="121372"/>
                </a:lnTo>
                <a:lnTo>
                  <a:pt x="596" y="121531"/>
                </a:lnTo>
                <a:lnTo>
                  <a:pt x="477" y="121691"/>
                </a:lnTo>
                <a:lnTo>
                  <a:pt x="382" y="121850"/>
                </a:lnTo>
                <a:lnTo>
                  <a:pt x="310" y="122021"/>
                </a:lnTo>
                <a:lnTo>
                  <a:pt x="239" y="122192"/>
                </a:lnTo>
                <a:lnTo>
                  <a:pt x="215" y="122363"/>
                </a:lnTo>
                <a:lnTo>
                  <a:pt x="191" y="122534"/>
                </a:lnTo>
                <a:lnTo>
                  <a:pt x="191" y="122705"/>
                </a:lnTo>
                <a:lnTo>
                  <a:pt x="215" y="122887"/>
                </a:lnTo>
                <a:lnTo>
                  <a:pt x="263" y="123058"/>
                </a:lnTo>
                <a:lnTo>
                  <a:pt x="310" y="123229"/>
                </a:lnTo>
                <a:lnTo>
                  <a:pt x="406" y="123399"/>
                </a:lnTo>
                <a:lnTo>
                  <a:pt x="501" y="123570"/>
                </a:lnTo>
                <a:lnTo>
                  <a:pt x="596" y="123741"/>
                </a:lnTo>
                <a:lnTo>
                  <a:pt x="739" y="123901"/>
                </a:lnTo>
                <a:lnTo>
                  <a:pt x="882" y="124060"/>
                </a:lnTo>
                <a:lnTo>
                  <a:pt x="1049" y="124208"/>
                </a:lnTo>
                <a:lnTo>
                  <a:pt x="1240" y="124356"/>
                </a:lnTo>
                <a:lnTo>
                  <a:pt x="1430" y="124493"/>
                </a:lnTo>
                <a:lnTo>
                  <a:pt x="1645" y="124630"/>
                </a:lnTo>
                <a:lnTo>
                  <a:pt x="1883" y="124755"/>
                </a:lnTo>
                <a:lnTo>
                  <a:pt x="2121" y="124869"/>
                </a:lnTo>
                <a:lnTo>
                  <a:pt x="2383" y="124983"/>
                </a:lnTo>
                <a:lnTo>
                  <a:pt x="2669" y="125074"/>
                </a:lnTo>
                <a:lnTo>
                  <a:pt x="2955" y="125165"/>
                </a:lnTo>
                <a:lnTo>
                  <a:pt x="3265" y="125245"/>
                </a:lnTo>
                <a:lnTo>
                  <a:pt x="81539" y="142628"/>
                </a:lnTo>
                <a:lnTo>
                  <a:pt x="81873" y="142696"/>
                </a:lnTo>
                <a:lnTo>
                  <a:pt x="82206" y="142753"/>
                </a:lnTo>
                <a:lnTo>
                  <a:pt x="82540" y="142810"/>
                </a:lnTo>
                <a:lnTo>
                  <a:pt x="82873" y="142844"/>
                </a:lnTo>
                <a:lnTo>
                  <a:pt x="83183" y="142878"/>
                </a:lnTo>
                <a:lnTo>
                  <a:pt x="83517" y="142901"/>
                </a:lnTo>
                <a:lnTo>
                  <a:pt x="83850" y="142924"/>
                </a:lnTo>
                <a:lnTo>
                  <a:pt x="84780" y="142924"/>
                </a:lnTo>
                <a:lnTo>
                  <a:pt x="85089" y="142901"/>
                </a:lnTo>
                <a:lnTo>
                  <a:pt x="85399" y="142878"/>
                </a:lnTo>
                <a:lnTo>
                  <a:pt x="85685" y="142855"/>
                </a:lnTo>
                <a:lnTo>
                  <a:pt x="85995" y="142821"/>
                </a:lnTo>
                <a:lnTo>
                  <a:pt x="86281" y="142776"/>
                </a:lnTo>
                <a:lnTo>
                  <a:pt x="86567" y="142730"/>
                </a:lnTo>
                <a:lnTo>
                  <a:pt x="87115" y="142605"/>
                </a:lnTo>
                <a:lnTo>
                  <a:pt x="87615" y="142468"/>
                </a:lnTo>
                <a:lnTo>
                  <a:pt x="88116" y="142309"/>
                </a:lnTo>
                <a:lnTo>
                  <a:pt x="88568" y="142126"/>
                </a:lnTo>
                <a:lnTo>
                  <a:pt x="88997" y="141933"/>
                </a:lnTo>
                <a:lnTo>
                  <a:pt x="89402" y="141728"/>
                </a:lnTo>
                <a:lnTo>
                  <a:pt x="89760" y="141500"/>
                </a:lnTo>
                <a:lnTo>
                  <a:pt x="90069" y="141272"/>
                </a:lnTo>
                <a:lnTo>
                  <a:pt x="90331" y="141021"/>
                </a:lnTo>
                <a:lnTo>
                  <a:pt x="90570" y="140771"/>
                </a:lnTo>
                <a:lnTo>
                  <a:pt x="90737" y="140520"/>
                </a:lnTo>
                <a:lnTo>
                  <a:pt x="90880" y="140258"/>
                </a:lnTo>
                <a:lnTo>
                  <a:pt x="90951" y="139996"/>
                </a:lnTo>
                <a:lnTo>
                  <a:pt x="90999" y="139734"/>
                </a:lnTo>
                <a:lnTo>
                  <a:pt x="90975" y="139598"/>
                </a:lnTo>
                <a:lnTo>
                  <a:pt x="90951" y="139472"/>
                </a:lnTo>
                <a:lnTo>
                  <a:pt x="90927" y="139336"/>
                </a:lnTo>
                <a:lnTo>
                  <a:pt x="90880" y="139210"/>
                </a:lnTo>
                <a:lnTo>
                  <a:pt x="90808" y="139085"/>
                </a:lnTo>
                <a:lnTo>
                  <a:pt x="90713" y="138960"/>
                </a:lnTo>
                <a:lnTo>
                  <a:pt x="90617" y="138834"/>
                </a:lnTo>
                <a:lnTo>
                  <a:pt x="90522" y="138709"/>
                </a:lnTo>
                <a:lnTo>
                  <a:pt x="90379" y="138595"/>
                </a:lnTo>
                <a:lnTo>
                  <a:pt x="90236" y="138481"/>
                </a:lnTo>
                <a:lnTo>
                  <a:pt x="90069" y="138367"/>
                </a:lnTo>
                <a:lnTo>
                  <a:pt x="89879" y="138253"/>
                </a:lnTo>
                <a:lnTo>
                  <a:pt x="89688" y="138151"/>
                </a:lnTo>
                <a:lnTo>
                  <a:pt x="89474" y="138048"/>
                </a:lnTo>
                <a:lnTo>
                  <a:pt x="89235" y="137946"/>
                </a:lnTo>
                <a:lnTo>
                  <a:pt x="88997" y="137843"/>
                </a:lnTo>
                <a:lnTo>
                  <a:pt x="88711" y="137752"/>
                </a:lnTo>
                <a:lnTo>
                  <a:pt x="88425" y="137672"/>
                </a:lnTo>
                <a:lnTo>
                  <a:pt x="88116" y="137581"/>
                </a:lnTo>
                <a:lnTo>
                  <a:pt x="87782" y="137513"/>
                </a:lnTo>
                <a:lnTo>
                  <a:pt x="18300" y="122078"/>
                </a:lnTo>
                <a:lnTo>
                  <a:pt x="20397" y="121360"/>
                </a:lnTo>
                <a:lnTo>
                  <a:pt x="22494" y="120654"/>
                </a:lnTo>
                <a:lnTo>
                  <a:pt x="24615" y="119948"/>
                </a:lnTo>
                <a:lnTo>
                  <a:pt x="26735" y="119265"/>
                </a:lnTo>
                <a:lnTo>
                  <a:pt x="28880" y="118592"/>
                </a:lnTo>
                <a:lnTo>
                  <a:pt x="31048" y="117932"/>
                </a:lnTo>
                <a:lnTo>
                  <a:pt x="33216" y="117282"/>
                </a:lnTo>
                <a:lnTo>
                  <a:pt x="35385" y="116645"/>
                </a:lnTo>
                <a:lnTo>
                  <a:pt x="37577" y="116029"/>
                </a:lnTo>
                <a:lnTo>
                  <a:pt x="39769" y="115414"/>
                </a:lnTo>
                <a:lnTo>
                  <a:pt x="41985" y="114811"/>
                </a:lnTo>
                <a:lnTo>
                  <a:pt x="44225" y="114218"/>
                </a:lnTo>
                <a:lnTo>
                  <a:pt x="46465" y="113637"/>
                </a:lnTo>
                <a:lnTo>
                  <a:pt x="48704" y="113079"/>
                </a:lnTo>
                <a:lnTo>
                  <a:pt x="50968" y="112521"/>
                </a:lnTo>
                <a:lnTo>
                  <a:pt x="53256" y="111974"/>
                </a:lnTo>
                <a:lnTo>
                  <a:pt x="55543" y="111439"/>
                </a:lnTo>
                <a:lnTo>
                  <a:pt x="57830" y="110926"/>
                </a:lnTo>
                <a:lnTo>
                  <a:pt x="60142" y="110414"/>
                </a:lnTo>
                <a:lnTo>
                  <a:pt x="62477" y="109912"/>
                </a:lnTo>
                <a:lnTo>
                  <a:pt x="64812" y="109434"/>
                </a:lnTo>
                <a:lnTo>
                  <a:pt x="67171" y="108956"/>
                </a:lnTo>
                <a:lnTo>
                  <a:pt x="69530" y="108489"/>
                </a:lnTo>
                <a:lnTo>
                  <a:pt x="71913" y="108033"/>
                </a:lnTo>
                <a:lnTo>
                  <a:pt x="74319" y="107600"/>
                </a:lnTo>
                <a:lnTo>
                  <a:pt x="76726" y="107167"/>
                </a:lnTo>
                <a:lnTo>
                  <a:pt x="79132" y="106746"/>
                </a:lnTo>
                <a:lnTo>
                  <a:pt x="81563" y="106336"/>
                </a:lnTo>
                <a:lnTo>
                  <a:pt x="84017" y="105937"/>
                </a:lnTo>
                <a:lnTo>
                  <a:pt x="86471" y="105550"/>
                </a:lnTo>
                <a:lnTo>
                  <a:pt x="88949" y="105185"/>
                </a:lnTo>
                <a:lnTo>
                  <a:pt x="91451" y="104821"/>
                </a:lnTo>
                <a:lnTo>
                  <a:pt x="91928" y="104741"/>
                </a:lnTo>
                <a:lnTo>
                  <a:pt x="92381" y="104650"/>
                </a:lnTo>
                <a:lnTo>
                  <a:pt x="92810" y="104536"/>
                </a:lnTo>
                <a:lnTo>
                  <a:pt x="93215" y="104422"/>
                </a:lnTo>
                <a:lnTo>
                  <a:pt x="93596" y="104297"/>
                </a:lnTo>
                <a:lnTo>
                  <a:pt x="93929" y="104149"/>
                </a:lnTo>
                <a:lnTo>
                  <a:pt x="94239" y="104001"/>
                </a:lnTo>
                <a:lnTo>
                  <a:pt x="94549" y="103852"/>
                </a:lnTo>
                <a:lnTo>
                  <a:pt x="94787" y="103682"/>
                </a:lnTo>
                <a:lnTo>
                  <a:pt x="95026" y="103511"/>
                </a:lnTo>
                <a:lnTo>
                  <a:pt x="95216" y="103328"/>
                </a:lnTo>
                <a:lnTo>
                  <a:pt x="95407" y="103146"/>
                </a:lnTo>
                <a:lnTo>
                  <a:pt x="95550" y="102953"/>
                </a:lnTo>
                <a:lnTo>
                  <a:pt x="95669" y="102759"/>
                </a:lnTo>
                <a:lnTo>
                  <a:pt x="95740" y="102565"/>
                </a:lnTo>
                <a:lnTo>
                  <a:pt x="95812" y="102360"/>
                </a:lnTo>
                <a:lnTo>
                  <a:pt x="95836" y="102155"/>
                </a:lnTo>
                <a:lnTo>
                  <a:pt x="95836" y="101950"/>
                </a:lnTo>
                <a:lnTo>
                  <a:pt x="95812" y="101745"/>
                </a:lnTo>
                <a:lnTo>
                  <a:pt x="95764" y="101540"/>
                </a:lnTo>
                <a:lnTo>
                  <a:pt x="95693" y="101346"/>
                </a:lnTo>
                <a:lnTo>
                  <a:pt x="95574" y="101141"/>
                </a:lnTo>
                <a:lnTo>
                  <a:pt x="95431" y="100936"/>
                </a:lnTo>
                <a:lnTo>
                  <a:pt x="95264" y="100743"/>
                </a:lnTo>
                <a:lnTo>
                  <a:pt x="95073" y="100560"/>
                </a:lnTo>
                <a:lnTo>
                  <a:pt x="94859" y="100367"/>
                </a:lnTo>
                <a:lnTo>
                  <a:pt x="94597" y="100196"/>
                </a:lnTo>
                <a:lnTo>
                  <a:pt x="94311" y="100014"/>
                </a:lnTo>
                <a:lnTo>
                  <a:pt x="94025" y="99854"/>
                </a:lnTo>
                <a:lnTo>
                  <a:pt x="93667" y="99695"/>
                </a:lnTo>
                <a:lnTo>
                  <a:pt x="93310" y="99547"/>
                </a:lnTo>
                <a:lnTo>
                  <a:pt x="92929" y="99410"/>
                </a:lnTo>
                <a:lnTo>
                  <a:pt x="88354" y="97918"/>
                </a:lnTo>
                <a:lnTo>
                  <a:pt x="83779" y="96425"/>
                </a:lnTo>
                <a:lnTo>
                  <a:pt x="79180" y="94956"/>
                </a:lnTo>
                <a:lnTo>
                  <a:pt x="74581" y="93498"/>
                </a:lnTo>
                <a:lnTo>
                  <a:pt x="69959" y="92040"/>
                </a:lnTo>
                <a:lnTo>
                  <a:pt x="65312" y="90605"/>
                </a:lnTo>
                <a:lnTo>
                  <a:pt x="60666" y="89169"/>
                </a:lnTo>
                <a:lnTo>
                  <a:pt x="55996" y="87757"/>
                </a:lnTo>
                <a:lnTo>
                  <a:pt x="51325" y="86344"/>
                </a:lnTo>
                <a:lnTo>
                  <a:pt x="46631" y="84955"/>
                </a:lnTo>
                <a:lnTo>
                  <a:pt x="41937" y="83565"/>
                </a:lnTo>
                <a:lnTo>
                  <a:pt x="37219" y="82187"/>
                </a:lnTo>
                <a:lnTo>
                  <a:pt x="32478" y="80820"/>
                </a:lnTo>
                <a:lnTo>
                  <a:pt x="27736" y="79464"/>
                </a:lnTo>
                <a:lnTo>
                  <a:pt x="22970" y="78120"/>
                </a:lnTo>
                <a:lnTo>
                  <a:pt x="18205" y="76776"/>
                </a:lnTo>
                <a:lnTo>
                  <a:pt x="20397" y="76172"/>
                </a:lnTo>
                <a:lnTo>
                  <a:pt x="22613" y="75568"/>
                </a:lnTo>
                <a:lnTo>
                  <a:pt x="24829" y="74976"/>
                </a:lnTo>
                <a:lnTo>
                  <a:pt x="27045" y="74395"/>
                </a:lnTo>
                <a:lnTo>
                  <a:pt x="29285" y="73826"/>
                </a:lnTo>
                <a:lnTo>
                  <a:pt x="31525" y="73267"/>
                </a:lnTo>
                <a:lnTo>
                  <a:pt x="33764" y="72709"/>
                </a:lnTo>
                <a:lnTo>
                  <a:pt x="36004" y="72174"/>
                </a:lnTo>
                <a:lnTo>
                  <a:pt x="38268" y="71638"/>
                </a:lnTo>
                <a:lnTo>
                  <a:pt x="40555" y="71115"/>
                </a:lnTo>
                <a:lnTo>
                  <a:pt x="42819" y="70602"/>
                </a:lnTo>
                <a:lnTo>
                  <a:pt x="45106" y="70101"/>
                </a:lnTo>
                <a:lnTo>
                  <a:pt x="47418" y="69611"/>
                </a:lnTo>
                <a:lnTo>
                  <a:pt x="49729" y="69132"/>
                </a:lnTo>
                <a:lnTo>
                  <a:pt x="52040" y="68654"/>
                </a:lnTo>
                <a:lnTo>
                  <a:pt x="54352" y="68198"/>
                </a:lnTo>
                <a:lnTo>
                  <a:pt x="56687" y="67743"/>
                </a:lnTo>
                <a:lnTo>
                  <a:pt x="59022" y="67298"/>
                </a:lnTo>
                <a:lnTo>
                  <a:pt x="61381" y="66866"/>
                </a:lnTo>
                <a:lnTo>
                  <a:pt x="63740" y="66444"/>
                </a:lnTo>
                <a:lnTo>
                  <a:pt x="66099" y="66034"/>
                </a:lnTo>
                <a:lnTo>
                  <a:pt x="68481" y="65624"/>
                </a:lnTo>
                <a:lnTo>
                  <a:pt x="70888" y="65225"/>
                </a:lnTo>
                <a:lnTo>
                  <a:pt x="73271" y="64849"/>
                </a:lnTo>
                <a:lnTo>
                  <a:pt x="75677" y="64474"/>
                </a:lnTo>
                <a:lnTo>
                  <a:pt x="78108" y="64109"/>
                </a:lnTo>
                <a:lnTo>
                  <a:pt x="80538" y="63756"/>
                </a:lnTo>
                <a:lnTo>
                  <a:pt x="82969" y="63403"/>
                </a:lnTo>
                <a:lnTo>
                  <a:pt x="85423" y="63072"/>
                </a:lnTo>
                <a:lnTo>
                  <a:pt x="87877" y="62742"/>
                </a:lnTo>
                <a:lnTo>
                  <a:pt x="90331" y="62423"/>
                </a:lnTo>
                <a:lnTo>
                  <a:pt x="92810" y="62116"/>
                </a:lnTo>
                <a:lnTo>
                  <a:pt x="93286" y="62047"/>
                </a:lnTo>
                <a:lnTo>
                  <a:pt x="93739" y="61967"/>
                </a:lnTo>
                <a:lnTo>
                  <a:pt x="94168" y="61865"/>
                </a:lnTo>
                <a:lnTo>
                  <a:pt x="94573" y="61751"/>
                </a:lnTo>
                <a:lnTo>
                  <a:pt x="94930" y="61626"/>
                </a:lnTo>
                <a:lnTo>
                  <a:pt x="95288" y="61489"/>
                </a:lnTo>
                <a:lnTo>
                  <a:pt x="95597" y="61341"/>
                </a:lnTo>
                <a:lnTo>
                  <a:pt x="95883" y="61181"/>
                </a:lnTo>
                <a:lnTo>
                  <a:pt x="96145" y="61022"/>
                </a:lnTo>
                <a:lnTo>
                  <a:pt x="96384" y="60840"/>
                </a:lnTo>
                <a:lnTo>
                  <a:pt x="96598" y="60658"/>
                </a:lnTo>
                <a:lnTo>
                  <a:pt x="96765" y="60464"/>
                </a:lnTo>
                <a:lnTo>
                  <a:pt x="96908" y="60270"/>
                </a:lnTo>
                <a:lnTo>
                  <a:pt x="97027" y="60065"/>
                </a:lnTo>
                <a:lnTo>
                  <a:pt x="97122" y="59860"/>
                </a:lnTo>
                <a:lnTo>
                  <a:pt x="97194" y="59655"/>
                </a:lnTo>
                <a:lnTo>
                  <a:pt x="97242" y="59450"/>
                </a:lnTo>
                <a:lnTo>
                  <a:pt x="97242" y="59245"/>
                </a:lnTo>
                <a:lnTo>
                  <a:pt x="97218" y="59029"/>
                </a:lnTo>
                <a:lnTo>
                  <a:pt x="97170" y="58824"/>
                </a:lnTo>
                <a:lnTo>
                  <a:pt x="97099" y="58619"/>
                </a:lnTo>
                <a:lnTo>
                  <a:pt x="97003" y="58413"/>
                </a:lnTo>
                <a:lnTo>
                  <a:pt x="96860" y="58208"/>
                </a:lnTo>
                <a:lnTo>
                  <a:pt x="96693" y="58015"/>
                </a:lnTo>
                <a:lnTo>
                  <a:pt x="96503" y="57821"/>
                </a:lnTo>
                <a:lnTo>
                  <a:pt x="96265" y="57639"/>
                </a:lnTo>
                <a:lnTo>
                  <a:pt x="96026" y="57457"/>
                </a:lnTo>
                <a:lnTo>
                  <a:pt x="95740" y="57286"/>
                </a:lnTo>
                <a:lnTo>
                  <a:pt x="95431" y="57126"/>
                </a:lnTo>
                <a:lnTo>
                  <a:pt x="95073" y="56978"/>
                </a:lnTo>
                <a:lnTo>
                  <a:pt x="94692" y="56842"/>
                </a:lnTo>
                <a:lnTo>
                  <a:pt x="94287" y="56716"/>
                </a:lnTo>
                <a:lnTo>
                  <a:pt x="90379" y="55611"/>
                </a:lnTo>
                <a:lnTo>
                  <a:pt x="86448" y="54518"/>
                </a:lnTo>
                <a:lnTo>
                  <a:pt x="82492" y="53447"/>
                </a:lnTo>
                <a:lnTo>
                  <a:pt x="78537" y="52388"/>
                </a:lnTo>
                <a:lnTo>
                  <a:pt x="74558" y="51340"/>
                </a:lnTo>
                <a:lnTo>
                  <a:pt x="70578" y="50314"/>
                </a:lnTo>
                <a:lnTo>
                  <a:pt x="66575" y="49312"/>
                </a:lnTo>
                <a:lnTo>
                  <a:pt x="62548" y="48321"/>
                </a:lnTo>
                <a:lnTo>
                  <a:pt x="58498" y="47341"/>
                </a:lnTo>
                <a:lnTo>
                  <a:pt x="54447" y="46373"/>
                </a:lnTo>
                <a:lnTo>
                  <a:pt x="50396" y="45428"/>
                </a:lnTo>
                <a:lnTo>
                  <a:pt x="46298" y="44494"/>
                </a:lnTo>
                <a:lnTo>
                  <a:pt x="42199" y="43571"/>
                </a:lnTo>
                <a:lnTo>
                  <a:pt x="38077" y="42660"/>
                </a:lnTo>
                <a:lnTo>
                  <a:pt x="33955" y="41771"/>
                </a:lnTo>
                <a:lnTo>
                  <a:pt x="29809" y="40894"/>
                </a:lnTo>
                <a:lnTo>
                  <a:pt x="34122" y="39949"/>
                </a:lnTo>
                <a:lnTo>
                  <a:pt x="38435" y="39014"/>
                </a:lnTo>
                <a:lnTo>
                  <a:pt x="42771" y="38092"/>
                </a:lnTo>
                <a:lnTo>
                  <a:pt x="47108" y="37192"/>
                </a:lnTo>
                <a:lnTo>
                  <a:pt x="51468" y="36303"/>
                </a:lnTo>
                <a:lnTo>
                  <a:pt x="55853" y="35438"/>
                </a:lnTo>
                <a:lnTo>
                  <a:pt x="60237" y="34583"/>
                </a:lnTo>
                <a:lnTo>
                  <a:pt x="64621" y="33740"/>
                </a:lnTo>
                <a:lnTo>
                  <a:pt x="69029" y="32920"/>
                </a:lnTo>
                <a:lnTo>
                  <a:pt x="73461" y="32112"/>
                </a:lnTo>
                <a:lnTo>
                  <a:pt x="77893" y="31314"/>
                </a:lnTo>
                <a:lnTo>
                  <a:pt x="82349" y="30540"/>
                </a:lnTo>
                <a:lnTo>
                  <a:pt x="86805" y="29776"/>
                </a:lnTo>
                <a:lnTo>
                  <a:pt x="91308" y="29036"/>
                </a:lnTo>
                <a:lnTo>
                  <a:pt x="95788" y="28296"/>
                </a:lnTo>
                <a:lnTo>
                  <a:pt x="100315" y="27589"/>
                </a:lnTo>
                <a:lnTo>
                  <a:pt x="100768" y="27510"/>
                </a:lnTo>
                <a:lnTo>
                  <a:pt x="101221" y="27407"/>
                </a:lnTo>
                <a:lnTo>
                  <a:pt x="101650" y="27304"/>
                </a:lnTo>
                <a:lnTo>
                  <a:pt x="102031" y="27179"/>
                </a:lnTo>
                <a:lnTo>
                  <a:pt x="102388" y="27054"/>
                </a:lnTo>
                <a:lnTo>
                  <a:pt x="102722" y="26917"/>
                </a:lnTo>
                <a:lnTo>
                  <a:pt x="103056" y="26769"/>
                </a:lnTo>
                <a:lnTo>
                  <a:pt x="103318" y="26610"/>
                </a:lnTo>
                <a:lnTo>
                  <a:pt x="103580" y="26450"/>
                </a:lnTo>
                <a:lnTo>
                  <a:pt x="103818" y="26279"/>
                </a:lnTo>
                <a:lnTo>
                  <a:pt x="104009" y="26108"/>
                </a:lnTo>
                <a:lnTo>
                  <a:pt x="104175" y="25926"/>
                </a:lnTo>
                <a:lnTo>
                  <a:pt x="104342" y="25733"/>
                </a:lnTo>
                <a:lnTo>
                  <a:pt x="104438" y="25550"/>
                </a:lnTo>
                <a:lnTo>
                  <a:pt x="104533" y="25357"/>
                </a:lnTo>
                <a:lnTo>
                  <a:pt x="104604" y="25163"/>
                </a:lnTo>
                <a:lnTo>
                  <a:pt x="104628" y="24958"/>
                </a:lnTo>
                <a:lnTo>
                  <a:pt x="104652" y="24764"/>
                </a:lnTo>
                <a:lnTo>
                  <a:pt x="104628" y="24559"/>
                </a:lnTo>
                <a:lnTo>
                  <a:pt x="104580" y="24366"/>
                </a:lnTo>
                <a:lnTo>
                  <a:pt x="104509" y="24161"/>
                </a:lnTo>
                <a:lnTo>
                  <a:pt x="104390" y="23967"/>
                </a:lnTo>
                <a:lnTo>
                  <a:pt x="104247" y="23773"/>
                </a:lnTo>
                <a:lnTo>
                  <a:pt x="104104" y="23580"/>
                </a:lnTo>
                <a:lnTo>
                  <a:pt x="103913" y="23397"/>
                </a:lnTo>
                <a:lnTo>
                  <a:pt x="103675" y="23215"/>
                </a:lnTo>
                <a:lnTo>
                  <a:pt x="103437" y="23044"/>
                </a:lnTo>
                <a:lnTo>
                  <a:pt x="103151" y="22873"/>
                </a:lnTo>
                <a:lnTo>
                  <a:pt x="102865" y="22702"/>
                </a:lnTo>
                <a:lnTo>
                  <a:pt x="102531" y="22554"/>
                </a:lnTo>
                <a:lnTo>
                  <a:pt x="102150" y="22406"/>
                </a:lnTo>
                <a:lnTo>
                  <a:pt x="101769" y="22270"/>
                </a:lnTo>
                <a:lnTo>
                  <a:pt x="99195" y="21427"/>
                </a:lnTo>
                <a:lnTo>
                  <a:pt x="96598" y="20595"/>
                </a:lnTo>
                <a:lnTo>
                  <a:pt x="94025" y="19775"/>
                </a:lnTo>
                <a:lnTo>
                  <a:pt x="91428" y="18966"/>
                </a:lnTo>
                <a:lnTo>
                  <a:pt x="88830" y="18169"/>
                </a:lnTo>
                <a:lnTo>
                  <a:pt x="86209" y="17383"/>
                </a:lnTo>
                <a:lnTo>
                  <a:pt x="83588" y="16597"/>
                </a:lnTo>
                <a:lnTo>
                  <a:pt x="80943" y="15822"/>
                </a:lnTo>
                <a:lnTo>
                  <a:pt x="78322" y="15070"/>
                </a:lnTo>
                <a:lnTo>
                  <a:pt x="75654" y="14307"/>
                </a:lnTo>
                <a:lnTo>
                  <a:pt x="73009" y="13567"/>
                </a:lnTo>
                <a:lnTo>
                  <a:pt x="70340" y="12838"/>
                </a:lnTo>
                <a:lnTo>
                  <a:pt x="67671" y="12109"/>
                </a:lnTo>
                <a:lnTo>
                  <a:pt x="64979" y="11403"/>
                </a:lnTo>
                <a:lnTo>
                  <a:pt x="62286" y="10696"/>
                </a:lnTo>
                <a:lnTo>
                  <a:pt x="59570" y="9990"/>
                </a:lnTo>
                <a:lnTo>
                  <a:pt x="56854" y="9307"/>
                </a:lnTo>
                <a:lnTo>
                  <a:pt x="54113" y="8635"/>
                </a:lnTo>
                <a:lnTo>
                  <a:pt x="51373" y="7962"/>
                </a:lnTo>
                <a:lnTo>
                  <a:pt x="48633" y="7302"/>
                </a:lnTo>
                <a:lnTo>
                  <a:pt x="45869" y="6652"/>
                </a:lnTo>
                <a:lnTo>
                  <a:pt x="43105" y="6015"/>
                </a:lnTo>
                <a:lnTo>
                  <a:pt x="40317" y="5388"/>
                </a:lnTo>
                <a:lnTo>
                  <a:pt x="37529" y="4762"/>
                </a:lnTo>
                <a:lnTo>
                  <a:pt x="34718" y="4158"/>
                </a:lnTo>
                <a:lnTo>
                  <a:pt x="31882" y="3554"/>
                </a:lnTo>
                <a:lnTo>
                  <a:pt x="29070" y="2962"/>
                </a:lnTo>
                <a:lnTo>
                  <a:pt x="26211" y="2369"/>
                </a:lnTo>
                <a:lnTo>
                  <a:pt x="23352" y="1800"/>
                </a:lnTo>
                <a:lnTo>
                  <a:pt x="20492" y="1230"/>
                </a:lnTo>
                <a:lnTo>
                  <a:pt x="17609" y="684"/>
                </a:lnTo>
                <a:lnTo>
                  <a:pt x="14702" y="137"/>
                </a:lnTo>
                <a:lnTo>
                  <a:pt x="14273" y="68"/>
                </a:lnTo>
                <a:lnTo>
                  <a:pt x="13844" y="23"/>
                </a:lnTo>
                <a:lnTo>
                  <a:pt x="13439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225;p11">
            <a:extLst>
              <a:ext uri="{FF2B5EF4-FFF2-40B4-BE49-F238E27FC236}">
                <a16:creationId xmlns:a16="http://schemas.microsoft.com/office/drawing/2014/main" id="{C24C1117-D514-4045-84A0-0B9C672D5DF6}"/>
              </a:ext>
            </a:extLst>
          </p:cNvPr>
          <p:cNvSpPr/>
          <p:nvPr userDrawn="1"/>
        </p:nvSpPr>
        <p:spPr>
          <a:xfrm>
            <a:off x="86008" y="5304709"/>
            <a:ext cx="705141" cy="846000"/>
          </a:xfrm>
          <a:custGeom>
            <a:avLst/>
            <a:gdLst/>
            <a:ahLst/>
            <a:cxnLst/>
            <a:rect l="l" t="t" r="r" b="b"/>
            <a:pathLst>
              <a:path w="54200" h="101277" extrusionOk="0">
                <a:moveTo>
                  <a:pt x="26760" y="10124"/>
                </a:moveTo>
                <a:lnTo>
                  <a:pt x="28293" y="12384"/>
                </a:lnTo>
                <a:lnTo>
                  <a:pt x="29821" y="14653"/>
                </a:lnTo>
                <a:lnTo>
                  <a:pt x="32878" y="19211"/>
                </a:lnTo>
                <a:lnTo>
                  <a:pt x="34406" y="21490"/>
                </a:lnTo>
                <a:lnTo>
                  <a:pt x="35939" y="23760"/>
                </a:lnTo>
                <a:lnTo>
                  <a:pt x="37472" y="26030"/>
                </a:lnTo>
                <a:lnTo>
                  <a:pt x="39010" y="28290"/>
                </a:lnTo>
                <a:lnTo>
                  <a:pt x="40552" y="30531"/>
                </a:lnTo>
                <a:lnTo>
                  <a:pt x="42095" y="32772"/>
                </a:lnTo>
                <a:lnTo>
                  <a:pt x="43647" y="34984"/>
                </a:lnTo>
                <a:lnTo>
                  <a:pt x="44423" y="36086"/>
                </a:lnTo>
                <a:lnTo>
                  <a:pt x="45204" y="37187"/>
                </a:lnTo>
                <a:lnTo>
                  <a:pt x="45985" y="38279"/>
                </a:lnTo>
                <a:lnTo>
                  <a:pt x="46766" y="39362"/>
                </a:lnTo>
                <a:lnTo>
                  <a:pt x="47552" y="40445"/>
                </a:lnTo>
                <a:lnTo>
                  <a:pt x="48338" y="41518"/>
                </a:lnTo>
                <a:lnTo>
                  <a:pt x="49128" y="42581"/>
                </a:lnTo>
                <a:lnTo>
                  <a:pt x="49919" y="43645"/>
                </a:lnTo>
                <a:lnTo>
                  <a:pt x="50714" y="44699"/>
                </a:lnTo>
                <a:lnTo>
                  <a:pt x="51510" y="45743"/>
                </a:lnTo>
                <a:lnTo>
                  <a:pt x="51326" y="45914"/>
                </a:lnTo>
                <a:lnTo>
                  <a:pt x="51148" y="46085"/>
                </a:lnTo>
                <a:lnTo>
                  <a:pt x="50974" y="46266"/>
                </a:lnTo>
                <a:lnTo>
                  <a:pt x="50796" y="46456"/>
                </a:lnTo>
                <a:lnTo>
                  <a:pt x="50623" y="46646"/>
                </a:lnTo>
                <a:lnTo>
                  <a:pt x="50449" y="46845"/>
                </a:lnTo>
                <a:lnTo>
                  <a:pt x="50102" y="47263"/>
                </a:lnTo>
                <a:lnTo>
                  <a:pt x="49760" y="47700"/>
                </a:lnTo>
                <a:lnTo>
                  <a:pt x="49422" y="48155"/>
                </a:lnTo>
                <a:lnTo>
                  <a:pt x="49085" y="48621"/>
                </a:lnTo>
                <a:lnTo>
                  <a:pt x="48757" y="49114"/>
                </a:lnTo>
                <a:lnTo>
                  <a:pt x="48429" y="49627"/>
                </a:lnTo>
                <a:lnTo>
                  <a:pt x="48106" y="50140"/>
                </a:lnTo>
                <a:lnTo>
                  <a:pt x="47783" y="50681"/>
                </a:lnTo>
                <a:lnTo>
                  <a:pt x="47465" y="51232"/>
                </a:lnTo>
                <a:lnTo>
                  <a:pt x="47152" y="51783"/>
                </a:lnTo>
                <a:lnTo>
                  <a:pt x="46838" y="52353"/>
                </a:lnTo>
                <a:lnTo>
                  <a:pt x="46530" y="52932"/>
                </a:lnTo>
                <a:lnTo>
                  <a:pt x="46221" y="53521"/>
                </a:lnTo>
                <a:lnTo>
                  <a:pt x="45918" y="54109"/>
                </a:lnTo>
                <a:lnTo>
                  <a:pt x="45619" y="54708"/>
                </a:lnTo>
                <a:lnTo>
                  <a:pt x="45026" y="55904"/>
                </a:lnTo>
                <a:lnTo>
                  <a:pt x="44438" y="57110"/>
                </a:lnTo>
                <a:lnTo>
                  <a:pt x="43864" y="58316"/>
                </a:lnTo>
                <a:lnTo>
                  <a:pt x="43290" y="59503"/>
                </a:lnTo>
                <a:lnTo>
                  <a:pt x="42731" y="60662"/>
                </a:lnTo>
                <a:lnTo>
                  <a:pt x="42172" y="61792"/>
                </a:lnTo>
                <a:lnTo>
                  <a:pt x="41897" y="62333"/>
                </a:lnTo>
                <a:lnTo>
                  <a:pt x="41622" y="62865"/>
                </a:lnTo>
                <a:lnTo>
                  <a:pt x="35895" y="73890"/>
                </a:lnTo>
                <a:lnTo>
                  <a:pt x="33037" y="79407"/>
                </a:lnTo>
                <a:lnTo>
                  <a:pt x="30178" y="84934"/>
                </a:lnTo>
                <a:lnTo>
                  <a:pt x="30053" y="85190"/>
                </a:lnTo>
                <a:lnTo>
                  <a:pt x="29903" y="85513"/>
                </a:lnTo>
                <a:lnTo>
                  <a:pt x="29542" y="86320"/>
                </a:lnTo>
                <a:lnTo>
                  <a:pt x="29122" y="87260"/>
                </a:lnTo>
                <a:lnTo>
                  <a:pt x="28896" y="87764"/>
                </a:lnTo>
                <a:lnTo>
                  <a:pt x="28664" y="88267"/>
                </a:lnTo>
                <a:lnTo>
                  <a:pt x="28428" y="88761"/>
                </a:lnTo>
                <a:lnTo>
                  <a:pt x="28187" y="89245"/>
                </a:lnTo>
                <a:lnTo>
                  <a:pt x="27951" y="89691"/>
                </a:lnTo>
                <a:lnTo>
                  <a:pt x="27835" y="89910"/>
                </a:lnTo>
                <a:lnTo>
                  <a:pt x="27720" y="90109"/>
                </a:lnTo>
                <a:lnTo>
                  <a:pt x="27604" y="90289"/>
                </a:lnTo>
                <a:lnTo>
                  <a:pt x="27493" y="90470"/>
                </a:lnTo>
                <a:lnTo>
                  <a:pt x="27387" y="90622"/>
                </a:lnTo>
                <a:lnTo>
                  <a:pt x="27281" y="90764"/>
                </a:lnTo>
                <a:lnTo>
                  <a:pt x="27175" y="90897"/>
                </a:lnTo>
                <a:lnTo>
                  <a:pt x="27078" y="91002"/>
                </a:lnTo>
                <a:lnTo>
                  <a:pt x="26982" y="91087"/>
                </a:lnTo>
                <a:lnTo>
                  <a:pt x="26890" y="91154"/>
                </a:lnTo>
                <a:lnTo>
                  <a:pt x="26775" y="91211"/>
                </a:lnTo>
                <a:lnTo>
                  <a:pt x="26664" y="91268"/>
                </a:lnTo>
                <a:lnTo>
                  <a:pt x="26563" y="91306"/>
                </a:lnTo>
                <a:lnTo>
                  <a:pt x="26461" y="91344"/>
                </a:lnTo>
                <a:lnTo>
                  <a:pt x="26365" y="91363"/>
                </a:lnTo>
                <a:lnTo>
                  <a:pt x="26269" y="91372"/>
                </a:lnTo>
                <a:lnTo>
                  <a:pt x="26182" y="91382"/>
                </a:lnTo>
                <a:lnTo>
                  <a:pt x="26095" y="91372"/>
                </a:lnTo>
                <a:lnTo>
                  <a:pt x="26013" y="91353"/>
                </a:lnTo>
                <a:lnTo>
                  <a:pt x="25931" y="91325"/>
                </a:lnTo>
                <a:lnTo>
                  <a:pt x="25854" y="91296"/>
                </a:lnTo>
                <a:lnTo>
                  <a:pt x="25772" y="91249"/>
                </a:lnTo>
                <a:lnTo>
                  <a:pt x="25700" y="91201"/>
                </a:lnTo>
                <a:lnTo>
                  <a:pt x="25623" y="91135"/>
                </a:lnTo>
                <a:lnTo>
                  <a:pt x="25550" y="91068"/>
                </a:lnTo>
                <a:lnTo>
                  <a:pt x="25478" y="90992"/>
                </a:lnTo>
                <a:lnTo>
                  <a:pt x="25401" y="90907"/>
                </a:lnTo>
                <a:lnTo>
                  <a:pt x="25329" y="90812"/>
                </a:lnTo>
                <a:lnTo>
                  <a:pt x="25179" y="90612"/>
                </a:lnTo>
                <a:lnTo>
                  <a:pt x="25025" y="90384"/>
                </a:lnTo>
                <a:lnTo>
                  <a:pt x="24861" y="90119"/>
                </a:lnTo>
                <a:lnTo>
                  <a:pt x="24499" y="89539"/>
                </a:lnTo>
                <a:lnTo>
                  <a:pt x="24292" y="89216"/>
                </a:lnTo>
                <a:lnTo>
                  <a:pt x="24070" y="88875"/>
                </a:lnTo>
                <a:lnTo>
                  <a:pt x="23116" y="87441"/>
                </a:lnTo>
                <a:lnTo>
                  <a:pt x="22161" y="85997"/>
                </a:lnTo>
                <a:lnTo>
                  <a:pt x="21212" y="84544"/>
                </a:lnTo>
                <a:lnTo>
                  <a:pt x="20267" y="83082"/>
                </a:lnTo>
                <a:lnTo>
                  <a:pt x="19327" y="81610"/>
                </a:lnTo>
                <a:lnTo>
                  <a:pt x="18387" y="80129"/>
                </a:lnTo>
                <a:lnTo>
                  <a:pt x="17447" y="78647"/>
                </a:lnTo>
                <a:lnTo>
                  <a:pt x="16516" y="77156"/>
                </a:lnTo>
                <a:lnTo>
                  <a:pt x="15784" y="75969"/>
                </a:lnTo>
                <a:lnTo>
                  <a:pt x="15056" y="74773"/>
                </a:lnTo>
                <a:lnTo>
                  <a:pt x="14328" y="73567"/>
                </a:lnTo>
                <a:lnTo>
                  <a:pt x="13605" y="72361"/>
                </a:lnTo>
                <a:lnTo>
                  <a:pt x="12886" y="71145"/>
                </a:lnTo>
                <a:lnTo>
                  <a:pt x="12168" y="69920"/>
                </a:lnTo>
                <a:lnTo>
                  <a:pt x="10736" y="67470"/>
                </a:lnTo>
                <a:lnTo>
                  <a:pt x="9305" y="65020"/>
                </a:lnTo>
                <a:lnTo>
                  <a:pt x="7873" y="62570"/>
                </a:lnTo>
                <a:lnTo>
                  <a:pt x="7155" y="61355"/>
                </a:lnTo>
                <a:lnTo>
                  <a:pt x="6432" y="60149"/>
                </a:lnTo>
                <a:lnTo>
                  <a:pt x="5709" y="58943"/>
                </a:lnTo>
                <a:lnTo>
                  <a:pt x="4981" y="57746"/>
                </a:lnTo>
                <a:lnTo>
                  <a:pt x="5699" y="56322"/>
                </a:lnTo>
                <a:lnTo>
                  <a:pt x="6417" y="54898"/>
                </a:lnTo>
                <a:lnTo>
                  <a:pt x="7131" y="53473"/>
                </a:lnTo>
                <a:lnTo>
                  <a:pt x="7844" y="52039"/>
                </a:lnTo>
                <a:lnTo>
                  <a:pt x="8553" y="50605"/>
                </a:lnTo>
                <a:lnTo>
                  <a:pt x="9257" y="49162"/>
                </a:lnTo>
                <a:lnTo>
                  <a:pt x="9965" y="47719"/>
                </a:lnTo>
                <a:lnTo>
                  <a:pt x="10669" y="46275"/>
                </a:lnTo>
                <a:lnTo>
                  <a:pt x="11368" y="44822"/>
                </a:lnTo>
                <a:lnTo>
                  <a:pt x="12067" y="43360"/>
                </a:lnTo>
                <a:lnTo>
                  <a:pt x="12761" y="41897"/>
                </a:lnTo>
                <a:lnTo>
                  <a:pt x="13455" y="40435"/>
                </a:lnTo>
                <a:lnTo>
                  <a:pt x="14149" y="38963"/>
                </a:lnTo>
                <a:lnTo>
                  <a:pt x="14834" y="37491"/>
                </a:lnTo>
                <a:lnTo>
                  <a:pt x="15523" y="36010"/>
                </a:lnTo>
                <a:lnTo>
                  <a:pt x="16208" y="34519"/>
                </a:lnTo>
                <a:lnTo>
                  <a:pt x="16888" y="33038"/>
                </a:lnTo>
                <a:lnTo>
                  <a:pt x="17567" y="31537"/>
                </a:lnTo>
                <a:lnTo>
                  <a:pt x="18242" y="30037"/>
                </a:lnTo>
                <a:lnTo>
                  <a:pt x="18912" y="28536"/>
                </a:lnTo>
                <a:lnTo>
                  <a:pt x="19582" y="27027"/>
                </a:lnTo>
                <a:lnTo>
                  <a:pt x="20252" y="25517"/>
                </a:lnTo>
                <a:lnTo>
                  <a:pt x="20918" y="23997"/>
                </a:lnTo>
                <a:lnTo>
                  <a:pt x="21578" y="22478"/>
                </a:lnTo>
                <a:lnTo>
                  <a:pt x="22239" y="20949"/>
                </a:lnTo>
                <a:lnTo>
                  <a:pt x="22894" y="19420"/>
                </a:lnTo>
                <a:lnTo>
                  <a:pt x="23545" y="17882"/>
                </a:lnTo>
                <a:lnTo>
                  <a:pt x="24196" y="16344"/>
                </a:lnTo>
                <a:lnTo>
                  <a:pt x="24842" y="14796"/>
                </a:lnTo>
                <a:lnTo>
                  <a:pt x="25483" y="13238"/>
                </a:lnTo>
                <a:lnTo>
                  <a:pt x="26124" y="11681"/>
                </a:lnTo>
                <a:lnTo>
                  <a:pt x="26760" y="10124"/>
                </a:lnTo>
                <a:close/>
                <a:moveTo>
                  <a:pt x="26158" y="1"/>
                </a:moveTo>
                <a:lnTo>
                  <a:pt x="26056" y="10"/>
                </a:lnTo>
                <a:lnTo>
                  <a:pt x="25950" y="39"/>
                </a:lnTo>
                <a:lnTo>
                  <a:pt x="25849" y="67"/>
                </a:lnTo>
                <a:lnTo>
                  <a:pt x="25748" y="105"/>
                </a:lnTo>
                <a:lnTo>
                  <a:pt x="25647" y="162"/>
                </a:lnTo>
                <a:lnTo>
                  <a:pt x="25550" y="229"/>
                </a:lnTo>
                <a:lnTo>
                  <a:pt x="25454" y="305"/>
                </a:lnTo>
                <a:lnTo>
                  <a:pt x="25362" y="400"/>
                </a:lnTo>
                <a:lnTo>
                  <a:pt x="25266" y="504"/>
                </a:lnTo>
                <a:lnTo>
                  <a:pt x="25179" y="618"/>
                </a:lnTo>
                <a:lnTo>
                  <a:pt x="25092" y="751"/>
                </a:lnTo>
                <a:lnTo>
                  <a:pt x="25010" y="893"/>
                </a:lnTo>
                <a:lnTo>
                  <a:pt x="24928" y="1055"/>
                </a:lnTo>
                <a:lnTo>
                  <a:pt x="24851" y="1226"/>
                </a:lnTo>
                <a:lnTo>
                  <a:pt x="23410" y="4663"/>
                </a:lnTo>
                <a:lnTo>
                  <a:pt x="22692" y="6373"/>
                </a:lnTo>
                <a:lnTo>
                  <a:pt x="21964" y="8072"/>
                </a:lnTo>
                <a:lnTo>
                  <a:pt x="21241" y="9772"/>
                </a:lnTo>
                <a:lnTo>
                  <a:pt x="20513" y="11472"/>
                </a:lnTo>
                <a:lnTo>
                  <a:pt x="19780" y="13162"/>
                </a:lnTo>
                <a:lnTo>
                  <a:pt x="19047" y="14853"/>
                </a:lnTo>
                <a:lnTo>
                  <a:pt x="18315" y="16533"/>
                </a:lnTo>
                <a:lnTo>
                  <a:pt x="17577" y="18214"/>
                </a:lnTo>
                <a:lnTo>
                  <a:pt x="16835" y="19886"/>
                </a:lnTo>
                <a:lnTo>
                  <a:pt x="16092" y="21557"/>
                </a:lnTo>
                <a:lnTo>
                  <a:pt x="15350" y="23228"/>
                </a:lnTo>
                <a:lnTo>
                  <a:pt x="14603" y="24890"/>
                </a:lnTo>
                <a:lnTo>
                  <a:pt x="13851" y="26542"/>
                </a:lnTo>
                <a:lnTo>
                  <a:pt x="13099" y="28195"/>
                </a:lnTo>
                <a:lnTo>
                  <a:pt x="12347" y="29837"/>
                </a:lnTo>
                <a:lnTo>
                  <a:pt x="11590" y="31480"/>
                </a:lnTo>
                <a:lnTo>
                  <a:pt x="10828" y="33123"/>
                </a:lnTo>
                <a:lnTo>
                  <a:pt x="10062" y="34747"/>
                </a:lnTo>
                <a:lnTo>
                  <a:pt x="9295" y="36380"/>
                </a:lnTo>
                <a:lnTo>
                  <a:pt x="8529" y="37995"/>
                </a:lnTo>
                <a:lnTo>
                  <a:pt x="7757" y="39618"/>
                </a:lnTo>
                <a:lnTo>
                  <a:pt x="6981" y="41223"/>
                </a:lnTo>
                <a:lnTo>
                  <a:pt x="6200" y="42828"/>
                </a:lnTo>
                <a:lnTo>
                  <a:pt x="5419" y="44433"/>
                </a:lnTo>
                <a:lnTo>
                  <a:pt x="4634" y="46028"/>
                </a:lnTo>
                <a:lnTo>
                  <a:pt x="3848" y="47624"/>
                </a:lnTo>
                <a:lnTo>
                  <a:pt x="3052" y="49200"/>
                </a:lnTo>
                <a:lnTo>
                  <a:pt x="2257" y="50786"/>
                </a:lnTo>
                <a:lnTo>
                  <a:pt x="1462" y="52353"/>
                </a:lnTo>
                <a:lnTo>
                  <a:pt x="656" y="53929"/>
                </a:lnTo>
                <a:lnTo>
                  <a:pt x="589" y="54062"/>
                </a:lnTo>
                <a:lnTo>
                  <a:pt x="526" y="54204"/>
                </a:lnTo>
                <a:lnTo>
                  <a:pt x="464" y="54347"/>
                </a:lnTo>
                <a:lnTo>
                  <a:pt x="411" y="54489"/>
                </a:lnTo>
                <a:lnTo>
                  <a:pt x="358" y="54632"/>
                </a:lnTo>
                <a:lnTo>
                  <a:pt x="309" y="54774"/>
                </a:lnTo>
                <a:lnTo>
                  <a:pt x="266" y="54917"/>
                </a:lnTo>
                <a:lnTo>
                  <a:pt x="223" y="55069"/>
                </a:lnTo>
                <a:lnTo>
                  <a:pt x="184" y="55211"/>
                </a:lnTo>
                <a:lnTo>
                  <a:pt x="150" y="55363"/>
                </a:lnTo>
                <a:lnTo>
                  <a:pt x="121" y="55515"/>
                </a:lnTo>
                <a:lnTo>
                  <a:pt x="97" y="55667"/>
                </a:lnTo>
                <a:lnTo>
                  <a:pt x="73" y="55809"/>
                </a:lnTo>
                <a:lnTo>
                  <a:pt x="54" y="55961"/>
                </a:lnTo>
                <a:lnTo>
                  <a:pt x="35" y="56113"/>
                </a:lnTo>
                <a:lnTo>
                  <a:pt x="25" y="56265"/>
                </a:lnTo>
                <a:lnTo>
                  <a:pt x="15" y="56417"/>
                </a:lnTo>
                <a:lnTo>
                  <a:pt x="6" y="56569"/>
                </a:lnTo>
                <a:lnTo>
                  <a:pt x="1" y="56711"/>
                </a:lnTo>
                <a:lnTo>
                  <a:pt x="1" y="56863"/>
                </a:lnTo>
                <a:lnTo>
                  <a:pt x="6" y="57015"/>
                </a:lnTo>
                <a:lnTo>
                  <a:pt x="11" y="57167"/>
                </a:lnTo>
                <a:lnTo>
                  <a:pt x="30" y="57462"/>
                </a:lnTo>
                <a:lnTo>
                  <a:pt x="59" y="57746"/>
                </a:lnTo>
                <a:lnTo>
                  <a:pt x="97" y="58041"/>
                </a:lnTo>
                <a:lnTo>
                  <a:pt x="150" y="58316"/>
                </a:lnTo>
                <a:lnTo>
                  <a:pt x="208" y="58592"/>
                </a:lnTo>
                <a:lnTo>
                  <a:pt x="203" y="58781"/>
                </a:lnTo>
                <a:lnTo>
                  <a:pt x="203" y="58981"/>
                </a:lnTo>
                <a:lnTo>
                  <a:pt x="208" y="59171"/>
                </a:lnTo>
                <a:lnTo>
                  <a:pt x="218" y="59370"/>
                </a:lnTo>
                <a:lnTo>
                  <a:pt x="237" y="59570"/>
                </a:lnTo>
                <a:lnTo>
                  <a:pt x="256" y="59769"/>
                </a:lnTo>
                <a:lnTo>
                  <a:pt x="285" y="59969"/>
                </a:lnTo>
                <a:lnTo>
                  <a:pt x="324" y="60168"/>
                </a:lnTo>
                <a:lnTo>
                  <a:pt x="362" y="60367"/>
                </a:lnTo>
                <a:lnTo>
                  <a:pt x="411" y="60567"/>
                </a:lnTo>
                <a:lnTo>
                  <a:pt x="464" y="60757"/>
                </a:lnTo>
                <a:lnTo>
                  <a:pt x="526" y="60956"/>
                </a:lnTo>
                <a:lnTo>
                  <a:pt x="594" y="61156"/>
                </a:lnTo>
                <a:lnTo>
                  <a:pt x="671" y="61345"/>
                </a:lnTo>
                <a:lnTo>
                  <a:pt x="758" y="61535"/>
                </a:lnTo>
                <a:lnTo>
                  <a:pt x="844" y="61735"/>
                </a:lnTo>
                <a:lnTo>
                  <a:pt x="1331" y="62694"/>
                </a:lnTo>
                <a:lnTo>
                  <a:pt x="1823" y="63653"/>
                </a:lnTo>
                <a:lnTo>
                  <a:pt x="2320" y="64612"/>
                </a:lnTo>
                <a:lnTo>
                  <a:pt x="2816" y="65552"/>
                </a:lnTo>
                <a:lnTo>
                  <a:pt x="3317" y="66492"/>
                </a:lnTo>
                <a:lnTo>
                  <a:pt x="3824" y="67423"/>
                </a:lnTo>
                <a:lnTo>
                  <a:pt x="4335" y="68354"/>
                </a:lnTo>
                <a:lnTo>
                  <a:pt x="4846" y="69275"/>
                </a:lnTo>
                <a:lnTo>
                  <a:pt x="5361" y="70196"/>
                </a:lnTo>
                <a:lnTo>
                  <a:pt x="5882" y="71107"/>
                </a:lnTo>
                <a:lnTo>
                  <a:pt x="6403" y="72010"/>
                </a:lnTo>
                <a:lnTo>
                  <a:pt x="6928" y="72912"/>
                </a:lnTo>
                <a:lnTo>
                  <a:pt x="7454" y="73804"/>
                </a:lnTo>
                <a:lnTo>
                  <a:pt x="7984" y="74697"/>
                </a:lnTo>
                <a:lnTo>
                  <a:pt x="8514" y="75590"/>
                </a:lnTo>
                <a:lnTo>
                  <a:pt x="9049" y="76473"/>
                </a:lnTo>
                <a:lnTo>
                  <a:pt x="10119" y="78220"/>
                </a:lnTo>
                <a:lnTo>
                  <a:pt x="11199" y="79958"/>
                </a:lnTo>
                <a:lnTo>
                  <a:pt x="12284" y="81686"/>
                </a:lnTo>
                <a:lnTo>
                  <a:pt x="13369" y="83395"/>
                </a:lnTo>
                <a:lnTo>
                  <a:pt x="14458" y="85105"/>
                </a:lnTo>
                <a:lnTo>
                  <a:pt x="15547" y="86795"/>
                </a:lnTo>
                <a:lnTo>
                  <a:pt x="17722" y="90166"/>
                </a:lnTo>
                <a:lnTo>
                  <a:pt x="17967" y="90555"/>
                </a:lnTo>
                <a:lnTo>
                  <a:pt x="18223" y="90973"/>
                </a:lnTo>
                <a:lnTo>
                  <a:pt x="18488" y="91420"/>
                </a:lnTo>
                <a:lnTo>
                  <a:pt x="18753" y="91885"/>
                </a:lnTo>
                <a:lnTo>
                  <a:pt x="19312" y="92863"/>
                </a:lnTo>
                <a:lnTo>
                  <a:pt x="19886" y="93879"/>
                </a:lnTo>
                <a:lnTo>
                  <a:pt x="20484" y="94924"/>
                </a:lnTo>
                <a:lnTo>
                  <a:pt x="20792" y="95446"/>
                </a:lnTo>
                <a:lnTo>
                  <a:pt x="21101" y="95968"/>
                </a:lnTo>
                <a:lnTo>
                  <a:pt x="21414" y="96481"/>
                </a:lnTo>
                <a:lnTo>
                  <a:pt x="21732" y="96984"/>
                </a:lnTo>
                <a:lnTo>
                  <a:pt x="22055" y="97469"/>
                </a:lnTo>
                <a:lnTo>
                  <a:pt x="22383" y="97943"/>
                </a:lnTo>
                <a:lnTo>
                  <a:pt x="22711" y="98399"/>
                </a:lnTo>
                <a:lnTo>
                  <a:pt x="22875" y="98618"/>
                </a:lnTo>
                <a:lnTo>
                  <a:pt x="23039" y="98826"/>
                </a:lnTo>
                <a:lnTo>
                  <a:pt x="23207" y="99035"/>
                </a:lnTo>
                <a:lnTo>
                  <a:pt x="23376" y="99235"/>
                </a:lnTo>
                <a:lnTo>
                  <a:pt x="23545" y="99425"/>
                </a:lnTo>
                <a:lnTo>
                  <a:pt x="23714" y="99615"/>
                </a:lnTo>
                <a:lnTo>
                  <a:pt x="23882" y="99795"/>
                </a:lnTo>
                <a:lnTo>
                  <a:pt x="24051" y="99966"/>
                </a:lnTo>
                <a:lnTo>
                  <a:pt x="24220" y="100127"/>
                </a:lnTo>
                <a:lnTo>
                  <a:pt x="24393" y="100279"/>
                </a:lnTo>
                <a:lnTo>
                  <a:pt x="24562" y="100422"/>
                </a:lnTo>
                <a:lnTo>
                  <a:pt x="24736" y="100555"/>
                </a:lnTo>
                <a:lnTo>
                  <a:pt x="24904" y="100678"/>
                </a:lnTo>
                <a:lnTo>
                  <a:pt x="25078" y="100792"/>
                </a:lnTo>
                <a:lnTo>
                  <a:pt x="25251" y="100887"/>
                </a:lnTo>
                <a:lnTo>
                  <a:pt x="25420" y="100982"/>
                </a:lnTo>
                <a:lnTo>
                  <a:pt x="25594" y="101058"/>
                </a:lnTo>
                <a:lnTo>
                  <a:pt x="25767" y="101125"/>
                </a:lnTo>
                <a:lnTo>
                  <a:pt x="25941" y="101181"/>
                </a:lnTo>
                <a:lnTo>
                  <a:pt x="26114" y="101229"/>
                </a:lnTo>
                <a:lnTo>
                  <a:pt x="26288" y="101257"/>
                </a:lnTo>
                <a:lnTo>
                  <a:pt x="26461" y="101267"/>
                </a:lnTo>
                <a:lnTo>
                  <a:pt x="26635" y="101276"/>
                </a:lnTo>
                <a:lnTo>
                  <a:pt x="26809" y="101257"/>
                </a:lnTo>
                <a:lnTo>
                  <a:pt x="26982" y="101238"/>
                </a:lnTo>
                <a:lnTo>
                  <a:pt x="27156" y="101191"/>
                </a:lnTo>
                <a:lnTo>
                  <a:pt x="27329" y="101134"/>
                </a:lnTo>
                <a:lnTo>
                  <a:pt x="27503" y="101058"/>
                </a:lnTo>
                <a:lnTo>
                  <a:pt x="27676" y="100973"/>
                </a:lnTo>
                <a:lnTo>
                  <a:pt x="27850" y="100868"/>
                </a:lnTo>
                <a:lnTo>
                  <a:pt x="27970" y="100783"/>
                </a:lnTo>
                <a:lnTo>
                  <a:pt x="28091" y="100697"/>
                </a:lnTo>
                <a:lnTo>
                  <a:pt x="28211" y="100593"/>
                </a:lnTo>
                <a:lnTo>
                  <a:pt x="28332" y="100488"/>
                </a:lnTo>
                <a:lnTo>
                  <a:pt x="28452" y="100374"/>
                </a:lnTo>
                <a:lnTo>
                  <a:pt x="28573" y="100260"/>
                </a:lnTo>
                <a:lnTo>
                  <a:pt x="28689" y="100127"/>
                </a:lnTo>
                <a:lnTo>
                  <a:pt x="28809" y="99994"/>
                </a:lnTo>
                <a:lnTo>
                  <a:pt x="29045" y="99719"/>
                </a:lnTo>
                <a:lnTo>
                  <a:pt x="29277" y="99406"/>
                </a:lnTo>
                <a:lnTo>
                  <a:pt x="29508" y="99083"/>
                </a:lnTo>
                <a:lnTo>
                  <a:pt x="29739" y="98732"/>
                </a:lnTo>
                <a:lnTo>
                  <a:pt x="29966" y="98371"/>
                </a:lnTo>
                <a:lnTo>
                  <a:pt x="30193" y="97991"/>
                </a:lnTo>
                <a:lnTo>
                  <a:pt x="30419" y="97592"/>
                </a:lnTo>
                <a:lnTo>
                  <a:pt x="30641" y="97174"/>
                </a:lnTo>
                <a:lnTo>
                  <a:pt x="30858" y="96756"/>
                </a:lnTo>
                <a:lnTo>
                  <a:pt x="31080" y="96319"/>
                </a:lnTo>
                <a:lnTo>
                  <a:pt x="31297" y="95883"/>
                </a:lnTo>
                <a:lnTo>
                  <a:pt x="31509" y="95427"/>
                </a:lnTo>
                <a:lnTo>
                  <a:pt x="31726" y="94971"/>
                </a:lnTo>
                <a:lnTo>
                  <a:pt x="31933" y="94515"/>
                </a:lnTo>
                <a:lnTo>
                  <a:pt x="32347" y="93585"/>
                </a:lnTo>
                <a:lnTo>
                  <a:pt x="32757" y="92664"/>
                </a:lnTo>
                <a:lnTo>
                  <a:pt x="33152" y="91752"/>
                </a:lnTo>
                <a:lnTo>
                  <a:pt x="33543" y="90869"/>
                </a:lnTo>
                <a:lnTo>
                  <a:pt x="33924" y="90024"/>
                </a:lnTo>
                <a:lnTo>
                  <a:pt x="34112" y="89615"/>
                </a:lnTo>
                <a:lnTo>
                  <a:pt x="34295" y="89226"/>
                </a:lnTo>
                <a:lnTo>
                  <a:pt x="34478" y="88856"/>
                </a:lnTo>
                <a:lnTo>
                  <a:pt x="34657" y="88504"/>
                </a:lnTo>
                <a:lnTo>
                  <a:pt x="36503" y="84924"/>
                </a:lnTo>
                <a:lnTo>
                  <a:pt x="38344" y="81344"/>
                </a:lnTo>
                <a:lnTo>
                  <a:pt x="42032" y="74165"/>
                </a:lnTo>
                <a:lnTo>
                  <a:pt x="42413" y="73443"/>
                </a:lnTo>
                <a:lnTo>
                  <a:pt x="42803" y="72703"/>
                </a:lnTo>
                <a:lnTo>
                  <a:pt x="43208" y="71962"/>
                </a:lnTo>
                <a:lnTo>
                  <a:pt x="43623" y="71221"/>
                </a:lnTo>
                <a:lnTo>
                  <a:pt x="44047" y="70462"/>
                </a:lnTo>
                <a:lnTo>
                  <a:pt x="44481" y="69702"/>
                </a:lnTo>
                <a:lnTo>
                  <a:pt x="45363" y="68164"/>
                </a:lnTo>
                <a:lnTo>
                  <a:pt x="46260" y="66587"/>
                </a:lnTo>
                <a:lnTo>
                  <a:pt x="46713" y="65790"/>
                </a:lnTo>
                <a:lnTo>
                  <a:pt x="47166" y="64982"/>
                </a:lnTo>
                <a:lnTo>
                  <a:pt x="47614" y="64175"/>
                </a:lnTo>
                <a:lnTo>
                  <a:pt x="48063" y="63349"/>
                </a:lnTo>
                <a:lnTo>
                  <a:pt x="48506" y="62513"/>
                </a:lnTo>
                <a:lnTo>
                  <a:pt x="48945" y="61678"/>
                </a:lnTo>
                <a:lnTo>
                  <a:pt x="49379" y="60823"/>
                </a:lnTo>
                <a:lnTo>
                  <a:pt x="49803" y="59969"/>
                </a:lnTo>
                <a:lnTo>
                  <a:pt x="50218" y="59104"/>
                </a:lnTo>
                <a:lnTo>
                  <a:pt x="50420" y="58668"/>
                </a:lnTo>
                <a:lnTo>
                  <a:pt x="50618" y="58221"/>
                </a:lnTo>
                <a:lnTo>
                  <a:pt x="50815" y="57784"/>
                </a:lnTo>
                <a:lnTo>
                  <a:pt x="51013" y="57338"/>
                </a:lnTo>
                <a:lnTo>
                  <a:pt x="51201" y="56892"/>
                </a:lnTo>
                <a:lnTo>
                  <a:pt x="51389" y="56445"/>
                </a:lnTo>
                <a:lnTo>
                  <a:pt x="51572" y="55990"/>
                </a:lnTo>
                <a:lnTo>
                  <a:pt x="51755" y="55534"/>
                </a:lnTo>
                <a:lnTo>
                  <a:pt x="51929" y="55078"/>
                </a:lnTo>
                <a:lnTo>
                  <a:pt x="52102" y="54622"/>
                </a:lnTo>
                <a:lnTo>
                  <a:pt x="52271" y="54157"/>
                </a:lnTo>
                <a:lnTo>
                  <a:pt x="52430" y="53692"/>
                </a:lnTo>
                <a:lnTo>
                  <a:pt x="52589" y="53226"/>
                </a:lnTo>
                <a:lnTo>
                  <a:pt x="52744" y="52751"/>
                </a:lnTo>
                <a:lnTo>
                  <a:pt x="52893" y="52277"/>
                </a:lnTo>
                <a:lnTo>
                  <a:pt x="53038" y="51802"/>
                </a:lnTo>
                <a:lnTo>
                  <a:pt x="53173" y="51327"/>
                </a:lnTo>
                <a:lnTo>
                  <a:pt x="53308" y="50843"/>
                </a:lnTo>
                <a:lnTo>
                  <a:pt x="53433" y="50358"/>
                </a:lnTo>
                <a:lnTo>
                  <a:pt x="53553" y="49874"/>
                </a:lnTo>
                <a:lnTo>
                  <a:pt x="53669" y="49380"/>
                </a:lnTo>
                <a:lnTo>
                  <a:pt x="53780" y="48896"/>
                </a:lnTo>
                <a:lnTo>
                  <a:pt x="53881" y="48393"/>
                </a:lnTo>
                <a:lnTo>
                  <a:pt x="53978" y="47899"/>
                </a:lnTo>
                <a:lnTo>
                  <a:pt x="54069" y="47396"/>
                </a:lnTo>
                <a:lnTo>
                  <a:pt x="54151" y="46892"/>
                </a:lnTo>
                <a:lnTo>
                  <a:pt x="54166" y="46788"/>
                </a:lnTo>
                <a:lnTo>
                  <a:pt x="54175" y="46683"/>
                </a:lnTo>
                <a:lnTo>
                  <a:pt x="54185" y="46579"/>
                </a:lnTo>
                <a:lnTo>
                  <a:pt x="54185" y="46475"/>
                </a:lnTo>
                <a:lnTo>
                  <a:pt x="54185" y="46370"/>
                </a:lnTo>
                <a:lnTo>
                  <a:pt x="54185" y="46266"/>
                </a:lnTo>
                <a:lnTo>
                  <a:pt x="54175" y="46161"/>
                </a:lnTo>
                <a:lnTo>
                  <a:pt x="54166" y="46057"/>
                </a:lnTo>
                <a:lnTo>
                  <a:pt x="54156" y="45962"/>
                </a:lnTo>
                <a:lnTo>
                  <a:pt x="54142" y="45867"/>
                </a:lnTo>
                <a:lnTo>
                  <a:pt x="54103" y="45677"/>
                </a:lnTo>
                <a:lnTo>
                  <a:pt x="54055" y="45496"/>
                </a:lnTo>
                <a:lnTo>
                  <a:pt x="53997" y="45335"/>
                </a:lnTo>
                <a:lnTo>
                  <a:pt x="54045" y="45136"/>
                </a:lnTo>
                <a:lnTo>
                  <a:pt x="54093" y="44936"/>
                </a:lnTo>
                <a:lnTo>
                  <a:pt x="54127" y="44737"/>
                </a:lnTo>
                <a:lnTo>
                  <a:pt x="54161" y="44528"/>
                </a:lnTo>
                <a:lnTo>
                  <a:pt x="54180" y="44319"/>
                </a:lnTo>
                <a:lnTo>
                  <a:pt x="54195" y="44101"/>
                </a:lnTo>
                <a:lnTo>
                  <a:pt x="54199" y="43892"/>
                </a:lnTo>
                <a:lnTo>
                  <a:pt x="54195" y="43673"/>
                </a:lnTo>
                <a:lnTo>
                  <a:pt x="54175" y="43464"/>
                </a:lnTo>
                <a:lnTo>
                  <a:pt x="54151" y="43255"/>
                </a:lnTo>
                <a:lnTo>
                  <a:pt x="54118" y="43046"/>
                </a:lnTo>
                <a:lnTo>
                  <a:pt x="54074" y="42838"/>
                </a:lnTo>
                <a:lnTo>
                  <a:pt x="54016" y="42638"/>
                </a:lnTo>
                <a:lnTo>
                  <a:pt x="53983" y="42543"/>
                </a:lnTo>
                <a:lnTo>
                  <a:pt x="53944" y="42448"/>
                </a:lnTo>
                <a:lnTo>
                  <a:pt x="53905" y="42353"/>
                </a:lnTo>
                <a:lnTo>
                  <a:pt x="53867" y="42268"/>
                </a:lnTo>
                <a:lnTo>
                  <a:pt x="53819" y="42173"/>
                </a:lnTo>
                <a:lnTo>
                  <a:pt x="53770" y="42087"/>
                </a:lnTo>
                <a:lnTo>
                  <a:pt x="52994" y="40739"/>
                </a:lnTo>
                <a:lnTo>
                  <a:pt x="52218" y="39400"/>
                </a:lnTo>
                <a:lnTo>
                  <a:pt x="51432" y="38071"/>
                </a:lnTo>
                <a:lnTo>
                  <a:pt x="50647" y="36751"/>
                </a:lnTo>
                <a:lnTo>
                  <a:pt x="49856" y="35431"/>
                </a:lnTo>
                <a:lnTo>
                  <a:pt x="49061" y="34120"/>
                </a:lnTo>
                <a:lnTo>
                  <a:pt x="48265" y="32819"/>
                </a:lnTo>
                <a:lnTo>
                  <a:pt x="47465" y="31518"/>
                </a:lnTo>
                <a:lnTo>
                  <a:pt x="46665" y="30227"/>
                </a:lnTo>
                <a:lnTo>
                  <a:pt x="45860" y="28935"/>
                </a:lnTo>
                <a:lnTo>
                  <a:pt x="45055" y="27653"/>
                </a:lnTo>
                <a:lnTo>
                  <a:pt x="44250" y="26371"/>
                </a:lnTo>
                <a:lnTo>
                  <a:pt x="42625" y="23826"/>
                </a:lnTo>
                <a:lnTo>
                  <a:pt x="41001" y="21291"/>
                </a:lnTo>
                <a:lnTo>
                  <a:pt x="39366" y="18775"/>
                </a:lnTo>
                <a:lnTo>
                  <a:pt x="37732" y="16258"/>
                </a:lnTo>
                <a:lnTo>
                  <a:pt x="34454" y="11254"/>
                </a:lnTo>
                <a:lnTo>
                  <a:pt x="31181" y="6249"/>
                </a:lnTo>
                <a:lnTo>
                  <a:pt x="29547" y="3742"/>
                </a:lnTo>
                <a:lnTo>
                  <a:pt x="27922" y="1226"/>
                </a:lnTo>
                <a:lnTo>
                  <a:pt x="27840" y="1112"/>
                </a:lnTo>
                <a:lnTo>
                  <a:pt x="27753" y="988"/>
                </a:lnTo>
                <a:lnTo>
                  <a:pt x="27667" y="884"/>
                </a:lnTo>
                <a:lnTo>
                  <a:pt x="27580" y="770"/>
                </a:lnTo>
                <a:lnTo>
                  <a:pt x="27488" y="675"/>
                </a:lnTo>
                <a:lnTo>
                  <a:pt x="27392" y="580"/>
                </a:lnTo>
                <a:lnTo>
                  <a:pt x="27295" y="485"/>
                </a:lnTo>
                <a:lnTo>
                  <a:pt x="27199" y="400"/>
                </a:lnTo>
                <a:lnTo>
                  <a:pt x="27098" y="324"/>
                </a:lnTo>
                <a:lnTo>
                  <a:pt x="26997" y="257"/>
                </a:lnTo>
                <a:lnTo>
                  <a:pt x="26895" y="200"/>
                </a:lnTo>
                <a:lnTo>
                  <a:pt x="26789" y="143"/>
                </a:lnTo>
                <a:lnTo>
                  <a:pt x="26683" y="96"/>
                </a:lnTo>
                <a:lnTo>
                  <a:pt x="26582" y="58"/>
                </a:lnTo>
                <a:lnTo>
                  <a:pt x="26476" y="29"/>
                </a:lnTo>
                <a:lnTo>
                  <a:pt x="26370" y="10"/>
                </a:lnTo>
                <a:lnTo>
                  <a:pt x="26264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554;p33">
            <a:extLst>
              <a:ext uri="{FF2B5EF4-FFF2-40B4-BE49-F238E27FC236}">
                <a16:creationId xmlns:a16="http://schemas.microsoft.com/office/drawing/2014/main" id="{BEAC25CC-E42C-D14E-A64D-F36244212870}"/>
              </a:ext>
            </a:extLst>
          </p:cNvPr>
          <p:cNvSpPr/>
          <p:nvPr userDrawn="1"/>
        </p:nvSpPr>
        <p:spPr>
          <a:xfrm rot="10800000">
            <a:off x="11554655" y="2350786"/>
            <a:ext cx="479421" cy="426972"/>
          </a:xfrm>
          <a:custGeom>
            <a:avLst/>
            <a:gdLst/>
            <a:ahLst/>
            <a:cxnLst/>
            <a:rect l="l" t="t" r="r" b="b"/>
            <a:pathLst>
              <a:path w="119656" h="34732" extrusionOk="0">
                <a:moveTo>
                  <a:pt x="115911" y="0"/>
                </a:moveTo>
                <a:lnTo>
                  <a:pt x="115563" y="8"/>
                </a:lnTo>
                <a:lnTo>
                  <a:pt x="115242" y="31"/>
                </a:lnTo>
                <a:lnTo>
                  <a:pt x="114894" y="62"/>
                </a:lnTo>
                <a:lnTo>
                  <a:pt x="114573" y="100"/>
                </a:lnTo>
                <a:lnTo>
                  <a:pt x="114225" y="155"/>
                </a:lnTo>
                <a:lnTo>
                  <a:pt x="113904" y="224"/>
                </a:lnTo>
                <a:lnTo>
                  <a:pt x="113583" y="309"/>
                </a:lnTo>
                <a:lnTo>
                  <a:pt x="110266" y="1251"/>
                </a:lnTo>
                <a:lnTo>
                  <a:pt x="106976" y="2200"/>
                </a:lnTo>
                <a:lnTo>
                  <a:pt x="100395" y="4099"/>
                </a:lnTo>
                <a:lnTo>
                  <a:pt x="93841" y="6014"/>
                </a:lnTo>
                <a:lnTo>
                  <a:pt x="87314" y="7928"/>
                </a:lnTo>
                <a:lnTo>
                  <a:pt x="80814" y="9858"/>
                </a:lnTo>
                <a:lnTo>
                  <a:pt x="74313" y="11781"/>
                </a:lnTo>
                <a:lnTo>
                  <a:pt x="61339" y="15641"/>
                </a:lnTo>
                <a:lnTo>
                  <a:pt x="36863" y="22890"/>
                </a:lnTo>
                <a:lnTo>
                  <a:pt x="35926" y="23183"/>
                </a:lnTo>
                <a:lnTo>
                  <a:pt x="34829" y="23538"/>
                </a:lnTo>
                <a:lnTo>
                  <a:pt x="33572" y="23963"/>
                </a:lnTo>
                <a:lnTo>
                  <a:pt x="32181" y="24434"/>
                </a:lnTo>
                <a:lnTo>
                  <a:pt x="29051" y="25507"/>
                </a:lnTo>
                <a:lnTo>
                  <a:pt x="27366" y="26078"/>
                </a:lnTo>
                <a:lnTo>
                  <a:pt x="25627" y="26665"/>
                </a:lnTo>
                <a:lnTo>
                  <a:pt x="23835" y="27251"/>
                </a:lnTo>
                <a:lnTo>
                  <a:pt x="21989" y="27838"/>
                </a:lnTo>
                <a:lnTo>
                  <a:pt x="20143" y="28402"/>
                </a:lnTo>
                <a:lnTo>
                  <a:pt x="18324" y="28942"/>
                </a:lnTo>
                <a:lnTo>
                  <a:pt x="17415" y="29205"/>
                </a:lnTo>
                <a:lnTo>
                  <a:pt x="16505" y="29452"/>
                </a:lnTo>
                <a:lnTo>
                  <a:pt x="15623" y="29691"/>
                </a:lnTo>
                <a:lnTo>
                  <a:pt x="14740" y="29915"/>
                </a:lnTo>
                <a:lnTo>
                  <a:pt x="13884" y="30131"/>
                </a:lnTo>
                <a:lnTo>
                  <a:pt x="13028" y="30324"/>
                </a:lnTo>
                <a:lnTo>
                  <a:pt x="12198" y="30509"/>
                </a:lnTo>
                <a:lnTo>
                  <a:pt x="11396" y="30671"/>
                </a:lnTo>
                <a:lnTo>
                  <a:pt x="10326" y="30486"/>
                </a:lnTo>
                <a:lnTo>
                  <a:pt x="9925" y="30424"/>
                </a:lnTo>
                <a:lnTo>
                  <a:pt x="9497" y="30370"/>
                </a:lnTo>
                <a:lnTo>
                  <a:pt x="9042" y="30324"/>
                </a:lnTo>
                <a:lnTo>
                  <a:pt x="8560" y="30293"/>
                </a:lnTo>
                <a:lnTo>
                  <a:pt x="8106" y="30270"/>
                </a:lnTo>
                <a:lnTo>
                  <a:pt x="7624" y="30262"/>
                </a:lnTo>
                <a:lnTo>
                  <a:pt x="7143" y="30262"/>
                </a:lnTo>
                <a:lnTo>
                  <a:pt x="6661" y="30278"/>
                </a:lnTo>
                <a:lnTo>
                  <a:pt x="6180" y="30301"/>
                </a:lnTo>
                <a:lnTo>
                  <a:pt x="5698" y="30332"/>
                </a:lnTo>
                <a:lnTo>
                  <a:pt x="5243" y="30378"/>
                </a:lnTo>
                <a:lnTo>
                  <a:pt x="4815" y="30432"/>
                </a:lnTo>
                <a:lnTo>
                  <a:pt x="4387" y="30494"/>
                </a:lnTo>
                <a:lnTo>
                  <a:pt x="3986" y="30571"/>
                </a:lnTo>
                <a:lnTo>
                  <a:pt x="3612" y="30656"/>
                </a:lnTo>
                <a:lnTo>
                  <a:pt x="3264" y="30748"/>
                </a:lnTo>
                <a:lnTo>
                  <a:pt x="1766" y="31204"/>
                </a:lnTo>
                <a:lnTo>
                  <a:pt x="1498" y="31289"/>
                </a:lnTo>
                <a:lnTo>
                  <a:pt x="1257" y="31382"/>
                </a:lnTo>
                <a:lnTo>
                  <a:pt x="1043" y="31474"/>
                </a:lnTo>
                <a:lnTo>
                  <a:pt x="829" y="31575"/>
                </a:lnTo>
                <a:lnTo>
                  <a:pt x="642" y="31675"/>
                </a:lnTo>
                <a:lnTo>
                  <a:pt x="482" y="31775"/>
                </a:lnTo>
                <a:lnTo>
                  <a:pt x="321" y="31883"/>
                </a:lnTo>
                <a:lnTo>
                  <a:pt x="214" y="31991"/>
                </a:lnTo>
                <a:lnTo>
                  <a:pt x="107" y="32107"/>
                </a:lnTo>
                <a:lnTo>
                  <a:pt x="54" y="32215"/>
                </a:lnTo>
                <a:lnTo>
                  <a:pt x="0" y="32331"/>
                </a:lnTo>
                <a:lnTo>
                  <a:pt x="0" y="32439"/>
                </a:lnTo>
                <a:lnTo>
                  <a:pt x="0" y="32555"/>
                </a:lnTo>
                <a:lnTo>
                  <a:pt x="54" y="32671"/>
                </a:lnTo>
                <a:lnTo>
                  <a:pt x="107" y="32787"/>
                </a:lnTo>
                <a:lnTo>
                  <a:pt x="214" y="32895"/>
                </a:lnTo>
                <a:lnTo>
                  <a:pt x="803" y="33450"/>
                </a:lnTo>
                <a:lnTo>
                  <a:pt x="963" y="33582"/>
                </a:lnTo>
                <a:lnTo>
                  <a:pt x="1177" y="33705"/>
                </a:lnTo>
                <a:lnTo>
                  <a:pt x="1391" y="33829"/>
                </a:lnTo>
                <a:lnTo>
                  <a:pt x="1659" y="33952"/>
                </a:lnTo>
                <a:lnTo>
                  <a:pt x="1953" y="34068"/>
                </a:lnTo>
                <a:lnTo>
                  <a:pt x="2274" y="34176"/>
                </a:lnTo>
                <a:lnTo>
                  <a:pt x="2622" y="34276"/>
                </a:lnTo>
                <a:lnTo>
                  <a:pt x="2996" y="34369"/>
                </a:lnTo>
                <a:lnTo>
                  <a:pt x="3398" y="34454"/>
                </a:lnTo>
                <a:lnTo>
                  <a:pt x="3826" y="34531"/>
                </a:lnTo>
                <a:lnTo>
                  <a:pt x="4254" y="34601"/>
                </a:lnTo>
                <a:lnTo>
                  <a:pt x="4708" y="34655"/>
                </a:lnTo>
                <a:lnTo>
                  <a:pt x="5190" y="34693"/>
                </a:lnTo>
                <a:lnTo>
                  <a:pt x="5671" y="34724"/>
                </a:lnTo>
                <a:lnTo>
                  <a:pt x="6153" y="34732"/>
                </a:lnTo>
                <a:lnTo>
                  <a:pt x="6634" y="34732"/>
                </a:lnTo>
                <a:lnTo>
                  <a:pt x="7892" y="34701"/>
                </a:lnTo>
                <a:lnTo>
                  <a:pt x="9042" y="34655"/>
                </a:lnTo>
                <a:lnTo>
                  <a:pt x="10085" y="34601"/>
                </a:lnTo>
                <a:lnTo>
                  <a:pt x="10567" y="34562"/>
                </a:lnTo>
                <a:lnTo>
                  <a:pt x="11048" y="34531"/>
                </a:lnTo>
                <a:lnTo>
                  <a:pt x="11476" y="34493"/>
                </a:lnTo>
                <a:lnTo>
                  <a:pt x="11904" y="34446"/>
                </a:lnTo>
                <a:lnTo>
                  <a:pt x="12332" y="34400"/>
                </a:lnTo>
                <a:lnTo>
                  <a:pt x="12733" y="34346"/>
                </a:lnTo>
                <a:lnTo>
                  <a:pt x="13135" y="34292"/>
                </a:lnTo>
                <a:lnTo>
                  <a:pt x="13509" y="34238"/>
                </a:lnTo>
                <a:lnTo>
                  <a:pt x="14232" y="34107"/>
                </a:lnTo>
                <a:lnTo>
                  <a:pt x="14954" y="33968"/>
                </a:lnTo>
                <a:lnTo>
                  <a:pt x="15649" y="33806"/>
                </a:lnTo>
                <a:lnTo>
                  <a:pt x="16372" y="33628"/>
                </a:lnTo>
                <a:lnTo>
                  <a:pt x="17094" y="33435"/>
                </a:lnTo>
                <a:lnTo>
                  <a:pt x="17870" y="33219"/>
                </a:lnTo>
                <a:lnTo>
                  <a:pt x="18672" y="32987"/>
                </a:lnTo>
                <a:lnTo>
                  <a:pt x="20464" y="32470"/>
                </a:lnTo>
                <a:lnTo>
                  <a:pt x="22578" y="31852"/>
                </a:lnTo>
                <a:lnTo>
                  <a:pt x="24664" y="31227"/>
                </a:lnTo>
                <a:lnTo>
                  <a:pt x="26751" y="30602"/>
                </a:lnTo>
                <a:lnTo>
                  <a:pt x="28837" y="29969"/>
                </a:lnTo>
                <a:lnTo>
                  <a:pt x="32930" y="28687"/>
                </a:lnTo>
                <a:lnTo>
                  <a:pt x="37023" y="27406"/>
                </a:lnTo>
                <a:lnTo>
                  <a:pt x="45128" y="24820"/>
                </a:lnTo>
                <a:lnTo>
                  <a:pt x="49195" y="23530"/>
                </a:lnTo>
                <a:lnTo>
                  <a:pt x="53261" y="22257"/>
                </a:lnTo>
                <a:lnTo>
                  <a:pt x="61500" y="19709"/>
                </a:lnTo>
                <a:lnTo>
                  <a:pt x="69712" y="17161"/>
                </a:lnTo>
                <a:lnTo>
                  <a:pt x="77951" y="14614"/>
                </a:lnTo>
                <a:lnTo>
                  <a:pt x="86164" y="12066"/>
                </a:lnTo>
                <a:lnTo>
                  <a:pt x="94376" y="9511"/>
                </a:lnTo>
                <a:lnTo>
                  <a:pt x="102535" y="6948"/>
                </a:lnTo>
                <a:lnTo>
                  <a:pt x="106601" y="5659"/>
                </a:lnTo>
                <a:lnTo>
                  <a:pt x="110641" y="4370"/>
                </a:lnTo>
                <a:lnTo>
                  <a:pt x="114680" y="3073"/>
                </a:lnTo>
                <a:lnTo>
                  <a:pt x="118693" y="1776"/>
                </a:lnTo>
                <a:lnTo>
                  <a:pt x="118960" y="1683"/>
                </a:lnTo>
                <a:lnTo>
                  <a:pt x="119174" y="1590"/>
                </a:lnTo>
                <a:lnTo>
                  <a:pt x="119335" y="1490"/>
                </a:lnTo>
                <a:lnTo>
                  <a:pt x="119495" y="1390"/>
                </a:lnTo>
                <a:lnTo>
                  <a:pt x="119575" y="1289"/>
                </a:lnTo>
                <a:lnTo>
                  <a:pt x="119629" y="1189"/>
                </a:lnTo>
                <a:lnTo>
                  <a:pt x="119656" y="1096"/>
                </a:lnTo>
                <a:lnTo>
                  <a:pt x="119656" y="996"/>
                </a:lnTo>
                <a:lnTo>
                  <a:pt x="119602" y="903"/>
                </a:lnTo>
                <a:lnTo>
                  <a:pt x="119522" y="803"/>
                </a:lnTo>
                <a:lnTo>
                  <a:pt x="119442" y="718"/>
                </a:lnTo>
                <a:lnTo>
                  <a:pt x="119308" y="625"/>
                </a:lnTo>
                <a:lnTo>
                  <a:pt x="119147" y="541"/>
                </a:lnTo>
                <a:lnTo>
                  <a:pt x="118960" y="463"/>
                </a:lnTo>
                <a:lnTo>
                  <a:pt x="118773" y="386"/>
                </a:lnTo>
                <a:lnTo>
                  <a:pt x="118532" y="317"/>
                </a:lnTo>
                <a:lnTo>
                  <a:pt x="118291" y="247"/>
                </a:lnTo>
                <a:lnTo>
                  <a:pt x="118051" y="193"/>
                </a:lnTo>
                <a:lnTo>
                  <a:pt x="117756" y="139"/>
                </a:lnTo>
                <a:lnTo>
                  <a:pt x="117489" y="93"/>
                </a:lnTo>
                <a:lnTo>
                  <a:pt x="117168" y="62"/>
                </a:lnTo>
                <a:lnTo>
                  <a:pt x="116874" y="31"/>
                </a:lnTo>
                <a:lnTo>
                  <a:pt x="116553" y="8"/>
                </a:lnTo>
                <a:lnTo>
                  <a:pt x="116232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156;p8">
            <a:extLst>
              <a:ext uri="{FF2B5EF4-FFF2-40B4-BE49-F238E27FC236}">
                <a16:creationId xmlns:a16="http://schemas.microsoft.com/office/drawing/2014/main" id="{51D31951-965E-5B4F-90EA-AB9B878E70D2}"/>
              </a:ext>
            </a:extLst>
          </p:cNvPr>
          <p:cNvSpPr/>
          <p:nvPr userDrawn="1"/>
        </p:nvSpPr>
        <p:spPr>
          <a:xfrm>
            <a:off x="8129536" y="6150709"/>
            <a:ext cx="1175197" cy="1032976"/>
          </a:xfrm>
          <a:custGeom>
            <a:avLst/>
            <a:gdLst/>
            <a:ahLst/>
            <a:cxnLst/>
            <a:rect l="l" t="t" r="r" b="b"/>
            <a:pathLst>
              <a:path w="45621" h="40100" extrusionOk="0">
                <a:moveTo>
                  <a:pt x="21426" y="0"/>
                </a:moveTo>
                <a:lnTo>
                  <a:pt x="21074" y="8"/>
                </a:lnTo>
                <a:lnTo>
                  <a:pt x="20721" y="29"/>
                </a:lnTo>
                <a:lnTo>
                  <a:pt x="20369" y="51"/>
                </a:lnTo>
                <a:lnTo>
                  <a:pt x="20016" y="86"/>
                </a:lnTo>
                <a:lnTo>
                  <a:pt x="19669" y="122"/>
                </a:lnTo>
                <a:lnTo>
                  <a:pt x="19317" y="165"/>
                </a:lnTo>
                <a:lnTo>
                  <a:pt x="18970" y="215"/>
                </a:lnTo>
                <a:lnTo>
                  <a:pt x="18623" y="280"/>
                </a:lnTo>
                <a:lnTo>
                  <a:pt x="18276" y="344"/>
                </a:lnTo>
                <a:lnTo>
                  <a:pt x="17930" y="408"/>
                </a:lnTo>
                <a:lnTo>
                  <a:pt x="17583" y="487"/>
                </a:lnTo>
                <a:lnTo>
                  <a:pt x="17242" y="573"/>
                </a:lnTo>
                <a:lnTo>
                  <a:pt x="16901" y="666"/>
                </a:lnTo>
                <a:lnTo>
                  <a:pt x="16560" y="759"/>
                </a:lnTo>
                <a:lnTo>
                  <a:pt x="16219" y="859"/>
                </a:lnTo>
                <a:lnTo>
                  <a:pt x="15878" y="974"/>
                </a:lnTo>
                <a:lnTo>
                  <a:pt x="15543" y="1088"/>
                </a:lnTo>
                <a:lnTo>
                  <a:pt x="15207" y="1210"/>
                </a:lnTo>
                <a:lnTo>
                  <a:pt x="14872" y="1332"/>
                </a:lnTo>
                <a:lnTo>
                  <a:pt x="14537" y="1468"/>
                </a:lnTo>
                <a:lnTo>
                  <a:pt x="14207" y="1604"/>
                </a:lnTo>
                <a:lnTo>
                  <a:pt x="13878" y="1754"/>
                </a:lnTo>
                <a:lnTo>
                  <a:pt x="13554" y="1904"/>
                </a:lnTo>
                <a:lnTo>
                  <a:pt x="13231" y="2054"/>
                </a:lnTo>
                <a:lnTo>
                  <a:pt x="12907" y="2219"/>
                </a:lnTo>
                <a:lnTo>
                  <a:pt x="12583" y="2384"/>
                </a:lnTo>
                <a:lnTo>
                  <a:pt x="12265" y="2563"/>
                </a:lnTo>
                <a:lnTo>
                  <a:pt x="11948" y="2734"/>
                </a:lnTo>
                <a:lnTo>
                  <a:pt x="11635" y="2920"/>
                </a:lnTo>
                <a:lnTo>
                  <a:pt x="11323" y="3114"/>
                </a:lnTo>
                <a:lnTo>
                  <a:pt x="11017" y="3307"/>
                </a:lnTo>
                <a:lnTo>
                  <a:pt x="10711" y="3507"/>
                </a:lnTo>
                <a:lnTo>
                  <a:pt x="10410" y="3708"/>
                </a:lnTo>
                <a:lnTo>
                  <a:pt x="10110" y="3922"/>
                </a:lnTo>
                <a:lnTo>
                  <a:pt x="9809" y="4137"/>
                </a:lnTo>
                <a:lnTo>
                  <a:pt x="9514" y="4352"/>
                </a:lnTo>
                <a:lnTo>
                  <a:pt x="9220" y="4581"/>
                </a:lnTo>
                <a:lnTo>
                  <a:pt x="8936" y="4810"/>
                </a:lnTo>
                <a:lnTo>
                  <a:pt x="8647" y="5046"/>
                </a:lnTo>
                <a:lnTo>
                  <a:pt x="8364" y="5282"/>
                </a:lnTo>
                <a:lnTo>
                  <a:pt x="8087" y="5525"/>
                </a:lnTo>
                <a:lnTo>
                  <a:pt x="7809" y="5776"/>
                </a:lnTo>
                <a:lnTo>
                  <a:pt x="7538" y="6034"/>
                </a:lnTo>
                <a:lnTo>
                  <a:pt x="7272" y="6291"/>
                </a:lnTo>
                <a:lnTo>
                  <a:pt x="7006" y="6549"/>
                </a:lnTo>
                <a:lnTo>
                  <a:pt x="6746" y="6821"/>
                </a:lnTo>
                <a:lnTo>
                  <a:pt x="6486" y="7086"/>
                </a:lnTo>
                <a:lnTo>
                  <a:pt x="6231" y="7365"/>
                </a:lnTo>
                <a:lnTo>
                  <a:pt x="5983" y="7644"/>
                </a:lnTo>
                <a:lnTo>
                  <a:pt x="5734" y="7930"/>
                </a:lnTo>
                <a:lnTo>
                  <a:pt x="5492" y="8216"/>
                </a:lnTo>
                <a:lnTo>
                  <a:pt x="5255" y="8510"/>
                </a:lnTo>
                <a:lnTo>
                  <a:pt x="5023" y="8803"/>
                </a:lnTo>
                <a:lnTo>
                  <a:pt x="4792" y="9104"/>
                </a:lnTo>
                <a:lnTo>
                  <a:pt x="4567" y="9412"/>
                </a:lnTo>
                <a:lnTo>
                  <a:pt x="4347" y="9719"/>
                </a:lnTo>
                <a:lnTo>
                  <a:pt x="4133" y="10034"/>
                </a:lnTo>
                <a:lnTo>
                  <a:pt x="3920" y="10349"/>
                </a:lnTo>
                <a:lnTo>
                  <a:pt x="3711" y="10664"/>
                </a:lnTo>
                <a:lnTo>
                  <a:pt x="3509" y="10993"/>
                </a:lnTo>
                <a:lnTo>
                  <a:pt x="3313" y="11315"/>
                </a:lnTo>
                <a:lnTo>
                  <a:pt x="3122" y="11644"/>
                </a:lnTo>
                <a:lnTo>
                  <a:pt x="2937" y="11981"/>
                </a:lnTo>
                <a:lnTo>
                  <a:pt x="2752" y="12317"/>
                </a:lnTo>
                <a:lnTo>
                  <a:pt x="2573" y="12661"/>
                </a:lnTo>
                <a:lnTo>
                  <a:pt x="2405" y="13004"/>
                </a:lnTo>
                <a:lnTo>
                  <a:pt x="2238" y="13348"/>
                </a:lnTo>
                <a:lnTo>
                  <a:pt x="2076" y="13698"/>
                </a:lnTo>
                <a:lnTo>
                  <a:pt x="1920" y="14049"/>
                </a:lnTo>
                <a:lnTo>
                  <a:pt x="1769" y="14407"/>
                </a:lnTo>
                <a:lnTo>
                  <a:pt x="1625" y="14772"/>
                </a:lnTo>
                <a:lnTo>
                  <a:pt x="1486" y="15130"/>
                </a:lnTo>
                <a:lnTo>
                  <a:pt x="1353" y="15495"/>
                </a:lnTo>
                <a:lnTo>
                  <a:pt x="1226" y="15867"/>
                </a:lnTo>
                <a:lnTo>
                  <a:pt x="1105" y="16232"/>
                </a:lnTo>
                <a:lnTo>
                  <a:pt x="989" y="16611"/>
                </a:lnTo>
                <a:lnTo>
                  <a:pt x="879" y="16983"/>
                </a:lnTo>
                <a:lnTo>
                  <a:pt x="775" y="17363"/>
                </a:lnTo>
                <a:lnTo>
                  <a:pt x="677" y="17742"/>
                </a:lnTo>
                <a:lnTo>
                  <a:pt x="585" y="18129"/>
                </a:lnTo>
                <a:lnTo>
                  <a:pt x="498" y="18515"/>
                </a:lnTo>
                <a:lnTo>
                  <a:pt x="423" y="18901"/>
                </a:lnTo>
                <a:lnTo>
                  <a:pt x="348" y="19295"/>
                </a:lnTo>
                <a:lnTo>
                  <a:pt x="284" y="19689"/>
                </a:lnTo>
                <a:lnTo>
                  <a:pt x="226" y="20082"/>
                </a:lnTo>
                <a:lnTo>
                  <a:pt x="174" y="20483"/>
                </a:lnTo>
                <a:lnTo>
                  <a:pt x="128" y="20884"/>
                </a:lnTo>
                <a:lnTo>
                  <a:pt x="88" y="21285"/>
                </a:lnTo>
                <a:lnTo>
                  <a:pt x="59" y="21685"/>
                </a:lnTo>
                <a:lnTo>
                  <a:pt x="36" y="22093"/>
                </a:lnTo>
                <a:lnTo>
                  <a:pt x="18" y="22501"/>
                </a:lnTo>
                <a:lnTo>
                  <a:pt x="7" y="22909"/>
                </a:lnTo>
                <a:lnTo>
                  <a:pt x="1" y="23324"/>
                </a:lnTo>
                <a:lnTo>
                  <a:pt x="7" y="23732"/>
                </a:lnTo>
                <a:lnTo>
                  <a:pt x="18" y="24147"/>
                </a:lnTo>
                <a:lnTo>
                  <a:pt x="36" y="24562"/>
                </a:lnTo>
                <a:lnTo>
                  <a:pt x="64" y="24985"/>
                </a:lnTo>
                <a:lnTo>
                  <a:pt x="99" y="25400"/>
                </a:lnTo>
                <a:lnTo>
                  <a:pt x="140" y="25822"/>
                </a:lnTo>
                <a:lnTo>
                  <a:pt x="192" y="26244"/>
                </a:lnTo>
                <a:lnTo>
                  <a:pt x="249" y="26667"/>
                </a:lnTo>
                <a:lnTo>
                  <a:pt x="313" y="27089"/>
                </a:lnTo>
                <a:lnTo>
                  <a:pt x="388" y="27518"/>
                </a:lnTo>
                <a:lnTo>
                  <a:pt x="469" y="27940"/>
                </a:lnTo>
                <a:lnTo>
                  <a:pt x="562" y="28370"/>
                </a:lnTo>
                <a:lnTo>
                  <a:pt x="660" y="28799"/>
                </a:lnTo>
                <a:lnTo>
                  <a:pt x="764" y="29229"/>
                </a:lnTo>
                <a:lnTo>
                  <a:pt x="879" y="29658"/>
                </a:lnTo>
                <a:lnTo>
                  <a:pt x="1001" y="30087"/>
                </a:lnTo>
                <a:lnTo>
                  <a:pt x="1134" y="30524"/>
                </a:lnTo>
                <a:lnTo>
                  <a:pt x="1278" y="30953"/>
                </a:lnTo>
                <a:lnTo>
                  <a:pt x="1423" y="31390"/>
                </a:lnTo>
                <a:lnTo>
                  <a:pt x="1585" y="31819"/>
                </a:lnTo>
                <a:lnTo>
                  <a:pt x="1752" y="32256"/>
                </a:lnTo>
                <a:lnTo>
                  <a:pt x="1926" y="32693"/>
                </a:lnTo>
                <a:lnTo>
                  <a:pt x="2110" y="33129"/>
                </a:lnTo>
                <a:lnTo>
                  <a:pt x="2301" y="33566"/>
                </a:lnTo>
                <a:lnTo>
                  <a:pt x="2509" y="34002"/>
                </a:lnTo>
                <a:lnTo>
                  <a:pt x="2717" y="34439"/>
                </a:lnTo>
                <a:lnTo>
                  <a:pt x="2775" y="34539"/>
                </a:lnTo>
                <a:lnTo>
                  <a:pt x="2833" y="34632"/>
                </a:lnTo>
                <a:lnTo>
                  <a:pt x="2891" y="34718"/>
                </a:lnTo>
                <a:lnTo>
                  <a:pt x="2960" y="34797"/>
                </a:lnTo>
                <a:lnTo>
                  <a:pt x="3024" y="34861"/>
                </a:lnTo>
                <a:lnTo>
                  <a:pt x="3099" y="34925"/>
                </a:lnTo>
                <a:lnTo>
                  <a:pt x="3168" y="34983"/>
                </a:lnTo>
                <a:lnTo>
                  <a:pt x="3243" y="35026"/>
                </a:lnTo>
                <a:lnTo>
                  <a:pt x="3324" y="35069"/>
                </a:lnTo>
                <a:lnTo>
                  <a:pt x="3399" y="35104"/>
                </a:lnTo>
                <a:lnTo>
                  <a:pt x="3480" y="35133"/>
                </a:lnTo>
                <a:lnTo>
                  <a:pt x="3561" y="35154"/>
                </a:lnTo>
                <a:lnTo>
                  <a:pt x="3642" y="35169"/>
                </a:lnTo>
                <a:lnTo>
                  <a:pt x="3723" y="35176"/>
                </a:lnTo>
                <a:lnTo>
                  <a:pt x="3810" y="35176"/>
                </a:lnTo>
                <a:lnTo>
                  <a:pt x="3891" y="35169"/>
                </a:lnTo>
                <a:lnTo>
                  <a:pt x="3972" y="35162"/>
                </a:lnTo>
                <a:lnTo>
                  <a:pt x="4052" y="35140"/>
                </a:lnTo>
                <a:lnTo>
                  <a:pt x="4133" y="35119"/>
                </a:lnTo>
                <a:lnTo>
                  <a:pt x="4214" y="35090"/>
                </a:lnTo>
                <a:lnTo>
                  <a:pt x="4289" y="35061"/>
                </a:lnTo>
                <a:lnTo>
                  <a:pt x="4365" y="35018"/>
                </a:lnTo>
                <a:lnTo>
                  <a:pt x="4440" y="34976"/>
                </a:lnTo>
                <a:lnTo>
                  <a:pt x="4515" y="34925"/>
                </a:lnTo>
                <a:lnTo>
                  <a:pt x="4578" y="34875"/>
                </a:lnTo>
                <a:lnTo>
                  <a:pt x="4648" y="34818"/>
                </a:lnTo>
                <a:lnTo>
                  <a:pt x="4711" y="34754"/>
                </a:lnTo>
                <a:lnTo>
                  <a:pt x="4769" y="34682"/>
                </a:lnTo>
                <a:lnTo>
                  <a:pt x="4821" y="34611"/>
                </a:lnTo>
                <a:lnTo>
                  <a:pt x="4873" y="34532"/>
                </a:lnTo>
                <a:lnTo>
                  <a:pt x="4919" y="34453"/>
                </a:lnTo>
                <a:lnTo>
                  <a:pt x="4966" y="34367"/>
                </a:lnTo>
                <a:lnTo>
                  <a:pt x="5052" y="34417"/>
                </a:lnTo>
                <a:lnTo>
                  <a:pt x="5139" y="34453"/>
                </a:lnTo>
                <a:lnTo>
                  <a:pt x="5232" y="34489"/>
                </a:lnTo>
                <a:lnTo>
                  <a:pt x="5324" y="34517"/>
                </a:lnTo>
                <a:lnTo>
                  <a:pt x="5411" y="34539"/>
                </a:lnTo>
                <a:lnTo>
                  <a:pt x="5503" y="34553"/>
                </a:lnTo>
                <a:lnTo>
                  <a:pt x="5596" y="34560"/>
                </a:lnTo>
                <a:lnTo>
                  <a:pt x="5694" y="34568"/>
                </a:lnTo>
                <a:lnTo>
                  <a:pt x="5786" y="34560"/>
                </a:lnTo>
                <a:lnTo>
                  <a:pt x="5879" y="34553"/>
                </a:lnTo>
                <a:lnTo>
                  <a:pt x="5971" y="34532"/>
                </a:lnTo>
                <a:lnTo>
                  <a:pt x="6070" y="34510"/>
                </a:lnTo>
                <a:lnTo>
                  <a:pt x="6162" y="34475"/>
                </a:lnTo>
                <a:lnTo>
                  <a:pt x="6255" y="34439"/>
                </a:lnTo>
                <a:lnTo>
                  <a:pt x="6347" y="34389"/>
                </a:lnTo>
                <a:lnTo>
                  <a:pt x="6439" y="34339"/>
                </a:lnTo>
                <a:lnTo>
                  <a:pt x="6561" y="34424"/>
                </a:lnTo>
                <a:lnTo>
                  <a:pt x="6688" y="34503"/>
                </a:lnTo>
                <a:lnTo>
                  <a:pt x="6815" y="34568"/>
                </a:lnTo>
                <a:lnTo>
                  <a:pt x="6948" y="34625"/>
                </a:lnTo>
                <a:lnTo>
                  <a:pt x="7081" y="34668"/>
                </a:lnTo>
                <a:lnTo>
                  <a:pt x="7220" y="34704"/>
                </a:lnTo>
                <a:lnTo>
                  <a:pt x="7353" y="34725"/>
                </a:lnTo>
                <a:lnTo>
                  <a:pt x="7491" y="34739"/>
                </a:lnTo>
                <a:lnTo>
                  <a:pt x="7630" y="34739"/>
                </a:lnTo>
                <a:lnTo>
                  <a:pt x="7769" y="34718"/>
                </a:lnTo>
                <a:lnTo>
                  <a:pt x="7902" y="34689"/>
                </a:lnTo>
                <a:lnTo>
                  <a:pt x="8040" y="34646"/>
                </a:lnTo>
                <a:lnTo>
                  <a:pt x="8173" y="34589"/>
                </a:lnTo>
                <a:lnTo>
                  <a:pt x="8306" y="34517"/>
                </a:lnTo>
                <a:lnTo>
                  <a:pt x="8439" y="34424"/>
                </a:lnTo>
                <a:lnTo>
                  <a:pt x="8566" y="34317"/>
                </a:lnTo>
                <a:lnTo>
                  <a:pt x="8861" y="34045"/>
                </a:lnTo>
                <a:lnTo>
                  <a:pt x="9156" y="33773"/>
                </a:lnTo>
                <a:lnTo>
                  <a:pt x="9439" y="33494"/>
                </a:lnTo>
                <a:lnTo>
                  <a:pt x="9722" y="33208"/>
                </a:lnTo>
                <a:lnTo>
                  <a:pt x="10000" y="32922"/>
                </a:lnTo>
                <a:lnTo>
                  <a:pt x="10271" y="32628"/>
                </a:lnTo>
                <a:lnTo>
                  <a:pt x="10537" y="32328"/>
                </a:lnTo>
                <a:lnTo>
                  <a:pt x="10803" y="32020"/>
                </a:lnTo>
                <a:lnTo>
                  <a:pt x="11057" y="31712"/>
                </a:lnTo>
                <a:lnTo>
                  <a:pt x="11312" y="31397"/>
                </a:lnTo>
                <a:lnTo>
                  <a:pt x="11560" y="31082"/>
                </a:lnTo>
                <a:lnTo>
                  <a:pt x="11797" y="30753"/>
                </a:lnTo>
                <a:lnTo>
                  <a:pt x="12034" y="30424"/>
                </a:lnTo>
                <a:lnTo>
                  <a:pt x="12265" y="30095"/>
                </a:lnTo>
                <a:lnTo>
                  <a:pt x="12491" y="29751"/>
                </a:lnTo>
                <a:lnTo>
                  <a:pt x="12710" y="29408"/>
                </a:lnTo>
                <a:lnTo>
                  <a:pt x="12947" y="29415"/>
                </a:lnTo>
                <a:lnTo>
                  <a:pt x="13179" y="29400"/>
                </a:lnTo>
                <a:lnTo>
                  <a:pt x="13404" y="29379"/>
                </a:lnTo>
                <a:lnTo>
                  <a:pt x="13624" y="29343"/>
                </a:lnTo>
                <a:lnTo>
                  <a:pt x="13843" y="29293"/>
                </a:lnTo>
                <a:lnTo>
                  <a:pt x="14057" y="29229"/>
                </a:lnTo>
                <a:lnTo>
                  <a:pt x="14265" y="29157"/>
                </a:lnTo>
                <a:lnTo>
                  <a:pt x="14468" y="29071"/>
                </a:lnTo>
                <a:lnTo>
                  <a:pt x="14566" y="29171"/>
                </a:lnTo>
                <a:lnTo>
                  <a:pt x="14664" y="29279"/>
                </a:lnTo>
                <a:lnTo>
                  <a:pt x="14762" y="29379"/>
                </a:lnTo>
                <a:lnTo>
                  <a:pt x="14866" y="29479"/>
                </a:lnTo>
                <a:lnTo>
                  <a:pt x="14988" y="29565"/>
                </a:lnTo>
                <a:lnTo>
                  <a:pt x="15115" y="29644"/>
                </a:lnTo>
                <a:lnTo>
                  <a:pt x="15248" y="29715"/>
                </a:lnTo>
                <a:lnTo>
                  <a:pt x="15386" y="29765"/>
                </a:lnTo>
                <a:lnTo>
                  <a:pt x="15531" y="29808"/>
                </a:lnTo>
                <a:lnTo>
                  <a:pt x="15675" y="29837"/>
                </a:lnTo>
                <a:lnTo>
                  <a:pt x="15820" y="29851"/>
                </a:lnTo>
                <a:lnTo>
                  <a:pt x="15970" y="29851"/>
                </a:lnTo>
                <a:lnTo>
                  <a:pt x="16121" y="29844"/>
                </a:lnTo>
                <a:lnTo>
                  <a:pt x="16265" y="29830"/>
                </a:lnTo>
                <a:lnTo>
                  <a:pt x="16410" y="29794"/>
                </a:lnTo>
                <a:lnTo>
                  <a:pt x="16554" y="29751"/>
                </a:lnTo>
                <a:lnTo>
                  <a:pt x="16693" y="29701"/>
                </a:lnTo>
                <a:lnTo>
                  <a:pt x="16826" y="29637"/>
                </a:lnTo>
                <a:lnTo>
                  <a:pt x="16953" y="29565"/>
                </a:lnTo>
                <a:lnTo>
                  <a:pt x="17080" y="29479"/>
                </a:lnTo>
                <a:lnTo>
                  <a:pt x="17305" y="29300"/>
                </a:lnTo>
                <a:lnTo>
                  <a:pt x="17525" y="29107"/>
                </a:lnTo>
                <a:lnTo>
                  <a:pt x="17739" y="28914"/>
                </a:lnTo>
                <a:lnTo>
                  <a:pt x="17947" y="28713"/>
                </a:lnTo>
                <a:lnTo>
                  <a:pt x="18149" y="28506"/>
                </a:lnTo>
                <a:lnTo>
                  <a:pt x="18346" y="28291"/>
                </a:lnTo>
                <a:lnTo>
                  <a:pt x="18536" y="28069"/>
                </a:lnTo>
                <a:lnTo>
                  <a:pt x="18727" y="27847"/>
                </a:lnTo>
                <a:lnTo>
                  <a:pt x="19045" y="28513"/>
                </a:lnTo>
                <a:lnTo>
                  <a:pt x="19369" y="29164"/>
                </a:lnTo>
                <a:lnTo>
                  <a:pt x="19692" y="29801"/>
                </a:lnTo>
                <a:lnTo>
                  <a:pt x="20016" y="30417"/>
                </a:lnTo>
                <a:lnTo>
                  <a:pt x="20103" y="30560"/>
                </a:lnTo>
                <a:lnTo>
                  <a:pt x="20189" y="30696"/>
                </a:lnTo>
                <a:lnTo>
                  <a:pt x="20288" y="30825"/>
                </a:lnTo>
                <a:lnTo>
                  <a:pt x="20392" y="30946"/>
                </a:lnTo>
                <a:lnTo>
                  <a:pt x="20502" y="31061"/>
                </a:lnTo>
                <a:lnTo>
                  <a:pt x="20611" y="31168"/>
                </a:lnTo>
                <a:lnTo>
                  <a:pt x="20733" y="31261"/>
                </a:lnTo>
                <a:lnTo>
                  <a:pt x="20854" y="31354"/>
                </a:lnTo>
                <a:lnTo>
                  <a:pt x="20987" y="31433"/>
                </a:lnTo>
                <a:lnTo>
                  <a:pt x="21114" y="31505"/>
                </a:lnTo>
                <a:lnTo>
                  <a:pt x="21247" y="31569"/>
                </a:lnTo>
                <a:lnTo>
                  <a:pt x="21386" y="31626"/>
                </a:lnTo>
                <a:lnTo>
                  <a:pt x="21525" y="31669"/>
                </a:lnTo>
                <a:lnTo>
                  <a:pt x="21663" y="31705"/>
                </a:lnTo>
                <a:lnTo>
                  <a:pt x="21802" y="31726"/>
                </a:lnTo>
                <a:lnTo>
                  <a:pt x="21946" y="31741"/>
                </a:lnTo>
                <a:lnTo>
                  <a:pt x="22085" y="31748"/>
                </a:lnTo>
                <a:lnTo>
                  <a:pt x="22224" y="31741"/>
                </a:lnTo>
                <a:lnTo>
                  <a:pt x="22363" y="31726"/>
                </a:lnTo>
                <a:lnTo>
                  <a:pt x="22501" y="31698"/>
                </a:lnTo>
                <a:lnTo>
                  <a:pt x="22634" y="31655"/>
                </a:lnTo>
                <a:lnTo>
                  <a:pt x="22767" y="31605"/>
                </a:lnTo>
                <a:lnTo>
                  <a:pt x="22894" y="31540"/>
                </a:lnTo>
                <a:lnTo>
                  <a:pt x="23022" y="31469"/>
                </a:lnTo>
                <a:lnTo>
                  <a:pt x="23137" y="31383"/>
                </a:lnTo>
                <a:lnTo>
                  <a:pt x="23253" y="31283"/>
                </a:lnTo>
                <a:lnTo>
                  <a:pt x="23363" y="31175"/>
                </a:lnTo>
                <a:lnTo>
                  <a:pt x="23467" y="31046"/>
                </a:lnTo>
                <a:lnTo>
                  <a:pt x="23565" y="30910"/>
                </a:lnTo>
                <a:lnTo>
                  <a:pt x="23651" y="30760"/>
                </a:lnTo>
                <a:lnTo>
                  <a:pt x="23738" y="30596"/>
                </a:lnTo>
                <a:lnTo>
                  <a:pt x="23808" y="30417"/>
                </a:lnTo>
                <a:lnTo>
                  <a:pt x="24004" y="29894"/>
                </a:lnTo>
                <a:lnTo>
                  <a:pt x="24189" y="29365"/>
                </a:lnTo>
                <a:lnTo>
                  <a:pt x="24362" y="28835"/>
                </a:lnTo>
                <a:lnTo>
                  <a:pt x="24530" y="28305"/>
                </a:lnTo>
                <a:lnTo>
                  <a:pt x="24721" y="28477"/>
                </a:lnTo>
                <a:lnTo>
                  <a:pt x="24911" y="28642"/>
                </a:lnTo>
                <a:lnTo>
                  <a:pt x="25102" y="28792"/>
                </a:lnTo>
                <a:lnTo>
                  <a:pt x="25293" y="28942"/>
                </a:lnTo>
                <a:lnTo>
                  <a:pt x="25484" y="29078"/>
                </a:lnTo>
                <a:lnTo>
                  <a:pt x="25674" y="29214"/>
                </a:lnTo>
                <a:lnTo>
                  <a:pt x="25865" y="29336"/>
                </a:lnTo>
                <a:lnTo>
                  <a:pt x="26056" y="29451"/>
                </a:lnTo>
                <a:lnTo>
                  <a:pt x="26247" y="29551"/>
                </a:lnTo>
                <a:lnTo>
                  <a:pt x="26437" y="29651"/>
                </a:lnTo>
                <a:lnTo>
                  <a:pt x="26628" y="29730"/>
                </a:lnTo>
                <a:lnTo>
                  <a:pt x="26819" y="29808"/>
                </a:lnTo>
                <a:lnTo>
                  <a:pt x="27010" y="29873"/>
                </a:lnTo>
                <a:lnTo>
                  <a:pt x="27194" y="29923"/>
                </a:lnTo>
                <a:lnTo>
                  <a:pt x="27385" y="29966"/>
                </a:lnTo>
                <a:lnTo>
                  <a:pt x="27570" y="30002"/>
                </a:lnTo>
                <a:lnTo>
                  <a:pt x="27761" y="30016"/>
                </a:lnTo>
                <a:lnTo>
                  <a:pt x="27946" y="30023"/>
                </a:lnTo>
                <a:lnTo>
                  <a:pt x="28131" y="30023"/>
                </a:lnTo>
                <a:lnTo>
                  <a:pt x="28310" y="30002"/>
                </a:lnTo>
                <a:lnTo>
                  <a:pt x="28495" y="29973"/>
                </a:lnTo>
                <a:lnTo>
                  <a:pt x="28674" y="29930"/>
                </a:lnTo>
                <a:lnTo>
                  <a:pt x="28853" y="29873"/>
                </a:lnTo>
                <a:lnTo>
                  <a:pt x="29032" y="29801"/>
                </a:lnTo>
                <a:lnTo>
                  <a:pt x="29206" y="29715"/>
                </a:lnTo>
                <a:lnTo>
                  <a:pt x="29379" y="29608"/>
                </a:lnTo>
                <a:lnTo>
                  <a:pt x="29553" y="29493"/>
                </a:lnTo>
                <a:lnTo>
                  <a:pt x="29720" y="29365"/>
                </a:lnTo>
                <a:lnTo>
                  <a:pt x="29888" y="29221"/>
                </a:lnTo>
                <a:lnTo>
                  <a:pt x="30055" y="29057"/>
                </a:lnTo>
                <a:lnTo>
                  <a:pt x="30217" y="28878"/>
                </a:lnTo>
                <a:lnTo>
                  <a:pt x="30379" y="28685"/>
                </a:lnTo>
                <a:lnTo>
                  <a:pt x="30628" y="28985"/>
                </a:lnTo>
                <a:lnTo>
                  <a:pt x="30888" y="29279"/>
                </a:lnTo>
                <a:lnTo>
                  <a:pt x="31148" y="29558"/>
                </a:lnTo>
                <a:lnTo>
                  <a:pt x="31419" y="29830"/>
                </a:lnTo>
                <a:lnTo>
                  <a:pt x="31691" y="30087"/>
                </a:lnTo>
                <a:lnTo>
                  <a:pt x="31980" y="30331"/>
                </a:lnTo>
                <a:lnTo>
                  <a:pt x="32125" y="30445"/>
                </a:lnTo>
                <a:lnTo>
                  <a:pt x="32269" y="30560"/>
                </a:lnTo>
                <a:lnTo>
                  <a:pt x="32419" y="30667"/>
                </a:lnTo>
                <a:lnTo>
                  <a:pt x="32570" y="30775"/>
                </a:lnTo>
                <a:lnTo>
                  <a:pt x="32720" y="30875"/>
                </a:lnTo>
                <a:lnTo>
                  <a:pt x="32876" y="30975"/>
                </a:lnTo>
                <a:lnTo>
                  <a:pt x="33032" y="31068"/>
                </a:lnTo>
                <a:lnTo>
                  <a:pt x="33194" y="31154"/>
                </a:lnTo>
                <a:lnTo>
                  <a:pt x="33356" y="31240"/>
                </a:lnTo>
                <a:lnTo>
                  <a:pt x="33517" y="31326"/>
                </a:lnTo>
                <a:lnTo>
                  <a:pt x="33685" y="31397"/>
                </a:lnTo>
                <a:lnTo>
                  <a:pt x="33858" y="31469"/>
                </a:lnTo>
                <a:lnTo>
                  <a:pt x="34026" y="31540"/>
                </a:lnTo>
                <a:lnTo>
                  <a:pt x="34205" y="31605"/>
                </a:lnTo>
                <a:lnTo>
                  <a:pt x="34379" y="31662"/>
                </a:lnTo>
                <a:lnTo>
                  <a:pt x="34564" y="31712"/>
                </a:lnTo>
                <a:lnTo>
                  <a:pt x="34743" y="31762"/>
                </a:lnTo>
                <a:lnTo>
                  <a:pt x="34928" y="31805"/>
                </a:lnTo>
                <a:lnTo>
                  <a:pt x="35118" y="31848"/>
                </a:lnTo>
                <a:lnTo>
                  <a:pt x="35309" y="31877"/>
                </a:lnTo>
                <a:lnTo>
                  <a:pt x="35396" y="31891"/>
                </a:lnTo>
                <a:lnTo>
                  <a:pt x="35563" y="31891"/>
                </a:lnTo>
                <a:lnTo>
                  <a:pt x="35650" y="31884"/>
                </a:lnTo>
                <a:lnTo>
                  <a:pt x="35731" y="31869"/>
                </a:lnTo>
                <a:lnTo>
                  <a:pt x="35812" y="31848"/>
                </a:lnTo>
                <a:lnTo>
                  <a:pt x="35893" y="31819"/>
                </a:lnTo>
                <a:lnTo>
                  <a:pt x="35968" y="31791"/>
                </a:lnTo>
                <a:lnTo>
                  <a:pt x="36205" y="31805"/>
                </a:lnTo>
                <a:lnTo>
                  <a:pt x="36442" y="31805"/>
                </a:lnTo>
                <a:lnTo>
                  <a:pt x="36673" y="31791"/>
                </a:lnTo>
                <a:lnTo>
                  <a:pt x="36904" y="31762"/>
                </a:lnTo>
                <a:lnTo>
                  <a:pt x="37136" y="31719"/>
                </a:lnTo>
                <a:lnTo>
                  <a:pt x="37367" y="31669"/>
                </a:lnTo>
                <a:lnTo>
                  <a:pt x="37598" y="31598"/>
                </a:lnTo>
                <a:lnTo>
                  <a:pt x="37829" y="31519"/>
                </a:lnTo>
                <a:lnTo>
                  <a:pt x="38055" y="31419"/>
                </a:lnTo>
                <a:lnTo>
                  <a:pt x="38280" y="31311"/>
                </a:lnTo>
                <a:lnTo>
                  <a:pt x="38505" y="31182"/>
                </a:lnTo>
                <a:lnTo>
                  <a:pt x="38731" y="31039"/>
                </a:lnTo>
                <a:lnTo>
                  <a:pt x="38950" y="30882"/>
                </a:lnTo>
                <a:lnTo>
                  <a:pt x="39176" y="30710"/>
                </a:lnTo>
                <a:lnTo>
                  <a:pt x="39390" y="30517"/>
                </a:lnTo>
                <a:lnTo>
                  <a:pt x="39609" y="30309"/>
                </a:lnTo>
                <a:lnTo>
                  <a:pt x="39754" y="30166"/>
                </a:lnTo>
                <a:lnTo>
                  <a:pt x="39887" y="30009"/>
                </a:lnTo>
                <a:lnTo>
                  <a:pt x="40020" y="29858"/>
                </a:lnTo>
                <a:lnTo>
                  <a:pt x="40141" y="29701"/>
                </a:lnTo>
                <a:lnTo>
                  <a:pt x="40251" y="29544"/>
                </a:lnTo>
                <a:lnTo>
                  <a:pt x="40361" y="29379"/>
                </a:lnTo>
                <a:lnTo>
                  <a:pt x="40459" y="29214"/>
                </a:lnTo>
                <a:lnTo>
                  <a:pt x="40551" y="29050"/>
                </a:lnTo>
                <a:lnTo>
                  <a:pt x="40638" y="28878"/>
                </a:lnTo>
                <a:lnTo>
                  <a:pt x="40713" y="28706"/>
                </a:lnTo>
                <a:lnTo>
                  <a:pt x="40788" y="28534"/>
                </a:lnTo>
                <a:lnTo>
                  <a:pt x="40852" y="28356"/>
                </a:lnTo>
                <a:lnTo>
                  <a:pt x="40916" y="28177"/>
                </a:lnTo>
                <a:lnTo>
                  <a:pt x="40968" y="27998"/>
                </a:lnTo>
                <a:lnTo>
                  <a:pt x="41014" y="27812"/>
                </a:lnTo>
                <a:lnTo>
                  <a:pt x="41054" y="27626"/>
                </a:lnTo>
                <a:lnTo>
                  <a:pt x="41031" y="27890"/>
                </a:lnTo>
                <a:lnTo>
                  <a:pt x="41002" y="28162"/>
                </a:lnTo>
                <a:lnTo>
                  <a:pt x="40973" y="28427"/>
                </a:lnTo>
                <a:lnTo>
                  <a:pt x="40939" y="28692"/>
                </a:lnTo>
                <a:lnTo>
                  <a:pt x="40904" y="28957"/>
                </a:lnTo>
                <a:lnTo>
                  <a:pt x="40858" y="29229"/>
                </a:lnTo>
                <a:lnTo>
                  <a:pt x="40811" y="29493"/>
                </a:lnTo>
                <a:lnTo>
                  <a:pt x="40759" y="29765"/>
                </a:lnTo>
                <a:lnTo>
                  <a:pt x="40707" y="30030"/>
                </a:lnTo>
                <a:lnTo>
                  <a:pt x="40650" y="30295"/>
                </a:lnTo>
                <a:lnTo>
                  <a:pt x="40586" y="30567"/>
                </a:lnTo>
                <a:lnTo>
                  <a:pt x="40517" y="30832"/>
                </a:lnTo>
                <a:lnTo>
                  <a:pt x="40447" y="31104"/>
                </a:lnTo>
                <a:lnTo>
                  <a:pt x="40366" y="31376"/>
                </a:lnTo>
                <a:lnTo>
                  <a:pt x="40286" y="31640"/>
                </a:lnTo>
                <a:lnTo>
                  <a:pt x="40205" y="31912"/>
                </a:lnTo>
                <a:lnTo>
                  <a:pt x="40112" y="32177"/>
                </a:lnTo>
                <a:lnTo>
                  <a:pt x="40020" y="32449"/>
                </a:lnTo>
                <a:lnTo>
                  <a:pt x="39921" y="32714"/>
                </a:lnTo>
                <a:lnTo>
                  <a:pt x="39817" y="32986"/>
                </a:lnTo>
                <a:lnTo>
                  <a:pt x="39708" y="33251"/>
                </a:lnTo>
                <a:lnTo>
                  <a:pt x="39592" y="33523"/>
                </a:lnTo>
                <a:lnTo>
                  <a:pt x="39476" y="33788"/>
                </a:lnTo>
                <a:lnTo>
                  <a:pt x="39355" y="34059"/>
                </a:lnTo>
                <a:lnTo>
                  <a:pt x="39228" y="34324"/>
                </a:lnTo>
                <a:lnTo>
                  <a:pt x="39095" y="34596"/>
                </a:lnTo>
                <a:lnTo>
                  <a:pt x="38956" y="34861"/>
                </a:lnTo>
                <a:lnTo>
                  <a:pt x="38817" y="35133"/>
                </a:lnTo>
                <a:lnTo>
                  <a:pt x="38667" y="35398"/>
                </a:lnTo>
                <a:lnTo>
                  <a:pt x="38517" y="35663"/>
                </a:lnTo>
                <a:lnTo>
                  <a:pt x="38361" y="35935"/>
                </a:lnTo>
                <a:lnTo>
                  <a:pt x="38199" y="36199"/>
                </a:lnTo>
                <a:lnTo>
                  <a:pt x="38124" y="36328"/>
                </a:lnTo>
                <a:lnTo>
                  <a:pt x="38055" y="36457"/>
                </a:lnTo>
                <a:lnTo>
                  <a:pt x="37991" y="36586"/>
                </a:lnTo>
                <a:lnTo>
                  <a:pt x="37939" y="36722"/>
                </a:lnTo>
                <a:lnTo>
                  <a:pt x="37893" y="36851"/>
                </a:lnTo>
                <a:lnTo>
                  <a:pt x="37858" y="36979"/>
                </a:lnTo>
                <a:lnTo>
                  <a:pt x="37823" y="37101"/>
                </a:lnTo>
                <a:lnTo>
                  <a:pt x="37800" y="37230"/>
                </a:lnTo>
                <a:lnTo>
                  <a:pt x="37783" y="37359"/>
                </a:lnTo>
                <a:lnTo>
                  <a:pt x="37771" y="37480"/>
                </a:lnTo>
                <a:lnTo>
                  <a:pt x="37766" y="37602"/>
                </a:lnTo>
                <a:lnTo>
                  <a:pt x="37766" y="37724"/>
                </a:lnTo>
                <a:lnTo>
                  <a:pt x="37771" y="37845"/>
                </a:lnTo>
                <a:lnTo>
                  <a:pt x="37789" y="37960"/>
                </a:lnTo>
                <a:lnTo>
                  <a:pt x="37806" y="38074"/>
                </a:lnTo>
                <a:lnTo>
                  <a:pt x="37829" y="38189"/>
                </a:lnTo>
                <a:lnTo>
                  <a:pt x="37858" y="38303"/>
                </a:lnTo>
                <a:lnTo>
                  <a:pt x="37893" y="38411"/>
                </a:lnTo>
                <a:lnTo>
                  <a:pt x="37933" y="38518"/>
                </a:lnTo>
                <a:lnTo>
                  <a:pt x="37979" y="38625"/>
                </a:lnTo>
                <a:lnTo>
                  <a:pt x="38026" y="38733"/>
                </a:lnTo>
                <a:lnTo>
                  <a:pt x="38078" y="38826"/>
                </a:lnTo>
                <a:lnTo>
                  <a:pt x="38135" y="38926"/>
                </a:lnTo>
                <a:lnTo>
                  <a:pt x="38199" y="39019"/>
                </a:lnTo>
                <a:lnTo>
                  <a:pt x="38263" y="39112"/>
                </a:lnTo>
                <a:lnTo>
                  <a:pt x="38332" y="39198"/>
                </a:lnTo>
                <a:lnTo>
                  <a:pt x="38407" y="39284"/>
                </a:lnTo>
                <a:lnTo>
                  <a:pt x="38482" y="39363"/>
                </a:lnTo>
                <a:lnTo>
                  <a:pt x="38563" y="39441"/>
                </a:lnTo>
                <a:lnTo>
                  <a:pt x="38644" y="39513"/>
                </a:lnTo>
                <a:lnTo>
                  <a:pt x="38731" y="39584"/>
                </a:lnTo>
                <a:lnTo>
                  <a:pt x="38817" y="39649"/>
                </a:lnTo>
                <a:lnTo>
                  <a:pt x="38910" y="39713"/>
                </a:lnTo>
                <a:lnTo>
                  <a:pt x="39002" y="39771"/>
                </a:lnTo>
                <a:lnTo>
                  <a:pt x="39095" y="39828"/>
                </a:lnTo>
                <a:lnTo>
                  <a:pt x="39193" y="39878"/>
                </a:lnTo>
                <a:lnTo>
                  <a:pt x="39291" y="39921"/>
                </a:lnTo>
                <a:lnTo>
                  <a:pt x="39395" y="39957"/>
                </a:lnTo>
                <a:lnTo>
                  <a:pt x="39494" y="39992"/>
                </a:lnTo>
                <a:lnTo>
                  <a:pt x="39598" y="40021"/>
                </a:lnTo>
                <a:lnTo>
                  <a:pt x="39702" y="40050"/>
                </a:lnTo>
                <a:lnTo>
                  <a:pt x="39812" y="40071"/>
                </a:lnTo>
                <a:lnTo>
                  <a:pt x="39916" y="40085"/>
                </a:lnTo>
                <a:lnTo>
                  <a:pt x="40020" y="40093"/>
                </a:lnTo>
                <a:lnTo>
                  <a:pt x="40129" y="40100"/>
                </a:lnTo>
                <a:lnTo>
                  <a:pt x="40234" y="40093"/>
                </a:lnTo>
                <a:lnTo>
                  <a:pt x="40343" y="40085"/>
                </a:lnTo>
                <a:lnTo>
                  <a:pt x="40447" y="40071"/>
                </a:lnTo>
                <a:lnTo>
                  <a:pt x="40557" y="40057"/>
                </a:lnTo>
                <a:lnTo>
                  <a:pt x="40661" y="40028"/>
                </a:lnTo>
                <a:lnTo>
                  <a:pt x="40771" y="39992"/>
                </a:lnTo>
                <a:lnTo>
                  <a:pt x="40875" y="39957"/>
                </a:lnTo>
                <a:lnTo>
                  <a:pt x="40979" y="39914"/>
                </a:lnTo>
                <a:lnTo>
                  <a:pt x="41083" y="39864"/>
                </a:lnTo>
                <a:lnTo>
                  <a:pt x="41181" y="39799"/>
                </a:lnTo>
                <a:lnTo>
                  <a:pt x="41280" y="39735"/>
                </a:lnTo>
                <a:lnTo>
                  <a:pt x="41378" y="39663"/>
                </a:lnTo>
                <a:lnTo>
                  <a:pt x="41476" y="39584"/>
                </a:lnTo>
                <a:lnTo>
                  <a:pt x="41569" y="39499"/>
                </a:lnTo>
                <a:lnTo>
                  <a:pt x="41661" y="39406"/>
                </a:lnTo>
                <a:lnTo>
                  <a:pt x="41754" y="39298"/>
                </a:lnTo>
                <a:lnTo>
                  <a:pt x="41840" y="39191"/>
                </a:lnTo>
                <a:lnTo>
                  <a:pt x="41921" y="39076"/>
                </a:lnTo>
                <a:lnTo>
                  <a:pt x="42002" y="38948"/>
                </a:lnTo>
                <a:lnTo>
                  <a:pt x="42239" y="38561"/>
                </a:lnTo>
                <a:lnTo>
                  <a:pt x="42470" y="38167"/>
                </a:lnTo>
                <a:lnTo>
                  <a:pt x="42690" y="37774"/>
                </a:lnTo>
                <a:lnTo>
                  <a:pt x="42898" y="37380"/>
                </a:lnTo>
                <a:lnTo>
                  <a:pt x="43106" y="36979"/>
                </a:lnTo>
                <a:lnTo>
                  <a:pt x="43297" y="36586"/>
                </a:lnTo>
                <a:lnTo>
                  <a:pt x="43482" y="36185"/>
                </a:lnTo>
                <a:lnTo>
                  <a:pt x="43661" y="35791"/>
                </a:lnTo>
                <a:lnTo>
                  <a:pt x="43834" y="35391"/>
                </a:lnTo>
                <a:lnTo>
                  <a:pt x="43996" y="34990"/>
                </a:lnTo>
                <a:lnTo>
                  <a:pt x="44146" y="34596"/>
                </a:lnTo>
                <a:lnTo>
                  <a:pt x="44291" y="34195"/>
                </a:lnTo>
                <a:lnTo>
                  <a:pt x="44430" y="33795"/>
                </a:lnTo>
                <a:lnTo>
                  <a:pt x="44557" y="33394"/>
                </a:lnTo>
                <a:lnTo>
                  <a:pt x="44684" y="32993"/>
                </a:lnTo>
                <a:lnTo>
                  <a:pt x="44794" y="32592"/>
                </a:lnTo>
                <a:lnTo>
                  <a:pt x="44904" y="32184"/>
                </a:lnTo>
                <a:lnTo>
                  <a:pt x="45002" y="31784"/>
                </a:lnTo>
                <a:lnTo>
                  <a:pt x="45094" y="31383"/>
                </a:lnTo>
                <a:lnTo>
                  <a:pt x="45175" y="30982"/>
                </a:lnTo>
                <a:lnTo>
                  <a:pt x="45250" y="30581"/>
                </a:lnTo>
                <a:lnTo>
                  <a:pt x="45320" y="30181"/>
                </a:lnTo>
                <a:lnTo>
                  <a:pt x="45383" y="29780"/>
                </a:lnTo>
                <a:lnTo>
                  <a:pt x="45435" y="29379"/>
                </a:lnTo>
                <a:lnTo>
                  <a:pt x="45487" y="28978"/>
                </a:lnTo>
                <a:lnTo>
                  <a:pt x="45522" y="28577"/>
                </a:lnTo>
                <a:lnTo>
                  <a:pt x="45557" y="28177"/>
                </a:lnTo>
                <a:lnTo>
                  <a:pt x="45586" y="27776"/>
                </a:lnTo>
                <a:lnTo>
                  <a:pt x="45603" y="27382"/>
                </a:lnTo>
                <a:lnTo>
                  <a:pt x="45614" y="26981"/>
                </a:lnTo>
                <a:lnTo>
                  <a:pt x="45620" y="26581"/>
                </a:lnTo>
                <a:lnTo>
                  <a:pt x="45620" y="26187"/>
                </a:lnTo>
                <a:lnTo>
                  <a:pt x="45614" y="25793"/>
                </a:lnTo>
                <a:lnTo>
                  <a:pt x="45603" y="25393"/>
                </a:lnTo>
                <a:lnTo>
                  <a:pt x="45580" y="24999"/>
                </a:lnTo>
                <a:lnTo>
                  <a:pt x="45551" y="24605"/>
                </a:lnTo>
                <a:lnTo>
                  <a:pt x="45522" y="24219"/>
                </a:lnTo>
                <a:lnTo>
                  <a:pt x="45481" y="23825"/>
                </a:lnTo>
                <a:lnTo>
                  <a:pt x="45435" y="23432"/>
                </a:lnTo>
                <a:lnTo>
                  <a:pt x="45383" y="23045"/>
                </a:lnTo>
                <a:lnTo>
                  <a:pt x="45325" y="22659"/>
                </a:lnTo>
                <a:lnTo>
                  <a:pt x="45262" y="22272"/>
                </a:lnTo>
                <a:lnTo>
                  <a:pt x="45192" y="21886"/>
                </a:lnTo>
                <a:lnTo>
                  <a:pt x="45117" y="21499"/>
                </a:lnTo>
                <a:lnTo>
                  <a:pt x="45031" y="21120"/>
                </a:lnTo>
                <a:lnTo>
                  <a:pt x="44944" y="20741"/>
                </a:lnTo>
                <a:lnTo>
                  <a:pt x="44851" y="20361"/>
                </a:lnTo>
                <a:lnTo>
                  <a:pt x="44753" y="19982"/>
                </a:lnTo>
                <a:lnTo>
                  <a:pt x="44649" y="19603"/>
                </a:lnTo>
                <a:lnTo>
                  <a:pt x="44539" y="19231"/>
                </a:lnTo>
                <a:lnTo>
                  <a:pt x="44424" y="18859"/>
                </a:lnTo>
                <a:lnTo>
                  <a:pt x="44302" y="18486"/>
                </a:lnTo>
                <a:lnTo>
                  <a:pt x="44181" y="18121"/>
                </a:lnTo>
                <a:lnTo>
                  <a:pt x="44048" y="17756"/>
                </a:lnTo>
                <a:lnTo>
                  <a:pt x="43915" y="17391"/>
                </a:lnTo>
                <a:lnTo>
                  <a:pt x="43771" y="17026"/>
                </a:lnTo>
                <a:lnTo>
                  <a:pt x="43626" y="16669"/>
                </a:lnTo>
                <a:lnTo>
                  <a:pt x="43476" y="16311"/>
                </a:lnTo>
                <a:lnTo>
                  <a:pt x="43320" y="15953"/>
                </a:lnTo>
                <a:lnTo>
                  <a:pt x="43158" y="15602"/>
                </a:lnTo>
                <a:lnTo>
                  <a:pt x="42990" y="15251"/>
                </a:lnTo>
                <a:lnTo>
                  <a:pt x="42823" y="14901"/>
                </a:lnTo>
                <a:lnTo>
                  <a:pt x="42649" y="14557"/>
                </a:lnTo>
                <a:lnTo>
                  <a:pt x="42470" y="14214"/>
                </a:lnTo>
                <a:lnTo>
                  <a:pt x="42285" y="13870"/>
                </a:lnTo>
                <a:lnTo>
                  <a:pt x="42095" y="13534"/>
                </a:lnTo>
                <a:lnTo>
                  <a:pt x="41904" y="13198"/>
                </a:lnTo>
                <a:lnTo>
                  <a:pt x="41707" y="12861"/>
                </a:lnTo>
                <a:lnTo>
                  <a:pt x="41505" y="12532"/>
                </a:lnTo>
                <a:lnTo>
                  <a:pt x="41303" y="12210"/>
                </a:lnTo>
                <a:lnTo>
                  <a:pt x="41089" y="11881"/>
                </a:lnTo>
                <a:lnTo>
                  <a:pt x="40875" y="11566"/>
                </a:lnTo>
                <a:lnTo>
                  <a:pt x="40661" y="11244"/>
                </a:lnTo>
                <a:lnTo>
                  <a:pt x="40442" y="10929"/>
                </a:lnTo>
                <a:lnTo>
                  <a:pt x="40216" y="10621"/>
                </a:lnTo>
                <a:lnTo>
                  <a:pt x="39985" y="10313"/>
                </a:lnTo>
                <a:lnTo>
                  <a:pt x="39754" y="10006"/>
                </a:lnTo>
                <a:lnTo>
                  <a:pt x="39517" y="9705"/>
                </a:lnTo>
                <a:lnTo>
                  <a:pt x="39280" y="9404"/>
                </a:lnTo>
                <a:lnTo>
                  <a:pt x="39037" y="9111"/>
                </a:lnTo>
                <a:lnTo>
                  <a:pt x="38789" y="8825"/>
                </a:lnTo>
                <a:lnTo>
                  <a:pt x="38540" y="8531"/>
                </a:lnTo>
                <a:lnTo>
                  <a:pt x="38286" y="8252"/>
                </a:lnTo>
                <a:lnTo>
                  <a:pt x="38031" y="7973"/>
                </a:lnTo>
                <a:lnTo>
                  <a:pt x="37771" y="7694"/>
                </a:lnTo>
                <a:lnTo>
                  <a:pt x="37505" y="7422"/>
                </a:lnTo>
                <a:lnTo>
                  <a:pt x="37240" y="7157"/>
                </a:lnTo>
                <a:lnTo>
                  <a:pt x="36974" y="6892"/>
                </a:lnTo>
                <a:lnTo>
                  <a:pt x="36702" y="6628"/>
                </a:lnTo>
                <a:lnTo>
                  <a:pt x="36430" y="6370"/>
                </a:lnTo>
                <a:lnTo>
                  <a:pt x="36153" y="6119"/>
                </a:lnTo>
                <a:lnTo>
                  <a:pt x="35870" y="5876"/>
                </a:lnTo>
                <a:lnTo>
                  <a:pt x="35592" y="5626"/>
                </a:lnTo>
                <a:lnTo>
                  <a:pt x="35303" y="5389"/>
                </a:lnTo>
                <a:lnTo>
                  <a:pt x="35020" y="5153"/>
                </a:lnTo>
                <a:lnTo>
                  <a:pt x="34731" y="4924"/>
                </a:lnTo>
                <a:lnTo>
                  <a:pt x="34436" y="4695"/>
                </a:lnTo>
                <a:lnTo>
                  <a:pt x="34142" y="4473"/>
                </a:lnTo>
                <a:lnTo>
                  <a:pt x="33847" y="4259"/>
                </a:lnTo>
                <a:lnTo>
                  <a:pt x="33546" y="4044"/>
                </a:lnTo>
                <a:lnTo>
                  <a:pt x="33246" y="3836"/>
                </a:lnTo>
                <a:lnTo>
                  <a:pt x="32945" y="3636"/>
                </a:lnTo>
                <a:lnTo>
                  <a:pt x="32639" y="3436"/>
                </a:lnTo>
                <a:lnTo>
                  <a:pt x="32333" y="3242"/>
                </a:lnTo>
                <a:lnTo>
                  <a:pt x="32026" y="3056"/>
                </a:lnTo>
                <a:lnTo>
                  <a:pt x="31714" y="2877"/>
                </a:lnTo>
                <a:lnTo>
                  <a:pt x="31402" y="2699"/>
                </a:lnTo>
                <a:lnTo>
                  <a:pt x="31090" y="2520"/>
                </a:lnTo>
                <a:lnTo>
                  <a:pt x="30778" y="2355"/>
                </a:lnTo>
                <a:lnTo>
                  <a:pt x="30460" y="2190"/>
                </a:lnTo>
                <a:lnTo>
                  <a:pt x="30142" y="2033"/>
                </a:lnTo>
                <a:lnTo>
                  <a:pt x="29824" y="1883"/>
                </a:lnTo>
                <a:lnTo>
                  <a:pt x="29501" y="1740"/>
                </a:lnTo>
                <a:lnTo>
                  <a:pt x="29183" y="1596"/>
                </a:lnTo>
                <a:lnTo>
                  <a:pt x="28859" y="1460"/>
                </a:lnTo>
                <a:lnTo>
                  <a:pt x="28535" y="1332"/>
                </a:lnTo>
                <a:lnTo>
                  <a:pt x="28212" y="1203"/>
                </a:lnTo>
                <a:lnTo>
                  <a:pt x="27888" y="1088"/>
                </a:lnTo>
                <a:lnTo>
                  <a:pt x="27559" y="974"/>
                </a:lnTo>
                <a:lnTo>
                  <a:pt x="27229" y="866"/>
                </a:lnTo>
                <a:lnTo>
                  <a:pt x="26905" y="766"/>
                </a:lnTo>
                <a:lnTo>
                  <a:pt x="26576" y="673"/>
                </a:lnTo>
                <a:lnTo>
                  <a:pt x="26247" y="580"/>
                </a:lnTo>
                <a:lnTo>
                  <a:pt x="25917" y="501"/>
                </a:lnTo>
                <a:lnTo>
                  <a:pt x="25588" y="423"/>
                </a:lnTo>
                <a:lnTo>
                  <a:pt x="25252" y="351"/>
                </a:lnTo>
                <a:lnTo>
                  <a:pt x="24923" y="287"/>
                </a:lnTo>
                <a:lnTo>
                  <a:pt x="24594" y="229"/>
                </a:lnTo>
                <a:lnTo>
                  <a:pt x="24241" y="172"/>
                </a:lnTo>
                <a:lnTo>
                  <a:pt x="23888" y="129"/>
                </a:lnTo>
                <a:lnTo>
                  <a:pt x="23536" y="86"/>
                </a:lnTo>
                <a:lnTo>
                  <a:pt x="23183" y="58"/>
                </a:lnTo>
                <a:lnTo>
                  <a:pt x="22831" y="29"/>
                </a:lnTo>
                <a:lnTo>
                  <a:pt x="22478" y="15"/>
                </a:lnTo>
                <a:lnTo>
                  <a:pt x="22126" y="0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303;p16">
            <a:extLst>
              <a:ext uri="{FF2B5EF4-FFF2-40B4-BE49-F238E27FC236}">
                <a16:creationId xmlns:a16="http://schemas.microsoft.com/office/drawing/2014/main" id="{208D8046-D40F-5B4E-9441-BDA96164BC3E}"/>
              </a:ext>
            </a:extLst>
          </p:cNvPr>
          <p:cNvSpPr/>
          <p:nvPr userDrawn="1"/>
        </p:nvSpPr>
        <p:spPr>
          <a:xfrm rot="-10659886">
            <a:off x="9693624" y="6012206"/>
            <a:ext cx="1073496" cy="503247"/>
          </a:xfrm>
          <a:custGeom>
            <a:avLst/>
            <a:gdLst/>
            <a:ahLst/>
            <a:cxnLst/>
            <a:rect l="l" t="t" r="r" b="b"/>
            <a:pathLst>
              <a:path w="285267" h="73052" extrusionOk="0">
                <a:moveTo>
                  <a:pt x="36910" y="1"/>
                </a:moveTo>
                <a:lnTo>
                  <a:pt x="36362" y="12"/>
                </a:lnTo>
                <a:lnTo>
                  <a:pt x="35814" y="35"/>
                </a:lnTo>
                <a:lnTo>
                  <a:pt x="35289" y="69"/>
                </a:lnTo>
                <a:lnTo>
                  <a:pt x="34789" y="126"/>
                </a:lnTo>
                <a:lnTo>
                  <a:pt x="34289" y="183"/>
                </a:lnTo>
                <a:lnTo>
                  <a:pt x="33812" y="263"/>
                </a:lnTo>
                <a:lnTo>
                  <a:pt x="33359" y="354"/>
                </a:lnTo>
                <a:lnTo>
                  <a:pt x="32907" y="457"/>
                </a:lnTo>
                <a:lnTo>
                  <a:pt x="32478" y="570"/>
                </a:lnTo>
                <a:lnTo>
                  <a:pt x="31954" y="570"/>
                </a:lnTo>
                <a:lnTo>
                  <a:pt x="31429" y="582"/>
                </a:lnTo>
                <a:lnTo>
                  <a:pt x="30929" y="605"/>
                </a:lnTo>
                <a:lnTo>
                  <a:pt x="30405" y="662"/>
                </a:lnTo>
                <a:lnTo>
                  <a:pt x="29833" y="741"/>
                </a:lnTo>
                <a:lnTo>
                  <a:pt x="29261" y="821"/>
                </a:lnTo>
                <a:lnTo>
                  <a:pt x="28117" y="1015"/>
                </a:lnTo>
                <a:lnTo>
                  <a:pt x="26974" y="1231"/>
                </a:lnTo>
                <a:lnTo>
                  <a:pt x="25806" y="1482"/>
                </a:lnTo>
                <a:lnTo>
                  <a:pt x="24662" y="1755"/>
                </a:lnTo>
                <a:lnTo>
                  <a:pt x="23519" y="2051"/>
                </a:lnTo>
                <a:lnTo>
                  <a:pt x="22399" y="2370"/>
                </a:lnTo>
                <a:lnTo>
                  <a:pt x="21279" y="2712"/>
                </a:lnTo>
                <a:lnTo>
                  <a:pt x="20159" y="3076"/>
                </a:lnTo>
                <a:lnTo>
                  <a:pt x="19063" y="3464"/>
                </a:lnTo>
                <a:lnTo>
                  <a:pt x="17990" y="3862"/>
                </a:lnTo>
                <a:lnTo>
                  <a:pt x="16942" y="4295"/>
                </a:lnTo>
                <a:lnTo>
                  <a:pt x="15917" y="4728"/>
                </a:lnTo>
                <a:lnTo>
                  <a:pt x="14917" y="5195"/>
                </a:lnTo>
                <a:lnTo>
                  <a:pt x="13940" y="5674"/>
                </a:lnTo>
                <a:lnTo>
                  <a:pt x="12987" y="6163"/>
                </a:lnTo>
                <a:lnTo>
                  <a:pt x="12081" y="6665"/>
                </a:lnTo>
                <a:lnTo>
                  <a:pt x="11223" y="7189"/>
                </a:lnTo>
                <a:lnTo>
                  <a:pt x="10389" y="7713"/>
                </a:lnTo>
                <a:lnTo>
                  <a:pt x="9603" y="8259"/>
                </a:lnTo>
                <a:lnTo>
                  <a:pt x="8864" y="8806"/>
                </a:lnTo>
                <a:lnTo>
                  <a:pt x="8173" y="9376"/>
                </a:lnTo>
                <a:lnTo>
                  <a:pt x="7530" y="9945"/>
                </a:lnTo>
                <a:lnTo>
                  <a:pt x="6934" y="10526"/>
                </a:lnTo>
                <a:lnTo>
                  <a:pt x="6648" y="10811"/>
                </a:lnTo>
                <a:lnTo>
                  <a:pt x="6410" y="11107"/>
                </a:lnTo>
                <a:lnTo>
                  <a:pt x="6148" y="11403"/>
                </a:lnTo>
                <a:lnTo>
                  <a:pt x="5934" y="11688"/>
                </a:lnTo>
                <a:lnTo>
                  <a:pt x="5695" y="11984"/>
                </a:lnTo>
                <a:lnTo>
                  <a:pt x="5505" y="12292"/>
                </a:lnTo>
                <a:lnTo>
                  <a:pt x="5314" y="12588"/>
                </a:lnTo>
                <a:lnTo>
                  <a:pt x="5147" y="12884"/>
                </a:lnTo>
                <a:lnTo>
                  <a:pt x="5004" y="13180"/>
                </a:lnTo>
                <a:lnTo>
                  <a:pt x="4861" y="13488"/>
                </a:lnTo>
                <a:lnTo>
                  <a:pt x="4742" y="13784"/>
                </a:lnTo>
                <a:lnTo>
                  <a:pt x="4647" y="14080"/>
                </a:lnTo>
                <a:lnTo>
                  <a:pt x="4575" y="14388"/>
                </a:lnTo>
                <a:lnTo>
                  <a:pt x="4504" y="14684"/>
                </a:lnTo>
                <a:lnTo>
                  <a:pt x="4456" y="14980"/>
                </a:lnTo>
                <a:lnTo>
                  <a:pt x="4432" y="15288"/>
                </a:lnTo>
                <a:lnTo>
                  <a:pt x="3932" y="15516"/>
                </a:lnTo>
                <a:lnTo>
                  <a:pt x="3456" y="15755"/>
                </a:lnTo>
                <a:lnTo>
                  <a:pt x="3003" y="16005"/>
                </a:lnTo>
                <a:lnTo>
                  <a:pt x="2574" y="16256"/>
                </a:lnTo>
                <a:lnTo>
                  <a:pt x="2169" y="16529"/>
                </a:lnTo>
                <a:lnTo>
                  <a:pt x="1811" y="16803"/>
                </a:lnTo>
                <a:lnTo>
                  <a:pt x="1478" y="17087"/>
                </a:lnTo>
                <a:lnTo>
                  <a:pt x="1168" y="17372"/>
                </a:lnTo>
                <a:lnTo>
                  <a:pt x="906" y="17657"/>
                </a:lnTo>
                <a:lnTo>
                  <a:pt x="668" y="17953"/>
                </a:lnTo>
                <a:lnTo>
                  <a:pt x="453" y="18261"/>
                </a:lnTo>
                <a:lnTo>
                  <a:pt x="286" y="18557"/>
                </a:lnTo>
                <a:lnTo>
                  <a:pt x="167" y="18864"/>
                </a:lnTo>
                <a:lnTo>
                  <a:pt x="72" y="19172"/>
                </a:lnTo>
                <a:lnTo>
                  <a:pt x="1" y="19480"/>
                </a:lnTo>
                <a:lnTo>
                  <a:pt x="1" y="19776"/>
                </a:lnTo>
                <a:lnTo>
                  <a:pt x="24" y="20083"/>
                </a:lnTo>
                <a:lnTo>
                  <a:pt x="96" y="20391"/>
                </a:lnTo>
                <a:lnTo>
                  <a:pt x="215" y="20687"/>
                </a:lnTo>
                <a:lnTo>
                  <a:pt x="358" y="20983"/>
                </a:lnTo>
                <a:lnTo>
                  <a:pt x="572" y="21268"/>
                </a:lnTo>
                <a:lnTo>
                  <a:pt x="811" y="21553"/>
                </a:lnTo>
                <a:lnTo>
                  <a:pt x="1120" y="21826"/>
                </a:lnTo>
                <a:lnTo>
                  <a:pt x="1454" y="22100"/>
                </a:lnTo>
                <a:lnTo>
                  <a:pt x="1859" y="22362"/>
                </a:lnTo>
                <a:lnTo>
                  <a:pt x="2288" y="22612"/>
                </a:lnTo>
                <a:lnTo>
                  <a:pt x="2788" y="22863"/>
                </a:lnTo>
                <a:lnTo>
                  <a:pt x="3336" y="23091"/>
                </a:lnTo>
                <a:lnTo>
                  <a:pt x="3956" y="23318"/>
                </a:lnTo>
                <a:lnTo>
                  <a:pt x="4599" y="23523"/>
                </a:lnTo>
                <a:lnTo>
                  <a:pt x="5314" y="23717"/>
                </a:lnTo>
                <a:lnTo>
                  <a:pt x="6100" y="23911"/>
                </a:lnTo>
                <a:lnTo>
                  <a:pt x="13821" y="25597"/>
                </a:lnTo>
                <a:lnTo>
                  <a:pt x="21565" y="27282"/>
                </a:lnTo>
                <a:lnTo>
                  <a:pt x="29309" y="28957"/>
                </a:lnTo>
                <a:lnTo>
                  <a:pt x="37076" y="30609"/>
                </a:lnTo>
                <a:lnTo>
                  <a:pt x="44844" y="32260"/>
                </a:lnTo>
                <a:lnTo>
                  <a:pt x="52636" y="33901"/>
                </a:lnTo>
                <a:lnTo>
                  <a:pt x="60428" y="35530"/>
                </a:lnTo>
                <a:lnTo>
                  <a:pt x="68219" y="37159"/>
                </a:lnTo>
                <a:lnTo>
                  <a:pt x="76035" y="38765"/>
                </a:lnTo>
                <a:lnTo>
                  <a:pt x="83850" y="40371"/>
                </a:lnTo>
                <a:lnTo>
                  <a:pt x="91666" y="41977"/>
                </a:lnTo>
                <a:lnTo>
                  <a:pt x="99481" y="43572"/>
                </a:lnTo>
                <a:lnTo>
                  <a:pt x="115160" y="46738"/>
                </a:lnTo>
                <a:lnTo>
                  <a:pt x="130839" y="49894"/>
                </a:lnTo>
                <a:lnTo>
                  <a:pt x="138535" y="51443"/>
                </a:lnTo>
                <a:lnTo>
                  <a:pt x="146255" y="53026"/>
                </a:lnTo>
                <a:lnTo>
                  <a:pt x="161815" y="56239"/>
                </a:lnTo>
                <a:lnTo>
                  <a:pt x="169654" y="57856"/>
                </a:lnTo>
                <a:lnTo>
                  <a:pt x="177493" y="59451"/>
                </a:lnTo>
                <a:lnTo>
                  <a:pt x="181425" y="60248"/>
                </a:lnTo>
                <a:lnTo>
                  <a:pt x="185380" y="61034"/>
                </a:lnTo>
                <a:lnTo>
                  <a:pt x="189336" y="61820"/>
                </a:lnTo>
                <a:lnTo>
                  <a:pt x="193291" y="62595"/>
                </a:lnTo>
                <a:lnTo>
                  <a:pt x="197247" y="63358"/>
                </a:lnTo>
                <a:lnTo>
                  <a:pt x="201226" y="64110"/>
                </a:lnTo>
                <a:lnTo>
                  <a:pt x="205181" y="64862"/>
                </a:lnTo>
                <a:lnTo>
                  <a:pt x="209160" y="65591"/>
                </a:lnTo>
                <a:lnTo>
                  <a:pt x="213163" y="66308"/>
                </a:lnTo>
                <a:lnTo>
                  <a:pt x="217143" y="67003"/>
                </a:lnTo>
                <a:lnTo>
                  <a:pt x="221146" y="67687"/>
                </a:lnTo>
                <a:lnTo>
                  <a:pt x="225149" y="68359"/>
                </a:lnTo>
                <a:lnTo>
                  <a:pt x="229176" y="69008"/>
                </a:lnTo>
                <a:lnTo>
                  <a:pt x="233179" y="69646"/>
                </a:lnTo>
                <a:lnTo>
                  <a:pt x="237206" y="70250"/>
                </a:lnTo>
                <a:lnTo>
                  <a:pt x="241233" y="70842"/>
                </a:lnTo>
                <a:lnTo>
                  <a:pt x="245259" y="71411"/>
                </a:lnTo>
                <a:lnTo>
                  <a:pt x="249310" y="71947"/>
                </a:lnTo>
                <a:lnTo>
                  <a:pt x="253337" y="72471"/>
                </a:lnTo>
                <a:lnTo>
                  <a:pt x="257388" y="72961"/>
                </a:lnTo>
                <a:lnTo>
                  <a:pt x="257721" y="72995"/>
                </a:lnTo>
                <a:lnTo>
                  <a:pt x="258031" y="73018"/>
                </a:lnTo>
                <a:lnTo>
                  <a:pt x="258341" y="73040"/>
                </a:lnTo>
                <a:lnTo>
                  <a:pt x="258651" y="73052"/>
                </a:lnTo>
                <a:lnTo>
                  <a:pt x="259246" y="73052"/>
                </a:lnTo>
                <a:lnTo>
                  <a:pt x="259818" y="73029"/>
                </a:lnTo>
                <a:lnTo>
                  <a:pt x="260366" y="72983"/>
                </a:lnTo>
                <a:lnTo>
                  <a:pt x="260914" y="72904"/>
                </a:lnTo>
                <a:lnTo>
                  <a:pt x="261415" y="72813"/>
                </a:lnTo>
                <a:lnTo>
                  <a:pt x="261915" y="72699"/>
                </a:lnTo>
                <a:lnTo>
                  <a:pt x="262368" y="72562"/>
                </a:lnTo>
                <a:lnTo>
                  <a:pt x="262797" y="72402"/>
                </a:lnTo>
                <a:lnTo>
                  <a:pt x="263202" y="72232"/>
                </a:lnTo>
                <a:lnTo>
                  <a:pt x="263559" y="72049"/>
                </a:lnTo>
                <a:lnTo>
                  <a:pt x="263893" y="71856"/>
                </a:lnTo>
                <a:lnTo>
                  <a:pt x="264202" y="71639"/>
                </a:lnTo>
                <a:lnTo>
                  <a:pt x="264465" y="71423"/>
                </a:lnTo>
                <a:lnTo>
                  <a:pt x="264703" y="71195"/>
                </a:lnTo>
                <a:lnTo>
                  <a:pt x="264893" y="70956"/>
                </a:lnTo>
                <a:lnTo>
                  <a:pt x="265036" y="70705"/>
                </a:lnTo>
                <a:lnTo>
                  <a:pt x="265156" y="70466"/>
                </a:lnTo>
                <a:lnTo>
                  <a:pt x="265227" y="70215"/>
                </a:lnTo>
                <a:lnTo>
                  <a:pt x="265251" y="69953"/>
                </a:lnTo>
                <a:lnTo>
                  <a:pt x="265227" y="69703"/>
                </a:lnTo>
                <a:lnTo>
                  <a:pt x="265156" y="69452"/>
                </a:lnTo>
                <a:lnTo>
                  <a:pt x="265036" y="69202"/>
                </a:lnTo>
                <a:lnTo>
                  <a:pt x="264870" y="68962"/>
                </a:lnTo>
                <a:lnTo>
                  <a:pt x="264655" y="68723"/>
                </a:lnTo>
                <a:lnTo>
                  <a:pt x="264393" y="68484"/>
                </a:lnTo>
                <a:lnTo>
                  <a:pt x="264060" y="68268"/>
                </a:lnTo>
                <a:lnTo>
                  <a:pt x="263893" y="68154"/>
                </a:lnTo>
                <a:lnTo>
                  <a:pt x="263702" y="68051"/>
                </a:lnTo>
                <a:lnTo>
                  <a:pt x="263488" y="67949"/>
                </a:lnTo>
                <a:lnTo>
                  <a:pt x="263249" y="67846"/>
                </a:lnTo>
                <a:lnTo>
                  <a:pt x="263011" y="67755"/>
                </a:lnTo>
                <a:lnTo>
                  <a:pt x="262773" y="67664"/>
                </a:lnTo>
                <a:lnTo>
                  <a:pt x="262511" y="67573"/>
                </a:lnTo>
                <a:lnTo>
                  <a:pt x="262225" y="67493"/>
                </a:lnTo>
                <a:lnTo>
                  <a:pt x="259699" y="66775"/>
                </a:lnTo>
                <a:lnTo>
                  <a:pt x="257149" y="66069"/>
                </a:lnTo>
                <a:lnTo>
                  <a:pt x="254576" y="65374"/>
                </a:lnTo>
                <a:lnTo>
                  <a:pt x="251979" y="64691"/>
                </a:lnTo>
                <a:lnTo>
                  <a:pt x="249382" y="64019"/>
                </a:lnTo>
                <a:lnTo>
                  <a:pt x="246784" y="63347"/>
                </a:lnTo>
                <a:lnTo>
                  <a:pt x="244163" y="62686"/>
                </a:lnTo>
                <a:lnTo>
                  <a:pt x="241518" y="62037"/>
                </a:lnTo>
                <a:lnTo>
                  <a:pt x="241638" y="61854"/>
                </a:lnTo>
                <a:lnTo>
                  <a:pt x="241709" y="61672"/>
                </a:lnTo>
                <a:lnTo>
                  <a:pt x="241781" y="61490"/>
                </a:lnTo>
                <a:lnTo>
                  <a:pt x="241828" y="61308"/>
                </a:lnTo>
                <a:lnTo>
                  <a:pt x="241852" y="61125"/>
                </a:lnTo>
                <a:lnTo>
                  <a:pt x="241852" y="60943"/>
                </a:lnTo>
                <a:lnTo>
                  <a:pt x="241852" y="60761"/>
                </a:lnTo>
                <a:lnTo>
                  <a:pt x="241804" y="60590"/>
                </a:lnTo>
                <a:lnTo>
                  <a:pt x="241733" y="60408"/>
                </a:lnTo>
                <a:lnTo>
                  <a:pt x="241661" y="60237"/>
                </a:lnTo>
                <a:lnTo>
                  <a:pt x="241542" y="60066"/>
                </a:lnTo>
                <a:lnTo>
                  <a:pt x="241399" y="59895"/>
                </a:lnTo>
                <a:lnTo>
                  <a:pt x="241256" y="59724"/>
                </a:lnTo>
                <a:lnTo>
                  <a:pt x="241066" y="59565"/>
                </a:lnTo>
                <a:lnTo>
                  <a:pt x="240851" y="59405"/>
                </a:lnTo>
                <a:lnTo>
                  <a:pt x="240613" y="59257"/>
                </a:lnTo>
                <a:lnTo>
                  <a:pt x="245283" y="59895"/>
                </a:lnTo>
                <a:lnTo>
                  <a:pt x="247618" y="60214"/>
                </a:lnTo>
                <a:lnTo>
                  <a:pt x="249953" y="60522"/>
                </a:lnTo>
                <a:lnTo>
                  <a:pt x="250430" y="60579"/>
                </a:lnTo>
                <a:lnTo>
                  <a:pt x="250907" y="60624"/>
                </a:lnTo>
                <a:lnTo>
                  <a:pt x="251359" y="60658"/>
                </a:lnTo>
                <a:lnTo>
                  <a:pt x="251836" y="60681"/>
                </a:lnTo>
                <a:lnTo>
                  <a:pt x="252289" y="60704"/>
                </a:lnTo>
                <a:lnTo>
                  <a:pt x="253194" y="60704"/>
                </a:lnTo>
                <a:lnTo>
                  <a:pt x="253647" y="60692"/>
                </a:lnTo>
                <a:lnTo>
                  <a:pt x="254076" y="60670"/>
                </a:lnTo>
                <a:lnTo>
                  <a:pt x="254528" y="60647"/>
                </a:lnTo>
                <a:lnTo>
                  <a:pt x="254957" y="60613"/>
                </a:lnTo>
                <a:lnTo>
                  <a:pt x="255362" y="60567"/>
                </a:lnTo>
                <a:lnTo>
                  <a:pt x="255791" y="60510"/>
                </a:lnTo>
                <a:lnTo>
                  <a:pt x="256196" y="60453"/>
                </a:lnTo>
                <a:lnTo>
                  <a:pt x="256601" y="60385"/>
                </a:lnTo>
                <a:lnTo>
                  <a:pt x="257007" y="60305"/>
                </a:lnTo>
                <a:lnTo>
                  <a:pt x="257412" y="60225"/>
                </a:lnTo>
                <a:lnTo>
                  <a:pt x="257793" y="60134"/>
                </a:lnTo>
                <a:lnTo>
                  <a:pt x="258150" y="60043"/>
                </a:lnTo>
                <a:lnTo>
                  <a:pt x="258531" y="59941"/>
                </a:lnTo>
                <a:lnTo>
                  <a:pt x="258889" y="59827"/>
                </a:lnTo>
                <a:lnTo>
                  <a:pt x="259246" y="59713"/>
                </a:lnTo>
                <a:lnTo>
                  <a:pt x="259604" y="59588"/>
                </a:lnTo>
                <a:lnTo>
                  <a:pt x="259937" y="59462"/>
                </a:lnTo>
                <a:lnTo>
                  <a:pt x="260581" y="59200"/>
                </a:lnTo>
                <a:lnTo>
                  <a:pt x="261200" y="58915"/>
                </a:lnTo>
                <a:lnTo>
                  <a:pt x="261772" y="58608"/>
                </a:lnTo>
                <a:lnTo>
                  <a:pt x="262296" y="58289"/>
                </a:lnTo>
                <a:lnTo>
                  <a:pt x="262797" y="57947"/>
                </a:lnTo>
                <a:lnTo>
                  <a:pt x="263226" y="57594"/>
                </a:lnTo>
                <a:lnTo>
                  <a:pt x="263631" y="57241"/>
                </a:lnTo>
                <a:lnTo>
                  <a:pt x="263988" y="56865"/>
                </a:lnTo>
                <a:lnTo>
                  <a:pt x="264298" y="56489"/>
                </a:lnTo>
                <a:lnTo>
                  <a:pt x="264560" y="56102"/>
                </a:lnTo>
                <a:lnTo>
                  <a:pt x="264751" y="55715"/>
                </a:lnTo>
                <a:lnTo>
                  <a:pt x="264893" y="55327"/>
                </a:lnTo>
                <a:lnTo>
                  <a:pt x="264941" y="55122"/>
                </a:lnTo>
                <a:lnTo>
                  <a:pt x="264989" y="54929"/>
                </a:lnTo>
                <a:lnTo>
                  <a:pt x="265013" y="54735"/>
                </a:lnTo>
                <a:lnTo>
                  <a:pt x="265013" y="54541"/>
                </a:lnTo>
                <a:lnTo>
                  <a:pt x="265013" y="54348"/>
                </a:lnTo>
                <a:lnTo>
                  <a:pt x="264989" y="54154"/>
                </a:lnTo>
                <a:lnTo>
                  <a:pt x="264965" y="53960"/>
                </a:lnTo>
                <a:lnTo>
                  <a:pt x="264893" y="53767"/>
                </a:lnTo>
                <a:lnTo>
                  <a:pt x="264822" y="53573"/>
                </a:lnTo>
                <a:lnTo>
                  <a:pt x="264751" y="53379"/>
                </a:lnTo>
                <a:lnTo>
                  <a:pt x="264655" y="53197"/>
                </a:lnTo>
                <a:lnTo>
                  <a:pt x="264536" y="53003"/>
                </a:lnTo>
                <a:lnTo>
                  <a:pt x="264393" y="52821"/>
                </a:lnTo>
                <a:lnTo>
                  <a:pt x="264250" y="52639"/>
                </a:lnTo>
                <a:lnTo>
                  <a:pt x="264083" y="52468"/>
                </a:lnTo>
                <a:lnTo>
                  <a:pt x="263893" y="52286"/>
                </a:lnTo>
                <a:lnTo>
                  <a:pt x="265179" y="52525"/>
                </a:lnTo>
                <a:lnTo>
                  <a:pt x="266466" y="52753"/>
                </a:lnTo>
                <a:lnTo>
                  <a:pt x="267777" y="52958"/>
                </a:lnTo>
                <a:lnTo>
                  <a:pt x="269063" y="53129"/>
                </a:lnTo>
                <a:lnTo>
                  <a:pt x="269707" y="53209"/>
                </a:lnTo>
                <a:lnTo>
                  <a:pt x="270350" y="53288"/>
                </a:lnTo>
                <a:lnTo>
                  <a:pt x="270993" y="53345"/>
                </a:lnTo>
                <a:lnTo>
                  <a:pt x="271637" y="53402"/>
                </a:lnTo>
                <a:lnTo>
                  <a:pt x="272280" y="53448"/>
                </a:lnTo>
                <a:lnTo>
                  <a:pt x="272900" y="53482"/>
                </a:lnTo>
                <a:lnTo>
                  <a:pt x="273543" y="53505"/>
                </a:lnTo>
                <a:lnTo>
                  <a:pt x="274162" y="53516"/>
                </a:lnTo>
                <a:lnTo>
                  <a:pt x="274782" y="53527"/>
                </a:lnTo>
                <a:lnTo>
                  <a:pt x="275402" y="53516"/>
                </a:lnTo>
                <a:lnTo>
                  <a:pt x="276021" y="53493"/>
                </a:lnTo>
                <a:lnTo>
                  <a:pt x="276617" y="53459"/>
                </a:lnTo>
                <a:lnTo>
                  <a:pt x="277212" y="53414"/>
                </a:lnTo>
                <a:lnTo>
                  <a:pt x="277808" y="53357"/>
                </a:lnTo>
                <a:lnTo>
                  <a:pt x="278404" y="53288"/>
                </a:lnTo>
                <a:lnTo>
                  <a:pt x="278976" y="53197"/>
                </a:lnTo>
                <a:lnTo>
                  <a:pt x="279548" y="53095"/>
                </a:lnTo>
                <a:lnTo>
                  <a:pt x="280119" y="52981"/>
                </a:lnTo>
                <a:lnTo>
                  <a:pt x="280667" y="52844"/>
                </a:lnTo>
                <a:lnTo>
                  <a:pt x="281215" y="52685"/>
                </a:lnTo>
                <a:lnTo>
                  <a:pt x="281740" y="52525"/>
                </a:lnTo>
                <a:lnTo>
                  <a:pt x="282264" y="52331"/>
                </a:lnTo>
                <a:lnTo>
                  <a:pt x="282788" y="52126"/>
                </a:lnTo>
                <a:lnTo>
                  <a:pt x="283289" y="51910"/>
                </a:lnTo>
                <a:lnTo>
                  <a:pt x="283694" y="51705"/>
                </a:lnTo>
                <a:lnTo>
                  <a:pt x="284051" y="51488"/>
                </a:lnTo>
                <a:lnTo>
                  <a:pt x="284361" y="51249"/>
                </a:lnTo>
                <a:lnTo>
                  <a:pt x="284623" y="51010"/>
                </a:lnTo>
                <a:lnTo>
                  <a:pt x="284837" y="50759"/>
                </a:lnTo>
                <a:lnTo>
                  <a:pt x="285028" y="50509"/>
                </a:lnTo>
                <a:lnTo>
                  <a:pt x="285147" y="50247"/>
                </a:lnTo>
                <a:lnTo>
                  <a:pt x="285242" y="49973"/>
                </a:lnTo>
                <a:lnTo>
                  <a:pt x="285266" y="49711"/>
                </a:lnTo>
                <a:lnTo>
                  <a:pt x="285266" y="49438"/>
                </a:lnTo>
                <a:lnTo>
                  <a:pt x="285242" y="49165"/>
                </a:lnTo>
                <a:lnTo>
                  <a:pt x="285147" y="48903"/>
                </a:lnTo>
                <a:lnTo>
                  <a:pt x="285004" y="48629"/>
                </a:lnTo>
                <a:lnTo>
                  <a:pt x="284837" y="48367"/>
                </a:lnTo>
                <a:lnTo>
                  <a:pt x="284623" y="48117"/>
                </a:lnTo>
                <a:lnTo>
                  <a:pt x="284385" y="47866"/>
                </a:lnTo>
                <a:lnTo>
                  <a:pt x="283574" y="47148"/>
                </a:lnTo>
                <a:lnTo>
                  <a:pt x="283312" y="46932"/>
                </a:lnTo>
                <a:lnTo>
                  <a:pt x="282979" y="46738"/>
                </a:lnTo>
                <a:lnTo>
                  <a:pt x="282621" y="46545"/>
                </a:lnTo>
                <a:lnTo>
                  <a:pt x="282216" y="46363"/>
                </a:lnTo>
                <a:lnTo>
                  <a:pt x="281764" y="46192"/>
                </a:lnTo>
                <a:lnTo>
                  <a:pt x="281287" y="46044"/>
                </a:lnTo>
                <a:lnTo>
                  <a:pt x="280787" y="45907"/>
                </a:lnTo>
                <a:lnTo>
                  <a:pt x="280286" y="45782"/>
                </a:lnTo>
                <a:lnTo>
                  <a:pt x="279738" y="45690"/>
                </a:lnTo>
                <a:lnTo>
                  <a:pt x="279190" y="45611"/>
                </a:lnTo>
                <a:lnTo>
                  <a:pt x="278642" y="45554"/>
                </a:lnTo>
                <a:lnTo>
                  <a:pt x="278070" y="45520"/>
                </a:lnTo>
                <a:lnTo>
                  <a:pt x="277522" y="45508"/>
                </a:lnTo>
                <a:lnTo>
                  <a:pt x="277260" y="45520"/>
                </a:lnTo>
                <a:lnTo>
                  <a:pt x="276974" y="45531"/>
                </a:lnTo>
                <a:lnTo>
                  <a:pt x="276712" y="45554"/>
                </a:lnTo>
                <a:lnTo>
                  <a:pt x="276450" y="45577"/>
                </a:lnTo>
                <a:lnTo>
                  <a:pt x="276188" y="45622"/>
                </a:lnTo>
                <a:lnTo>
                  <a:pt x="275950" y="45656"/>
                </a:lnTo>
                <a:lnTo>
                  <a:pt x="274758" y="45895"/>
                </a:lnTo>
                <a:lnTo>
                  <a:pt x="274520" y="45952"/>
                </a:lnTo>
                <a:lnTo>
                  <a:pt x="274282" y="46009"/>
                </a:lnTo>
                <a:lnTo>
                  <a:pt x="272923" y="45884"/>
                </a:lnTo>
                <a:lnTo>
                  <a:pt x="271541" y="45736"/>
                </a:lnTo>
                <a:lnTo>
                  <a:pt x="270136" y="45554"/>
                </a:lnTo>
                <a:lnTo>
                  <a:pt x="268706" y="45349"/>
                </a:lnTo>
                <a:lnTo>
                  <a:pt x="267229" y="45121"/>
                </a:lnTo>
                <a:lnTo>
                  <a:pt x="265727" y="44870"/>
                </a:lnTo>
                <a:lnTo>
                  <a:pt x="264202" y="44608"/>
                </a:lnTo>
                <a:lnTo>
                  <a:pt x="262678" y="44324"/>
                </a:lnTo>
                <a:lnTo>
                  <a:pt x="261129" y="44016"/>
                </a:lnTo>
                <a:lnTo>
                  <a:pt x="259556" y="43697"/>
                </a:lnTo>
                <a:lnTo>
                  <a:pt x="257983" y="43367"/>
                </a:lnTo>
                <a:lnTo>
                  <a:pt x="256387" y="43025"/>
                </a:lnTo>
                <a:lnTo>
                  <a:pt x="254814" y="42672"/>
                </a:lnTo>
                <a:lnTo>
                  <a:pt x="253218" y="42307"/>
                </a:lnTo>
                <a:lnTo>
                  <a:pt x="250025" y="41555"/>
                </a:lnTo>
                <a:lnTo>
                  <a:pt x="246880" y="40804"/>
                </a:lnTo>
                <a:lnTo>
                  <a:pt x="243782" y="40040"/>
                </a:lnTo>
                <a:lnTo>
                  <a:pt x="237801" y="38582"/>
                </a:lnTo>
                <a:lnTo>
                  <a:pt x="234966" y="37899"/>
                </a:lnTo>
                <a:lnTo>
                  <a:pt x="232273" y="37272"/>
                </a:lnTo>
                <a:lnTo>
                  <a:pt x="231010" y="36976"/>
                </a:lnTo>
                <a:lnTo>
                  <a:pt x="229748" y="36703"/>
                </a:lnTo>
                <a:lnTo>
                  <a:pt x="228556" y="36452"/>
                </a:lnTo>
                <a:lnTo>
                  <a:pt x="227412" y="36213"/>
                </a:lnTo>
                <a:lnTo>
                  <a:pt x="211519" y="33092"/>
                </a:lnTo>
                <a:lnTo>
                  <a:pt x="195602" y="29994"/>
                </a:lnTo>
                <a:lnTo>
                  <a:pt x="179686" y="26907"/>
                </a:lnTo>
                <a:lnTo>
                  <a:pt x="163745" y="23842"/>
                </a:lnTo>
                <a:lnTo>
                  <a:pt x="148424" y="20892"/>
                </a:lnTo>
                <a:lnTo>
                  <a:pt x="133126" y="17930"/>
                </a:lnTo>
                <a:lnTo>
                  <a:pt x="117805" y="14957"/>
                </a:lnTo>
                <a:lnTo>
                  <a:pt x="102507" y="11996"/>
                </a:lnTo>
                <a:lnTo>
                  <a:pt x="87186" y="9057"/>
                </a:lnTo>
                <a:lnTo>
                  <a:pt x="79514" y="7587"/>
                </a:lnTo>
                <a:lnTo>
                  <a:pt x="71841" y="6129"/>
                </a:lnTo>
                <a:lnTo>
                  <a:pt x="64169" y="4683"/>
                </a:lnTo>
                <a:lnTo>
                  <a:pt x="56472" y="3236"/>
                </a:lnTo>
                <a:lnTo>
                  <a:pt x="48776" y="1812"/>
                </a:lnTo>
                <a:lnTo>
                  <a:pt x="41080" y="388"/>
                </a:lnTo>
                <a:lnTo>
                  <a:pt x="40436" y="286"/>
                </a:lnTo>
                <a:lnTo>
                  <a:pt x="39817" y="195"/>
                </a:lnTo>
                <a:lnTo>
                  <a:pt x="39221" y="115"/>
                </a:lnTo>
                <a:lnTo>
                  <a:pt x="38625" y="69"/>
                </a:lnTo>
                <a:lnTo>
                  <a:pt x="38030" y="24"/>
                </a:lnTo>
                <a:lnTo>
                  <a:pt x="37458" y="1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304;p16">
            <a:extLst>
              <a:ext uri="{FF2B5EF4-FFF2-40B4-BE49-F238E27FC236}">
                <a16:creationId xmlns:a16="http://schemas.microsoft.com/office/drawing/2014/main" id="{51151CD8-6EB9-DF4A-B73A-4203E8C582C7}"/>
              </a:ext>
            </a:extLst>
          </p:cNvPr>
          <p:cNvSpPr/>
          <p:nvPr userDrawn="1"/>
        </p:nvSpPr>
        <p:spPr>
          <a:xfrm rot="4776125">
            <a:off x="10613248" y="3998417"/>
            <a:ext cx="637709" cy="587091"/>
          </a:xfrm>
          <a:custGeom>
            <a:avLst/>
            <a:gdLst/>
            <a:ahLst/>
            <a:cxnLst/>
            <a:rect l="l" t="t" r="r" b="b"/>
            <a:pathLst>
              <a:path w="108581" h="32602" extrusionOk="0">
                <a:moveTo>
                  <a:pt x="64442" y="0"/>
                </a:moveTo>
                <a:lnTo>
                  <a:pt x="62276" y="8"/>
                </a:lnTo>
                <a:lnTo>
                  <a:pt x="60135" y="23"/>
                </a:lnTo>
                <a:lnTo>
                  <a:pt x="57995" y="54"/>
                </a:lnTo>
                <a:lnTo>
                  <a:pt x="55855" y="108"/>
                </a:lnTo>
                <a:lnTo>
                  <a:pt x="53742" y="170"/>
                </a:lnTo>
                <a:lnTo>
                  <a:pt x="51629" y="247"/>
                </a:lnTo>
                <a:lnTo>
                  <a:pt x="49515" y="340"/>
                </a:lnTo>
                <a:lnTo>
                  <a:pt x="47456" y="448"/>
                </a:lnTo>
                <a:lnTo>
                  <a:pt x="45396" y="572"/>
                </a:lnTo>
                <a:lnTo>
                  <a:pt x="43363" y="718"/>
                </a:lnTo>
                <a:lnTo>
                  <a:pt x="41357" y="873"/>
                </a:lnTo>
                <a:lnTo>
                  <a:pt x="39350" y="1042"/>
                </a:lnTo>
                <a:lnTo>
                  <a:pt x="37397" y="1228"/>
                </a:lnTo>
                <a:lnTo>
                  <a:pt x="35471" y="1428"/>
                </a:lnTo>
                <a:lnTo>
                  <a:pt x="33572" y="1652"/>
                </a:lnTo>
                <a:lnTo>
                  <a:pt x="31700" y="1884"/>
                </a:lnTo>
                <a:lnTo>
                  <a:pt x="30763" y="2007"/>
                </a:lnTo>
                <a:lnTo>
                  <a:pt x="29854" y="2139"/>
                </a:lnTo>
                <a:lnTo>
                  <a:pt x="28944" y="2270"/>
                </a:lnTo>
                <a:lnTo>
                  <a:pt x="28061" y="2401"/>
                </a:lnTo>
                <a:lnTo>
                  <a:pt x="27179" y="2540"/>
                </a:lnTo>
                <a:lnTo>
                  <a:pt x="26296" y="2687"/>
                </a:lnTo>
                <a:lnTo>
                  <a:pt x="25440" y="2833"/>
                </a:lnTo>
                <a:lnTo>
                  <a:pt x="24584" y="2988"/>
                </a:lnTo>
                <a:lnTo>
                  <a:pt x="23728" y="3142"/>
                </a:lnTo>
                <a:lnTo>
                  <a:pt x="22899" y="3297"/>
                </a:lnTo>
                <a:lnTo>
                  <a:pt x="22069" y="3466"/>
                </a:lnTo>
                <a:lnTo>
                  <a:pt x="21267" y="3629"/>
                </a:lnTo>
                <a:lnTo>
                  <a:pt x="20464" y="3806"/>
                </a:lnTo>
                <a:lnTo>
                  <a:pt x="19662" y="3984"/>
                </a:lnTo>
                <a:lnTo>
                  <a:pt x="18886" y="4161"/>
                </a:lnTo>
                <a:lnTo>
                  <a:pt x="18137" y="4347"/>
                </a:lnTo>
                <a:lnTo>
                  <a:pt x="17361" y="4532"/>
                </a:lnTo>
                <a:lnTo>
                  <a:pt x="16639" y="4725"/>
                </a:lnTo>
                <a:lnTo>
                  <a:pt x="15890" y="4926"/>
                </a:lnTo>
                <a:lnTo>
                  <a:pt x="15194" y="5126"/>
                </a:lnTo>
                <a:lnTo>
                  <a:pt x="14499" y="5327"/>
                </a:lnTo>
                <a:lnTo>
                  <a:pt x="13803" y="5535"/>
                </a:lnTo>
                <a:lnTo>
                  <a:pt x="13135" y="5752"/>
                </a:lnTo>
                <a:lnTo>
                  <a:pt x="12466" y="5968"/>
                </a:lnTo>
                <a:lnTo>
                  <a:pt x="11824" y="6192"/>
                </a:lnTo>
                <a:lnTo>
                  <a:pt x="11182" y="6415"/>
                </a:lnTo>
                <a:lnTo>
                  <a:pt x="10567" y="6647"/>
                </a:lnTo>
                <a:lnTo>
                  <a:pt x="9978" y="6886"/>
                </a:lnTo>
                <a:lnTo>
                  <a:pt x="9390" y="7126"/>
                </a:lnTo>
                <a:lnTo>
                  <a:pt x="8801" y="7365"/>
                </a:lnTo>
                <a:lnTo>
                  <a:pt x="8239" y="7612"/>
                </a:lnTo>
                <a:lnTo>
                  <a:pt x="7704" y="7867"/>
                </a:lnTo>
                <a:lnTo>
                  <a:pt x="7196" y="8122"/>
                </a:lnTo>
                <a:lnTo>
                  <a:pt x="6688" y="8384"/>
                </a:lnTo>
                <a:lnTo>
                  <a:pt x="6179" y="8647"/>
                </a:lnTo>
                <a:lnTo>
                  <a:pt x="5698" y="8917"/>
                </a:lnTo>
                <a:lnTo>
                  <a:pt x="5243" y="9187"/>
                </a:lnTo>
                <a:lnTo>
                  <a:pt x="4815" y="9465"/>
                </a:lnTo>
                <a:lnTo>
                  <a:pt x="4387" y="9750"/>
                </a:lnTo>
                <a:lnTo>
                  <a:pt x="3986" y="10036"/>
                </a:lnTo>
                <a:lnTo>
                  <a:pt x="3611" y="10329"/>
                </a:lnTo>
                <a:lnTo>
                  <a:pt x="3237" y="10623"/>
                </a:lnTo>
                <a:lnTo>
                  <a:pt x="2889" y="10924"/>
                </a:lnTo>
                <a:lnTo>
                  <a:pt x="2541" y="11225"/>
                </a:lnTo>
                <a:lnTo>
                  <a:pt x="2247" y="11534"/>
                </a:lnTo>
                <a:lnTo>
                  <a:pt x="1953" y="11843"/>
                </a:lnTo>
                <a:lnTo>
                  <a:pt x="1659" y="12167"/>
                </a:lnTo>
                <a:lnTo>
                  <a:pt x="1418" y="12483"/>
                </a:lnTo>
                <a:lnTo>
                  <a:pt x="1177" y="12808"/>
                </a:lnTo>
                <a:lnTo>
                  <a:pt x="963" y="13140"/>
                </a:lnTo>
                <a:lnTo>
                  <a:pt x="776" y="13479"/>
                </a:lnTo>
                <a:lnTo>
                  <a:pt x="589" y="13819"/>
                </a:lnTo>
                <a:lnTo>
                  <a:pt x="455" y="14159"/>
                </a:lnTo>
                <a:lnTo>
                  <a:pt x="321" y="14506"/>
                </a:lnTo>
                <a:lnTo>
                  <a:pt x="187" y="14861"/>
                </a:lnTo>
                <a:lnTo>
                  <a:pt x="107" y="15216"/>
                </a:lnTo>
                <a:lnTo>
                  <a:pt x="54" y="15517"/>
                </a:lnTo>
                <a:lnTo>
                  <a:pt x="27" y="15818"/>
                </a:lnTo>
                <a:lnTo>
                  <a:pt x="0" y="16119"/>
                </a:lnTo>
                <a:lnTo>
                  <a:pt x="0" y="16420"/>
                </a:lnTo>
                <a:lnTo>
                  <a:pt x="0" y="16714"/>
                </a:lnTo>
                <a:lnTo>
                  <a:pt x="54" y="17007"/>
                </a:lnTo>
                <a:lnTo>
                  <a:pt x="107" y="17301"/>
                </a:lnTo>
                <a:lnTo>
                  <a:pt x="161" y="17586"/>
                </a:lnTo>
                <a:lnTo>
                  <a:pt x="241" y="17872"/>
                </a:lnTo>
                <a:lnTo>
                  <a:pt x="348" y="18157"/>
                </a:lnTo>
                <a:lnTo>
                  <a:pt x="482" y="18443"/>
                </a:lnTo>
                <a:lnTo>
                  <a:pt x="615" y="18721"/>
                </a:lnTo>
                <a:lnTo>
                  <a:pt x="776" y="18999"/>
                </a:lnTo>
                <a:lnTo>
                  <a:pt x="936" y="19277"/>
                </a:lnTo>
                <a:lnTo>
                  <a:pt x="1124" y="19555"/>
                </a:lnTo>
                <a:lnTo>
                  <a:pt x="1338" y="19825"/>
                </a:lnTo>
                <a:lnTo>
                  <a:pt x="1552" y="20095"/>
                </a:lnTo>
                <a:lnTo>
                  <a:pt x="1792" y="20365"/>
                </a:lnTo>
                <a:lnTo>
                  <a:pt x="2033" y="20636"/>
                </a:lnTo>
                <a:lnTo>
                  <a:pt x="2301" y="20898"/>
                </a:lnTo>
                <a:lnTo>
                  <a:pt x="2595" y="21160"/>
                </a:lnTo>
                <a:lnTo>
                  <a:pt x="2889" y="21415"/>
                </a:lnTo>
                <a:lnTo>
                  <a:pt x="3210" y="21678"/>
                </a:lnTo>
                <a:lnTo>
                  <a:pt x="3531" y="21932"/>
                </a:lnTo>
                <a:lnTo>
                  <a:pt x="3879" y="22180"/>
                </a:lnTo>
                <a:lnTo>
                  <a:pt x="4227" y="22434"/>
                </a:lnTo>
                <a:lnTo>
                  <a:pt x="4601" y="22681"/>
                </a:lnTo>
                <a:lnTo>
                  <a:pt x="4976" y="22921"/>
                </a:lnTo>
                <a:lnTo>
                  <a:pt x="5377" y="23168"/>
                </a:lnTo>
                <a:lnTo>
                  <a:pt x="5778" y="23407"/>
                </a:lnTo>
                <a:lnTo>
                  <a:pt x="6661" y="23878"/>
                </a:lnTo>
                <a:lnTo>
                  <a:pt x="7571" y="24341"/>
                </a:lnTo>
                <a:lnTo>
                  <a:pt x="8534" y="24797"/>
                </a:lnTo>
                <a:lnTo>
                  <a:pt x="9550" y="25237"/>
                </a:lnTo>
                <a:lnTo>
                  <a:pt x="10620" y="25669"/>
                </a:lnTo>
                <a:lnTo>
                  <a:pt x="11744" y="26086"/>
                </a:lnTo>
                <a:lnTo>
                  <a:pt x="12894" y="26495"/>
                </a:lnTo>
                <a:lnTo>
                  <a:pt x="14098" y="26889"/>
                </a:lnTo>
                <a:lnTo>
                  <a:pt x="15355" y="27275"/>
                </a:lnTo>
                <a:lnTo>
                  <a:pt x="16639" y="27653"/>
                </a:lnTo>
                <a:lnTo>
                  <a:pt x="17977" y="28008"/>
                </a:lnTo>
                <a:lnTo>
                  <a:pt x="19341" y="28363"/>
                </a:lnTo>
                <a:lnTo>
                  <a:pt x="20759" y="28695"/>
                </a:lnTo>
                <a:lnTo>
                  <a:pt x="22203" y="29019"/>
                </a:lnTo>
                <a:lnTo>
                  <a:pt x="23674" y="29336"/>
                </a:lnTo>
                <a:lnTo>
                  <a:pt x="25199" y="29637"/>
                </a:lnTo>
                <a:lnTo>
                  <a:pt x="26724" y="29923"/>
                </a:lnTo>
                <a:lnTo>
                  <a:pt x="28302" y="30193"/>
                </a:lnTo>
                <a:lnTo>
                  <a:pt x="29907" y="30448"/>
                </a:lnTo>
                <a:lnTo>
                  <a:pt x="31539" y="30695"/>
                </a:lnTo>
                <a:lnTo>
                  <a:pt x="33198" y="30926"/>
                </a:lnTo>
                <a:lnTo>
                  <a:pt x="34883" y="31142"/>
                </a:lnTo>
                <a:lnTo>
                  <a:pt x="36595" y="31351"/>
                </a:lnTo>
                <a:lnTo>
                  <a:pt x="38334" y="31536"/>
                </a:lnTo>
                <a:lnTo>
                  <a:pt x="40073" y="31714"/>
                </a:lnTo>
                <a:lnTo>
                  <a:pt x="41865" y="31868"/>
                </a:lnTo>
                <a:lnTo>
                  <a:pt x="43657" y="32015"/>
                </a:lnTo>
                <a:lnTo>
                  <a:pt x="45449" y="32138"/>
                </a:lnTo>
                <a:lnTo>
                  <a:pt x="47268" y="32254"/>
                </a:lnTo>
                <a:lnTo>
                  <a:pt x="49114" y="32354"/>
                </a:lnTo>
                <a:lnTo>
                  <a:pt x="50960" y="32432"/>
                </a:lnTo>
                <a:lnTo>
                  <a:pt x="52833" y="32501"/>
                </a:lnTo>
                <a:lnTo>
                  <a:pt x="54705" y="32547"/>
                </a:lnTo>
                <a:lnTo>
                  <a:pt x="56578" y="32586"/>
                </a:lnTo>
                <a:lnTo>
                  <a:pt x="58477" y="32601"/>
                </a:lnTo>
                <a:lnTo>
                  <a:pt x="60349" y="32601"/>
                </a:lnTo>
                <a:lnTo>
                  <a:pt x="62249" y="32586"/>
                </a:lnTo>
                <a:lnTo>
                  <a:pt x="64148" y="32547"/>
                </a:lnTo>
                <a:lnTo>
                  <a:pt x="66047" y="32501"/>
                </a:lnTo>
                <a:lnTo>
                  <a:pt x="67973" y="32432"/>
                </a:lnTo>
                <a:lnTo>
                  <a:pt x="69873" y="32339"/>
                </a:lnTo>
                <a:lnTo>
                  <a:pt x="71772" y="32239"/>
                </a:lnTo>
                <a:lnTo>
                  <a:pt x="73671" y="32115"/>
                </a:lnTo>
                <a:lnTo>
                  <a:pt x="75544" y="31976"/>
                </a:lnTo>
                <a:lnTo>
                  <a:pt x="77443" y="31814"/>
                </a:lnTo>
                <a:lnTo>
                  <a:pt x="78379" y="31729"/>
                </a:lnTo>
                <a:lnTo>
                  <a:pt x="79316" y="31636"/>
                </a:lnTo>
                <a:lnTo>
                  <a:pt x="80252" y="31536"/>
                </a:lnTo>
                <a:lnTo>
                  <a:pt x="81188" y="31436"/>
                </a:lnTo>
                <a:lnTo>
                  <a:pt x="82098" y="31335"/>
                </a:lnTo>
                <a:lnTo>
                  <a:pt x="83034" y="31220"/>
                </a:lnTo>
                <a:lnTo>
                  <a:pt x="83970" y="31104"/>
                </a:lnTo>
                <a:lnTo>
                  <a:pt x="84880" y="30988"/>
                </a:lnTo>
                <a:lnTo>
                  <a:pt x="85228" y="30934"/>
                </a:lnTo>
                <a:lnTo>
                  <a:pt x="85549" y="30872"/>
                </a:lnTo>
                <a:lnTo>
                  <a:pt x="85816" y="30810"/>
                </a:lnTo>
                <a:lnTo>
                  <a:pt x="86057" y="30733"/>
                </a:lnTo>
                <a:lnTo>
                  <a:pt x="86271" y="30664"/>
                </a:lnTo>
                <a:lnTo>
                  <a:pt x="86431" y="30579"/>
                </a:lnTo>
                <a:lnTo>
                  <a:pt x="86565" y="30494"/>
                </a:lnTo>
                <a:lnTo>
                  <a:pt x="86672" y="30409"/>
                </a:lnTo>
                <a:lnTo>
                  <a:pt x="86752" y="30316"/>
                </a:lnTo>
                <a:lnTo>
                  <a:pt x="86779" y="30224"/>
                </a:lnTo>
                <a:lnTo>
                  <a:pt x="86779" y="30131"/>
                </a:lnTo>
                <a:lnTo>
                  <a:pt x="86779" y="30038"/>
                </a:lnTo>
                <a:lnTo>
                  <a:pt x="86726" y="29946"/>
                </a:lnTo>
                <a:lnTo>
                  <a:pt x="86645" y="29853"/>
                </a:lnTo>
                <a:lnTo>
                  <a:pt x="86565" y="29760"/>
                </a:lnTo>
                <a:lnTo>
                  <a:pt x="86431" y="29668"/>
                </a:lnTo>
                <a:lnTo>
                  <a:pt x="86271" y="29583"/>
                </a:lnTo>
                <a:lnTo>
                  <a:pt x="86110" y="29498"/>
                </a:lnTo>
                <a:lnTo>
                  <a:pt x="85923" y="29413"/>
                </a:lnTo>
                <a:lnTo>
                  <a:pt x="85709" y="29344"/>
                </a:lnTo>
                <a:lnTo>
                  <a:pt x="85468" y="29266"/>
                </a:lnTo>
                <a:lnTo>
                  <a:pt x="85228" y="29205"/>
                </a:lnTo>
                <a:lnTo>
                  <a:pt x="84960" y="29143"/>
                </a:lnTo>
                <a:lnTo>
                  <a:pt x="84693" y="29089"/>
                </a:lnTo>
                <a:lnTo>
                  <a:pt x="84372" y="29043"/>
                </a:lnTo>
                <a:lnTo>
                  <a:pt x="84077" y="29004"/>
                </a:lnTo>
                <a:lnTo>
                  <a:pt x="83756" y="28981"/>
                </a:lnTo>
                <a:lnTo>
                  <a:pt x="83408" y="28958"/>
                </a:lnTo>
                <a:lnTo>
                  <a:pt x="83061" y="28950"/>
                </a:lnTo>
                <a:lnTo>
                  <a:pt x="82713" y="28950"/>
                </a:lnTo>
                <a:lnTo>
                  <a:pt x="82338" y="28965"/>
                </a:lnTo>
                <a:lnTo>
                  <a:pt x="81964" y="28988"/>
                </a:lnTo>
                <a:lnTo>
                  <a:pt x="80386" y="29104"/>
                </a:lnTo>
                <a:lnTo>
                  <a:pt x="78807" y="29205"/>
                </a:lnTo>
                <a:lnTo>
                  <a:pt x="77202" y="29297"/>
                </a:lnTo>
                <a:lnTo>
                  <a:pt x="75624" y="29382"/>
                </a:lnTo>
                <a:lnTo>
                  <a:pt x="74019" y="29452"/>
                </a:lnTo>
                <a:lnTo>
                  <a:pt x="72387" y="29513"/>
                </a:lnTo>
                <a:lnTo>
                  <a:pt x="70782" y="29560"/>
                </a:lnTo>
                <a:lnTo>
                  <a:pt x="69150" y="29598"/>
                </a:lnTo>
                <a:lnTo>
                  <a:pt x="67545" y="29622"/>
                </a:lnTo>
                <a:lnTo>
                  <a:pt x="65914" y="29637"/>
                </a:lnTo>
                <a:lnTo>
                  <a:pt x="64309" y="29637"/>
                </a:lnTo>
                <a:lnTo>
                  <a:pt x="62677" y="29629"/>
                </a:lnTo>
                <a:lnTo>
                  <a:pt x="61072" y="29614"/>
                </a:lnTo>
                <a:lnTo>
                  <a:pt x="59467" y="29583"/>
                </a:lnTo>
                <a:lnTo>
                  <a:pt x="57862" y="29544"/>
                </a:lnTo>
                <a:lnTo>
                  <a:pt x="56257" y="29490"/>
                </a:lnTo>
                <a:lnTo>
                  <a:pt x="54678" y="29429"/>
                </a:lnTo>
                <a:lnTo>
                  <a:pt x="53100" y="29351"/>
                </a:lnTo>
                <a:lnTo>
                  <a:pt x="51522" y="29266"/>
                </a:lnTo>
                <a:lnTo>
                  <a:pt x="49970" y="29174"/>
                </a:lnTo>
                <a:lnTo>
                  <a:pt x="48419" y="29066"/>
                </a:lnTo>
                <a:lnTo>
                  <a:pt x="46894" y="28950"/>
                </a:lnTo>
                <a:lnTo>
                  <a:pt x="45396" y="28819"/>
                </a:lnTo>
                <a:lnTo>
                  <a:pt x="43898" y="28680"/>
                </a:lnTo>
                <a:lnTo>
                  <a:pt x="42427" y="28533"/>
                </a:lnTo>
                <a:lnTo>
                  <a:pt x="40955" y="28371"/>
                </a:lnTo>
                <a:lnTo>
                  <a:pt x="39537" y="28201"/>
                </a:lnTo>
                <a:lnTo>
                  <a:pt x="38120" y="28016"/>
                </a:lnTo>
                <a:lnTo>
                  <a:pt x="36729" y="27830"/>
                </a:lnTo>
                <a:lnTo>
                  <a:pt x="35364" y="27622"/>
                </a:lnTo>
                <a:lnTo>
                  <a:pt x="34027" y="27414"/>
                </a:lnTo>
                <a:lnTo>
                  <a:pt x="32716" y="27190"/>
                </a:lnTo>
                <a:lnTo>
                  <a:pt x="31432" y="26958"/>
                </a:lnTo>
                <a:lnTo>
                  <a:pt x="30175" y="26711"/>
                </a:lnTo>
                <a:lnTo>
                  <a:pt x="28944" y="26456"/>
                </a:lnTo>
                <a:lnTo>
                  <a:pt x="27740" y="26194"/>
                </a:lnTo>
                <a:lnTo>
                  <a:pt x="26590" y="25916"/>
                </a:lnTo>
                <a:lnTo>
                  <a:pt x="25467" y="25630"/>
                </a:lnTo>
                <a:lnTo>
                  <a:pt x="24370" y="25337"/>
                </a:lnTo>
                <a:lnTo>
                  <a:pt x="23327" y="25028"/>
                </a:lnTo>
                <a:lnTo>
                  <a:pt x="22310" y="24712"/>
                </a:lnTo>
                <a:lnTo>
                  <a:pt x="21320" y="24387"/>
                </a:lnTo>
                <a:lnTo>
                  <a:pt x="20384" y="24055"/>
                </a:lnTo>
                <a:lnTo>
                  <a:pt x="19501" y="23708"/>
                </a:lnTo>
                <a:lnTo>
                  <a:pt x="18645" y="23353"/>
                </a:lnTo>
                <a:lnTo>
                  <a:pt x="17843" y="22990"/>
                </a:lnTo>
                <a:lnTo>
                  <a:pt x="17094" y="22612"/>
                </a:lnTo>
                <a:lnTo>
                  <a:pt x="16371" y="22226"/>
                </a:lnTo>
                <a:lnTo>
                  <a:pt x="15703" y="21832"/>
                </a:lnTo>
                <a:lnTo>
                  <a:pt x="15087" y="21423"/>
                </a:lnTo>
                <a:lnTo>
                  <a:pt x="14526" y="21014"/>
                </a:lnTo>
                <a:lnTo>
                  <a:pt x="14017" y="20589"/>
                </a:lnTo>
                <a:lnTo>
                  <a:pt x="13563" y="20149"/>
                </a:lnTo>
                <a:lnTo>
                  <a:pt x="13161" y="19709"/>
                </a:lnTo>
                <a:lnTo>
                  <a:pt x="12814" y="19254"/>
                </a:lnTo>
                <a:lnTo>
                  <a:pt x="12519" y="18790"/>
                </a:lnTo>
                <a:lnTo>
                  <a:pt x="12279" y="18320"/>
                </a:lnTo>
                <a:lnTo>
                  <a:pt x="12118" y="17833"/>
                </a:lnTo>
                <a:lnTo>
                  <a:pt x="12011" y="17347"/>
                </a:lnTo>
                <a:lnTo>
                  <a:pt x="11958" y="16845"/>
                </a:lnTo>
                <a:lnTo>
                  <a:pt x="11958" y="16336"/>
                </a:lnTo>
                <a:lnTo>
                  <a:pt x="12038" y="15811"/>
                </a:lnTo>
                <a:lnTo>
                  <a:pt x="12172" y="15286"/>
                </a:lnTo>
                <a:lnTo>
                  <a:pt x="12386" y="14745"/>
                </a:lnTo>
                <a:lnTo>
                  <a:pt x="12519" y="14436"/>
                </a:lnTo>
                <a:lnTo>
                  <a:pt x="12707" y="14128"/>
                </a:lnTo>
                <a:lnTo>
                  <a:pt x="12867" y="13834"/>
                </a:lnTo>
                <a:lnTo>
                  <a:pt x="13081" y="13533"/>
                </a:lnTo>
                <a:lnTo>
                  <a:pt x="13268" y="13248"/>
                </a:lnTo>
                <a:lnTo>
                  <a:pt x="13509" y="12962"/>
                </a:lnTo>
                <a:lnTo>
                  <a:pt x="13750" y="12684"/>
                </a:lnTo>
                <a:lnTo>
                  <a:pt x="14017" y="12414"/>
                </a:lnTo>
                <a:lnTo>
                  <a:pt x="14285" y="12144"/>
                </a:lnTo>
                <a:lnTo>
                  <a:pt x="14552" y="11881"/>
                </a:lnTo>
                <a:lnTo>
                  <a:pt x="14873" y="11619"/>
                </a:lnTo>
                <a:lnTo>
                  <a:pt x="15168" y="11364"/>
                </a:lnTo>
                <a:lnTo>
                  <a:pt x="15515" y="11117"/>
                </a:lnTo>
                <a:lnTo>
                  <a:pt x="15863" y="10870"/>
                </a:lnTo>
                <a:lnTo>
                  <a:pt x="16211" y="10631"/>
                </a:lnTo>
                <a:lnTo>
                  <a:pt x="16585" y="10399"/>
                </a:lnTo>
                <a:lnTo>
                  <a:pt x="16960" y="10167"/>
                </a:lnTo>
                <a:lnTo>
                  <a:pt x="17361" y="9943"/>
                </a:lnTo>
                <a:lnTo>
                  <a:pt x="17762" y="9727"/>
                </a:lnTo>
                <a:lnTo>
                  <a:pt x="18191" y="9511"/>
                </a:lnTo>
                <a:lnTo>
                  <a:pt x="18619" y="9303"/>
                </a:lnTo>
                <a:lnTo>
                  <a:pt x="19073" y="9094"/>
                </a:lnTo>
                <a:lnTo>
                  <a:pt x="19528" y="8894"/>
                </a:lnTo>
                <a:lnTo>
                  <a:pt x="20010" y="8693"/>
                </a:lnTo>
                <a:lnTo>
                  <a:pt x="20491" y="8500"/>
                </a:lnTo>
                <a:lnTo>
                  <a:pt x="20999" y="8315"/>
                </a:lnTo>
                <a:lnTo>
                  <a:pt x="21508" y="8129"/>
                </a:lnTo>
                <a:lnTo>
                  <a:pt x="22016" y="7952"/>
                </a:lnTo>
                <a:lnTo>
                  <a:pt x="22551" y="7774"/>
                </a:lnTo>
                <a:lnTo>
                  <a:pt x="23086" y="7604"/>
                </a:lnTo>
                <a:lnTo>
                  <a:pt x="23648" y="7442"/>
                </a:lnTo>
                <a:lnTo>
                  <a:pt x="24209" y="7280"/>
                </a:lnTo>
                <a:lnTo>
                  <a:pt x="24798" y="7118"/>
                </a:lnTo>
                <a:lnTo>
                  <a:pt x="25360" y="6964"/>
                </a:lnTo>
                <a:lnTo>
                  <a:pt x="25975" y="6817"/>
                </a:lnTo>
                <a:lnTo>
                  <a:pt x="26563" y="6670"/>
                </a:lnTo>
                <a:lnTo>
                  <a:pt x="27179" y="6531"/>
                </a:lnTo>
                <a:lnTo>
                  <a:pt x="27821" y="6392"/>
                </a:lnTo>
                <a:lnTo>
                  <a:pt x="28463" y="6261"/>
                </a:lnTo>
                <a:lnTo>
                  <a:pt x="29105" y="6130"/>
                </a:lnTo>
                <a:lnTo>
                  <a:pt x="29747" y="6006"/>
                </a:lnTo>
                <a:lnTo>
                  <a:pt x="30416" y="5883"/>
                </a:lnTo>
                <a:lnTo>
                  <a:pt x="31753" y="5651"/>
                </a:lnTo>
                <a:lnTo>
                  <a:pt x="33144" y="5435"/>
                </a:lnTo>
                <a:lnTo>
                  <a:pt x="34562" y="5234"/>
                </a:lnTo>
                <a:lnTo>
                  <a:pt x="36006" y="5041"/>
                </a:lnTo>
                <a:lnTo>
                  <a:pt x="37478" y="4872"/>
                </a:lnTo>
                <a:lnTo>
                  <a:pt x="39002" y="4709"/>
                </a:lnTo>
                <a:lnTo>
                  <a:pt x="40527" y="4563"/>
                </a:lnTo>
                <a:lnTo>
                  <a:pt x="42079" y="4431"/>
                </a:lnTo>
                <a:lnTo>
                  <a:pt x="43684" y="4308"/>
                </a:lnTo>
                <a:lnTo>
                  <a:pt x="45289" y="4208"/>
                </a:lnTo>
                <a:lnTo>
                  <a:pt x="46894" y="4107"/>
                </a:lnTo>
                <a:lnTo>
                  <a:pt x="48552" y="4030"/>
                </a:lnTo>
                <a:lnTo>
                  <a:pt x="50211" y="3953"/>
                </a:lnTo>
                <a:lnTo>
                  <a:pt x="51896" y="3899"/>
                </a:lnTo>
                <a:lnTo>
                  <a:pt x="53582" y="3845"/>
                </a:lnTo>
                <a:lnTo>
                  <a:pt x="55294" y="3814"/>
                </a:lnTo>
                <a:lnTo>
                  <a:pt x="57032" y="3783"/>
                </a:lnTo>
                <a:lnTo>
                  <a:pt x="58771" y="3768"/>
                </a:lnTo>
                <a:lnTo>
                  <a:pt x="60510" y="3760"/>
                </a:lnTo>
                <a:lnTo>
                  <a:pt x="62249" y="3768"/>
                </a:lnTo>
                <a:lnTo>
                  <a:pt x="64014" y="3783"/>
                </a:lnTo>
                <a:lnTo>
                  <a:pt x="65780" y="3798"/>
                </a:lnTo>
                <a:lnTo>
                  <a:pt x="67545" y="3837"/>
                </a:lnTo>
                <a:lnTo>
                  <a:pt x="69338" y="3876"/>
                </a:lnTo>
                <a:lnTo>
                  <a:pt x="71103" y="3922"/>
                </a:lnTo>
                <a:lnTo>
                  <a:pt x="72869" y="3976"/>
                </a:lnTo>
                <a:lnTo>
                  <a:pt x="74661" y="4038"/>
                </a:lnTo>
                <a:lnTo>
                  <a:pt x="76427" y="4115"/>
                </a:lnTo>
                <a:lnTo>
                  <a:pt x="78192" y="4192"/>
                </a:lnTo>
                <a:lnTo>
                  <a:pt x="79958" y="4277"/>
                </a:lnTo>
                <a:lnTo>
                  <a:pt x="81696" y="4370"/>
                </a:lnTo>
                <a:lnTo>
                  <a:pt x="83435" y="4470"/>
                </a:lnTo>
                <a:lnTo>
                  <a:pt x="85174" y="4570"/>
                </a:lnTo>
                <a:lnTo>
                  <a:pt x="86886" y="4679"/>
                </a:lnTo>
                <a:lnTo>
                  <a:pt x="88598" y="4794"/>
                </a:lnTo>
                <a:lnTo>
                  <a:pt x="90310" y="4918"/>
                </a:lnTo>
                <a:lnTo>
                  <a:pt x="91995" y="5041"/>
                </a:lnTo>
                <a:lnTo>
                  <a:pt x="93654" y="5173"/>
                </a:lnTo>
                <a:lnTo>
                  <a:pt x="95286" y="5304"/>
                </a:lnTo>
                <a:lnTo>
                  <a:pt x="96918" y="5443"/>
                </a:lnTo>
                <a:lnTo>
                  <a:pt x="98523" y="5582"/>
                </a:lnTo>
                <a:lnTo>
                  <a:pt x="100101" y="5728"/>
                </a:lnTo>
                <a:lnTo>
                  <a:pt x="101652" y="5875"/>
                </a:lnTo>
                <a:lnTo>
                  <a:pt x="102214" y="5921"/>
                </a:lnTo>
                <a:lnTo>
                  <a:pt x="102749" y="5945"/>
                </a:lnTo>
                <a:lnTo>
                  <a:pt x="103257" y="5952"/>
                </a:lnTo>
                <a:lnTo>
                  <a:pt x="103766" y="5945"/>
                </a:lnTo>
                <a:lnTo>
                  <a:pt x="104247" y="5929"/>
                </a:lnTo>
                <a:lnTo>
                  <a:pt x="104729" y="5891"/>
                </a:lnTo>
                <a:lnTo>
                  <a:pt x="105183" y="5844"/>
                </a:lnTo>
                <a:lnTo>
                  <a:pt x="105611" y="5775"/>
                </a:lnTo>
                <a:lnTo>
                  <a:pt x="106013" y="5705"/>
                </a:lnTo>
                <a:lnTo>
                  <a:pt x="106387" y="5620"/>
                </a:lnTo>
                <a:lnTo>
                  <a:pt x="106735" y="5528"/>
                </a:lnTo>
                <a:lnTo>
                  <a:pt x="107083" y="5427"/>
                </a:lnTo>
                <a:lnTo>
                  <a:pt x="107377" y="5312"/>
                </a:lnTo>
                <a:lnTo>
                  <a:pt x="107645" y="5196"/>
                </a:lnTo>
                <a:lnTo>
                  <a:pt x="107885" y="5072"/>
                </a:lnTo>
                <a:lnTo>
                  <a:pt x="108099" y="4949"/>
                </a:lnTo>
                <a:lnTo>
                  <a:pt x="108260" y="4817"/>
                </a:lnTo>
                <a:lnTo>
                  <a:pt x="108394" y="4679"/>
                </a:lnTo>
                <a:lnTo>
                  <a:pt x="108501" y="4540"/>
                </a:lnTo>
                <a:lnTo>
                  <a:pt x="108554" y="4401"/>
                </a:lnTo>
                <a:lnTo>
                  <a:pt x="108581" y="4262"/>
                </a:lnTo>
                <a:lnTo>
                  <a:pt x="108581" y="4123"/>
                </a:lnTo>
                <a:lnTo>
                  <a:pt x="108527" y="3984"/>
                </a:lnTo>
                <a:lnTo>
                  <a:pt x="108420" y="3845"/>
                </a:lnTo>
                <a:lnTo>
                  <a:pt x="108287" y="3714"/>
                </a:lnTo>
                <a:lnTo>
                  <a:pt x="108099" y="3590"/>
                </a:lnTo>
                <a:lnTo>
                  <a:pt x="107859" y="3466"/>
                </a:lnTo>
                <a:lnTo>
                  <a:pt x="107564" y="3343"/>
                </a:lnTo>
                <a:lnTo>
                  <a:pt x="107243" y="3235"/>
                </a:lnTo>
                <a:lnTo>
                  <a:pt x="106842" y="3135"/>
                </a:lnTo>
                <a:lnTo>
                  <a:pt x="106414" y="3034"/>
                </a:lnTo>
                <a:lnTo>
                  <a:pt x="105933" y="2949"/>
                </a:lnTo>
                <a:lnTo>
                  <a:pt x="104033" y="2671"/>
                </a:lnTo>
                <a:lnTo>
                  <a:pt x="102134" y="2409"/>
                </a:lnTo>
                <a:lnTo>
                  <a:pt x="100181" y="2154"/>
                </a:lnTo>
                <a:lnTo>
                  <a:pt x="98228" y="1915"/>
                </a:lnTo>
                <a:lnTo>
                  <a:pt x="96222" y="1691"/>
                </a:lnTo>
                <a:lnTo>
                  <a:pt x="94189" y="1482"/>
                </a:lnTo>
                <a:lnTo>
                  <a:pt x="92156" y="1282"/>
                </a:lnTo>
                <a:lnTo>
                  <a:pt x="90096" y="1096"/>
                </a:lnTo>
                <a:lnTo>
                  <a:pt x="88010" y="927"/>
                </a:lnTo>
                <a:lnTo>
                  <a:pt x="85923" y="772"/>
                </a:lnTo>
                <a:lnTo>
                  <a:pt x="83810" y="633"/>
                </a:lnTo>
                <a:lnTo>
                  <a:pt x="81670" y="502"/>
                </a:lnTo>
                <a:lnTo>
                  <a:pt x="79530" y="386"/>
                </a:lnTo>
                <a:lnTo>
                  <a:pt x="77390" y="294"/>
                </a:lnTo>
                <a:lnTo>
                  <a:pt x="75250" y="209"/>
                </a:lnTo>
                <a:lnTo>
                  <a:pt x="73083" y="139"/>
                </a:lnTo>
                <a:lnTo>
                  <a:pt x="70916" y="77"/>
                </a:lnTo>
                <a:lnTo>
                  <a:pt x="68749" y="39"/>
                </a:lnTo>
                <a:lnTo>
                  <a:pt x="66609" y="16"/>
                </a:lnTo>
                <a:lnTo>
                  <a:pt x="64442" y="0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18;p21">
            <a:extLst>
              <a:ext uri="{FF2B5EF4-FFF2-40B4-BE49-F238E27FC236}">
                <a16:creationId xmlns:a16="http://schemas.microsoft.com/office/drawing/2014/main" id="{FA6415A4-1CAA-D849-8098-1C07DA40F44C}"/>
              </a:ext>
            </a:extLst>
          </p:cNvPr>
          <p:cNvSpPr/>
          <p:nvPr userDrawn="1"/>
        </p:nvSpPr>
        <p:spPr>
          <a:xfrm rot="5055791">
            <a:off x="11556192" y="3345942"/>
            <a:ext cx="987387" cy="435937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rgbClr val="246E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61;p3">
            <a:extLst>
              <a:ext uri="{FF2B5EF4-FFF2-40B4-BE49-F238E27FC236}">
                <a16:creationId xmlns:a16="http://schemas.microsoft.com/office/drawing/2014/main" id="{A46F2A1B-6EA3-6945-88EB-7A0C05B3857C}"/>
              </a:ext>
            </a:extLst>
          </p:cNvPr>
          <p:cNvSpPr/>
          <p:nvPr userDrawn="1"/>
        </p:nvSpPr>
        <p:spPr>
          <a:xfrm>
            <a:off x="10601728" y="2072079"/>
            <a:ext cx="474427" cy="1173551"/>
          </a:xfrm>
          <a:custGeom>
            <a:avLst/>
            <a:gdLst/>
            <a:ahLst/>
            <a:cxnLst/>
            <a:rect l="l" t="t" r="r" b="b"/>
            <a:pathLst>
              <a:path w="34910" h="86354" extrusionOk="0">
                <a:moveTo>
                  <a:pt x="4416" y="1"/>
                </a:moveTo>
                <a:lnTo>
                  <a:pt x="4364" y="15"/>
                </a:lnTo>
                <a:lnTo>
                  <a:pt x="4306" y="29"/>
                </a:lnTo>
                <a:lnTo>
                  <a:pt x="4254" y="51"/>
                </a:lnTo>
                <a:lnTo>
                  <a:pt x="4202" y="79"/>
                </a:lnTo>
                <a:lnTo>
                  <a:pt x="4150" y="108"/>
                </a:lnTo>
                <a:lnTo>
                  <a:pt x="4104" y="144"/>
                </a:lnTo>
                <a:lnTo>
                  <a:pt x="4057" y="187"/>
                </a:lnTo>
                <a:lnTo>
                  <a:pt x="4011" y="230"/>
                </a:lnTo>
                <a:lnTo>
                  <a:pt x="3971" y="280"/>
                </a:lnTo>
                <a:lnTo>
                  <a:pt x="3930" y="330"/>
                </a:lnTo>
                <a:lnTo>
                  <a:pt x="3896" y="387"/>
                </a:lnTo>
                <a:lnTo>
                  <a:pt x="3867" y="451"/>
                </a:lnTo>
                <a:lnTo>
                  <a:pt x="3838" y="516"/>
                </a:lnTo>
                <a:lnTo>
                  <a:pt x="3815" y="580"/>
                </a:lnTo>
                <a:lnTo>
                  <a:pt x="3797" y="645"/>
                </a:lnTo>
                <a:lnTo>
                  <a:pt x="3786" y="716"/>
                </a:lnTo>
                <a:lnTo>
                  <a:pt x="3780" y="795"/>
                </a:lnTo>
                <a:lnTo>
                  <a:pt x="3780" y="866"/>
                </a:lnTo>
                <a:lnTo>
                  <a:pt x="3786" y="945"/>
                </a:lnTo>
                <a:lnTo>
                  <a:pt x="3797" y="1024"/>
                </a:lnTo>
                <a:lnTo>
                  <a:pt x="3930" y="1732"/>
                </a:lnTo>
                <a:lnTo>
                  <a:pt x="4069" y="2441"/>
                </a:lnTo>
                <a:lnTo>
                  <a:pt x="4213" y="3149"/>
                </a:lnTo>
                <a:lnTo>
                  <a:pt x="4364" y="3851"/>
                </a:lnTo>
                <a:lnTo>
                  <a:pt x="4664" y="5261"/>
                </a:lnTo>
                <a:lnTo>
                  <a:pt x="4982" y="6671"/>
                </a:lnTo>
                <a:lnTo>
                  <a:pt x="5317" y="8073"/>
                </a:lnTo>
                <a:lnTo>
                  <a:pt x="5658" y="9476"/>
                </a:lnTo>
                <a:lnTo>
                  <a:pt x="6011" y="10879"/>
                </a:lnTo>
                <a:lnTo>
                  <a:pt x="6375" y="12274"/>
                </a:lnTo>
                <a:lnTo>
                  <a:pt x="6751" y="13670"/>
                </a:lnTo>
                <a:lnTo>
                  <a:pt x="7138" y="15065"/>
                </a:lnTo>
                <a:lnTo>
                  <a:pt x="7531" y="16454"/>
                </a:lnTo>
                <a:lnTo>
                  <a:pt x="7936" y="17842"/>
                </a:lnTo>
                <a:lnTo>
                  <a:pt x="8346" y="19224"/>
                </a:lnTo>
                <a:lnTo>
                  <a:pt x="8762" y="20612"/>
                </a:lnTo>
                <a:lnTo>
                  <a:pt x="9190" y="21986"/>
                </a:lnTo>
                <a:lnTo>
                  <a:pt x="9617" y="23367"/>
                </a:lnTo>
                <a:lnTo>
                  <a:pt x="9323" y="23446"/>
                </a:lnTo>
                <a:lnTo>
                  <a:pt x="9022" y="23539"/>
                </a:lnTo>
                <a:lnTo>
                  <a:pt x="8727" y="23639"/>
                </a:lnTo>
                <a:lnTo>
                  <a:pt x="8433" y="23747"/>
                </a:lnTo>
                <a:lnTo>
                  <a:pt x="8144" y="23854"/>
                </a:lnTo>
                <a:lnTo>
                  <a:pt x="7849" y="23976"/>
                </a:lnTo>
                <a:lnTo>
                  <a:pt x="7560" y="24104"/>
                </a:lnTo>
                <a:lnTo>
                  <a:pt x="7271" y="24233"/>
                </a:lnTo>
                <a:lnTo>
                  <a:pt x="6982" y="24376"/>
                </a:lnTo>
                <a:lnTo>
                  <a:pt x="6699" y="24520"/>
                </a:lnTo>
                <a:lnTo>
                  <a:pt x="6415" y="24670"/>
                </a:lnTo>
                <a:lnTo>
                  <a:pt x="6132" y="24827"/>
                </a:lnTo>
                <a:lnTo>
                  <a:pt x="5849" y="24992"/>
                </a:lnTo>
                <a:lnTo>
                  <a:pt x="5572" y="25164"/>
                </a:lnTo>
                <a:lnTo>
                  <a:pt x="5294" y="25335"/>
                </a:lnTo>
                <a:lnTo>
                  <a:pt x="5017" y="25514"/>
                </a:lnTo>
                <a:lnTo>
                  <a:pt x="4745" y="25700"/>
                </a:lnTo>
                <a:lnTo>
                  <a:pt x="4474" y="25887"/>
                </a:lnTo>
                <a:lnTo>
                  <a:pt x="4208" y="26080"/>
                </a:lnTo>
                <a:lnTo>
                  <a:pt x="3936" y="26273"/>
                </a:lnTo>
                <a:lnTo>
                  <a:pt x="3676" y="26473"/>
                </a:lnTo>
                <a:lnTo>
                  <a:pt x="3410" y="26681"/>
                </a:lnTo>
                <a:lnTo>
                  <a:pt x="3150" y="26888"/>
                </a:lnTo>
                <a:lnTo>
                  <a:pt x="2896" y="27103"/>
                </a:lnTo>
                <a:lnTo>
                  <a:pt x="2641" y="27318"/>
                </a:lnTo>
                <a:lnTo>
                  <a:pt x="2387" y="27533"/>
                </a:lnTo>
                <a:lnTo>
                  <a:pt x="1896" y="27976"/>
                </a:lnTo>
                <a:lnTo>
                  <a:pt x="1410" y="28427"/>
                </a:lnTo>
                <a:lnTo>
                  <a:pt x="936" y="28892"/>
                </a:lnTo>
                <a:lnTo>
                  <a:pt x="884" y="28950"/>
                </a:lnTo>
                <a:lnTo>
                  <a:pt x="844" y="29007"/>
                </a:lnTo>
                <a:lnTo>
                  <a:pt x="809" y="29071"/>
                </a:lnTo>
                <a:lnTo>
                  <a:pt x="780" y="29136"/>
                </a:lnTo>
                <a:lnTo>
                  <a:pt x="757" y="29200"/>
                </a:lnTo>
                <a:lnTo>
                  <a:pt x="740" y="29272"/>
                </a:lnTo>
                <a:lnTo>
                  <a:pt x="734" y="29336"/>
                </a:lnTo>
                <a:lnTo>
                  <a:pt x="728" y="29408"/>
                </a:lnTo>
                <a:lnTo>
                  <a:pt x="734" y="29479"/>
                </a:lnTo>
                <a:lnTo>
                  <a:pt x="740" y="29551"/>
                </a:lnTo>
                <a:lnTo>
                  <a:pt x="757" y="29622"/>
                </a:lnTo>
                <a:lnTo>
                  <a:pt x="774" y="29687"/>
                </a:lnTo>
                <a:lnTo>
                  <a:pt x="798" y="29758"/>
                </a:lnTo>
                <a:lnTo>
                  <a:pt x="821" y="29823"/>
                </a:lnTo>
                <a:lnTo>
                  <a:pt x="855" y="29887"/>
                </a:lnTo>
                <a:lnTo>
                  <a:pt x="890" y="29944"/>
                </a:lnTo>
                <a:lnTo>
                  <a:pt x="931" y="30002"/>
                </a:lnTo>
                <a:lnTo>
                  <a:pt x="971" y="30052"/>
                </a:lnTo>
                <a:lnTo>
                  <a:pt x="1017" y="30102"/>
                </a:lnTo>
                <a:lnTo>
                  <a:pt x="1063" y="30145"/>
                </a:lnTo>
                <a:lnTo>
                  <a:pt x="1110" y="30188"/>
                </a:lnTo>
                <a:lnTo>
                  <a:pt x="1162" y="30224"/>
                </a:lnTo>
                <a:lnTo>
                  <a:pt x="1220" y="30252"/>
                </a:lnTo>
                <a:lnTo>
                  <a:pt x="1272" y="30274"/>
                </a:lnTo>
                <a:lnTo>
                  <a:pt x="1329" y="30288"/>
                </a:lnTo>
                <a:lnTo>
                  <a:pt x="1387" y="30295"/>
                </a:lnTo>
                <a:lnTo>
                  <a:pt x="1445" y="30295"/>
                </a:lnTo>
                <a:lnTo>
                  <a:pt x="1503" y="30288"/>
                </a:lnTo>
                <a:lnTo>
                  <a:pt x="1561" y="30274"/>
                </a:lnTo>
                <a:lnTo>
                  <a:pt x="1618" y="30252"/>
                </a:lnTo>
                <a:lnTo>
                  <a:pt x="1676" y="30216"/>
                </a:lnTo>
                <a:lnTo>
                  <a:pt x="1734" y="30173"/>
                </a:lnTo>
                <a:lnTo>
                  <a:pt x="1988" y="29959"/>
                </a:lnTo>
                <a:lnTo>
                  <a:pt x="2248" y="29751"/>
                </a:lnTo>
                <a:lnTo>
                  <a:pt x="2503" y="29551"/>
                </a:lnTo>
                <a:lnTo>
                  <a:pt x="2757" y="29358"/>
                </a:lnTo>
                <a:lnTo>
                  <a:pt x="3011" y="29164"/>
                </a:lnTo>
                <a:lnTo>
                  <a:pt x="3271" y="28978"/>
                </a:lnTo>
                <a:lnTo>
                  <a:pt x="3531" y="28799"/>
                </a:lnTo>
                <a:lnTo>
                  <a:pt x="3786" y="28628"/>
                </a:lnTo>
                <a:lnTo>
                  <a:pt x="4046" y="28463"/>
                </a:lnTo>
                <a:lnTo>
                  <a:pt x="4306" y="28298"/>
                </a:lnTo>
                <a:lnTo>
                  <a:pt x="4566" y="28141"/>
                </a:lnTo>
                <a:lnTo>
                  <a:pt x="4832" y="27983"/>
                </a:lnTo>
                <a:lnTo>
                  <a:pt x="5358" y="27690"/>
                </a:lnTo>
                <a:lnTo>
                  <a:pt x="5890" y="27411"/>
                </a:lnTo>
                <a:lnTo>
                  <a:pt x="6421" y="27139"/>
                </a:lnTo>
                <a:lnTo>
                  <a:pt x="6965" y="26888"/>
                </a:lnTo>
                <a:lnTo>
                  <a:pt x="7508" y="26645"/>
                </a:lnTo>
                <a:lnTo>
                  <a:pt x="8057" y="26416"/>
                </a:lnTo>
                <a:lnTo>
                  <a:pt x="8612" y="26187"/>
                </a:lnTo>
                <a:lnTo>
                  <a:pt x="9178" y="25972"/>
                </a:lnTo>
                <a:lnTo>
                  <a:pt x="9745" y="25758"/>
                </a:lnTo>
                <a:lnTo>
                  <a:pt x="10317" y="25550"/>
                </a:lnTo>
                <a:lnTo>
                  <a:pt x="10918" y="27382"/>
                </a:lnTo>
                <a:lnTo>
                  <a:pt x="11519" y="29207"/>
                </a:lnTo>
                <a:lnTo>
                  <a:pt x="12132" y="31032"/>
                </a:lnTo>
                <a:lnTo>
                  <a:pt x="12744" y="32850"/>
                </a:lnTo>
                <a:lnTo>
                  <a:pt x="12028" y="33172"/>
                </a:lnTo>
                <a:lnTo>
                  <a:pt x="11311" y="33508"/>
                </a:lnTo>
                <a:lnTo>
                  <a:pt x="10600" y="33859"/>
                </a:lnTo>
                <a:lnTo>
                  <a:pt x="9883" y="34217"/>
                </a:lnTo>
                <a:lnTo>
                  <a:pt x="9172" y="34582"/>
                </a:lnTo>
                <a:lnTo>
                  <a:pt x="8467" y="34954"/>
                </a:lnTo>
                <a:lnTo>
                  <a:pt x="7762" y="35333"/>
                </a:lnTo>
                <a:lnTo>
                  <a:pt x="7057" y="35720"/>
                </a:lnTo>
                <a:lnTo>
                  <a:pt x="6352" y="36106"/>
                </a:lnTo>
                <a:lnTo>
                  <a:pt x="5653" y="36507"/>
                </a:lnTo>
                <a:lnTo>
                  <a:pt x="4959" y="36908"/>
                </a:lnTo>
                <a:lnTo>
                  <a:pt x="4260" y="37316"/>
                </a:lnTo>
                <a:lnTo>
                  <a:pt x="3572" y="37731"/>
                </a:lnTo>
                <a:lnTo>
                  <a:pt x="2878" y="38146"/>
                </a:lnTo>
                <a:lnTo>
                  <a:pt x="1509" y="38983"/>
                </a:lnTo>
                <a:lnTo>
                  <a:pt x="1433" y="39033"/>
                </a:lnTo>
                <a:lnTo>
                  <a:pt x="1364" y="39091"/>
                </a:lnTo>
                <a:lnTo>
                  <a:pt x="1306" y="39155"/>
                </a:lnTo>
                <a:lnTo>
                  <a:pt x="1260" y="39220"/>
                </a:lnTo>
                <a:lnTo>
                  <a:pt x="1220" y="39291"/>
                </a:lnTo>
                <a:lnTo>
                  <a:pt x="1185" y="39370"/>
                </a:lnTo>
                <a:lnTo>
                  <a:pt x="1162" y="39441"/>
                </a:lnTo>
                <a:lnTo>
                  <a:pt x="1144" y="39520"/>
                </a:lnTo>
                <a:lnTo>
                  <a:pt x="1133" y="39599"/>
                </a:lnTo>
                <a:lnTo>
                  <a:pt x="1127" y="39678"/>
                </a:lnTo>
                <a:lnTo>
                  <a:pt x="1133" y="39763"/>
                </a:lnTo>
                <a:lnTo>
                  <a:pt x="1144" y="39842"/>
                </a:lnTo>
                <a:lnTo>
                  <a:pt x="1156" y="39921"/>
                </a:lnTo>
                <a:lnTo>
                  <a:pt x="1179" y="40000"/>
                </a:lnTo>
                <a:lnTo>
                  <a:pt x="1208" y="40078"/>
                </a:lnTo>
                <a:lnTo>
                  <a:pt x="1243" y="40150"/>
                </a:lnTo>
                <a:lnTo>
                  <a:pt x="1277" y="40222"/>
                </a:lnTo>
                <a:lnTo>
                  <a:pt x="1318" y="40293"/>
                </a:lnTo>
                <a:lnTo>
                  <a:pt x="1364" y="40357"/>
                </a:lnTo>
                <a:lnTo>
                  <a:pt x="1416" y="40415"/>
                </a:lnTo>
                <a:lnTo>
                  <a:pt x="1474" y="40465"/>
                </a:lnTo>
                <a:lnTo>
                  <a:pt x="1532" y="40515"/>
                </a:lnTo>
                <a:lnTo>
                  <a:pt x="1589" y="40558"/>
                </a:lnTo>
                <a:lnTo>
                  <a:pt x="1659" y="40594"/>
                </a:lnTo>
                <a:lnTo>
                  <a:pt x="1722" y="40622"/>
                </a:lnTo>
                <a:lnTo>
                  <a:pt x="1792" y="40637"/>
                </a:lnTo>
                <a:lnTo>
                  <a:pt x="1867" y="40651"/>
                </a:lnTo>
                <a:lnTo>
                  <a:pt x="1942" y="40651"/>
                </a:lnTo>
                <a:lnTo>
                  <a:pt x="2017" y="40644"/>
                </a:lnTo>
                <a:lnTo>
                  <a:pt x="2092" y="40629"/>
                </a:lnTo>
                <a:lnTo>
                  <a:pt x="2173" y="40601"/>
                </a:lnTo>
                <a:lnTo>
                  <a:pt x="2254" y="40558"/>
                </a:lnTo>
                <a:lnTo>
                  <a:pt x="2942" y="40171"/>
                </a:lnTo>
                <a:lnTo>
                  <a:pt x="3635" y="39792"/>
                </a:lnTo>
                <a:lnTo>
                  <a:pt x="4335" y="39420"/>
                </a:lnTo>
                <a:lnTo>
                  <a:pt x="5028" y="39055"/>
                </a:lnTo>
                <a:lnTo>
                  <a:pt x="5728" y="38697"/>
                </a:lnTo>
                <a:lnTo>
                  <a:pt x="6427" y="38346"/>
                </a:lnTo>
                <a:lnTo>
                  <a:pt x="7126" y="38003"/>
                </a:lnTo>
                <a:lnTo>
                  <a:pt x="7826" y="37667"/>
                </a:lnTo>
                <a:lnTo>
                  <a:pt x="8531" y="37337"/>
                </a:lnTo>
                <a:lnTo>
                  <a:pt x="9236" y="37008"/>
                </a:lnTo>
                <a:lnTo>
                  <a:pt x="10652" y="36364"/>
                </a:lnTo>
                <a:lnTo>
                  <a:pt x="12074" y="35727"/>
                </a:lnTo>
                <a:lnTo>
                  <a:pt x="13501" y="35097"/>
                </a:lnTo>
                <a:lnTo>
                  <a:pt x="14877" y="39112"/>
                </a:lnTo>
                <a:lnTo>
                  <a:pt x="16247" y="43106"/>
                </a:lnTo>
                <a:lnTo>
                  <a:pt x="16339" y="43370"/>
                </a:lnTo>
                <a:lnTo>
                  <a:pt x="15432" y="43793"/>
                </a:lnTo>
                <a:lnTo>
                  <a:pt x="14530" y="44222"/>
                </a:lnTo>
                <a:lnTo>
                  <a:pt x="13623" y="44652"/>
                </a:lnTo>
                <a:lnTo>
                  <a:pt x="12727" y="45088"/>
                </a:lnTo>
                <a:lnTo>
                  <a:pt x="11825" y="45532"/>
                </a:lnTo>
                <a:lnTo>
                  <a:pt x="10929" y="45976"/>
                </a:lnTo>
                <a:lnTo>
                  <a:pt x="10034" y="46426"/>
                </a:lnTo>
                <a:lnTo>
                  <a:pt x="9144" y="46892"/>
                </a:lnTo>
                <a:lnTo>
                  <a:pt x="8253" y="47357"/>
                </a:lnTo>
                <a:lnTo>
                  <a:pt x="7363" y="47829"/>
                </a:lnTo>
                <a:lnTo>
                  <a:pt x="6479" y="48309"/>
                </a:lnTo>
                <a:lnTo>
                  <a:pt x="5595" y="48795"/>
                </a:lnTo>
                <a:lnTo>
                  <a:pt x="4716" y="49289"/>
                </a:lnTo>
                <a:lnTo>
                  <a:pt x="3838" y="49797"/>
                </a:lnTo>
                <a:lnTo>
                  <a:pt x="2959" y="50305"/>
                </a:lnTo>
                <a:lnTo>
                  <a:pt x="2086" y="50828"/>
                </a:lnTo>
                <a:lnTo>
                  <a:pt x="2017" y="50871"/>
                </a:lnTo>
                <a:lnTo>
                  <a:pt x="1954" y="50928"/>
                </a:lnTo>
                <a:lnTo>
                  <a:pt x="1902" y="50985"/>
                </a:lnTo>
                <a:lnTo>
                  <a:pt x="1855" y="51050"/>
                </a:lnTo>
                <a:lnTo>
                  <a:pt x="1815" y="51121"/>
                </a:lnTo>
                <a:lnTo>
                  <a:pt x="1780" y="51200"/>
                </a:lnTo>
                <a:lnTo>
                  <a:pt x="1757" y="51272"/>
                </a:lnTo>
                <a:lnTo>
                  <a:pt x="1734" y="51357"/>
                </a:lnTo>
                <a:lnTo>
                  <a:pt x="1722" y="51436"/>
                </a:lnTo>
                <a:lnTo>
                  <a:pt x="1717" y="51522"/>
                </a:lnTo>
                <a:lnTo>
                  <a:pt x="1717" y="51608"/>
                </a:lnTo>
                <a:lnTo>
                  <a:pt x="1717" y="51694"/>
                </a:lnTo>
                <a:lnTo>
                  <a:pt x="1728" y="51780"/>
                </a:lnTo>
                <a:lnTo>
                  <a:pt x="1745" y="51866"/>
                </a:lnTo>
                <a:lnTo>
                  <a:pt x="1763" y="51944"/>
                </a:lnTo>
                <a:lnTo>
                  <a:pt x="1786" y="52030"/>
                </a:lnTo>
                <a:lnTo>
                  <a:pt x="1821" y="52109"/>
                </a:lnTo>
                <a:lnTo>
                  <a:pt x="1855" y="52180"/>
                </a:lnTo>
                <a:lnTo>
                  <a:pt x="1890" y="52252"/>
                </a:lnTo>
                <a:lnTo>
                  <a:pt x="1930" y="52324"/>
                </a:lnTo>
                <a:lnTo>
                  <a:pt x="1977" y="52388"/>
                </a:lnTo>
                <a:lnTo>
                  <a:pt x="2029" y="52445"/>
                </a:lnTo>
                <a:lnTo>
                  <a:pt x="2081" y="52495"/>
                </a:lnTo>
                <a:lnTo>
                  <a:pt x="2138" y="52538"/>
                </a:lnTo>
                <a:lnTo>
                  <a:pt x="2196" y="52574"/>
                </a:lnTo>
                <a:lnTo>
                  <a:pt x="2260" y="52603"/>
                </a:lnTo>
                <a:lnTo>
                  <a:pt x="2323" y="52624"/>
                </a:lnTo>
                <a:lnTo>
                  <a:pt x="2393" y="52631"/>
                </a:lnTo>
                <a:lnTo>
                  <a:pt x="2462" y="52631"/>
                </a:lnTo>
                <a:lnTo>
                  <a:pt x="2532" y="52624"/>
                </a:lnTo>
                <a:lnTo>
                  <a:pt x="2607" y="52603"/>
                </a:lnTo>
                <a:lnTo>
                  <a:pt x="2682" y="52574"/>
                </a:lnTo>
                <a:lnTo>
                  <a:pt x="3583" y="52123"/>
                </a:lnTo>
                <a:lnTo>
                  <a:pt x="4485" y="51679"/>
                </a:lnTo>
                <a:lnTo>
                  <a:pt x="5392" y="51243"/>
                </a:lnTo>
                <a:lnTo>
                  <a:pt x="6300" y="50814"/>
                </a:lnTo>
                <a:lnTo>
                  <a:pt x="7207" y="50391"/>
                </a:lnTo>
                <a:lnTo>
                  <a:pt x="8121" y="49969"/>
                </a:lnTo>
                <a:lnTo>
                  <a:pt x="9028" y="49561"/>
                </a:lnTo>
                <a:lnTo>
                  <a:pt x="9947" y="49160"/>
                </a:lnTo>
                <a:lnTo>
                  <a:pt x="10860" y="48760"/>
                </a:lnTo>
                <a:lnTo>
                  <a:pt x="11779" y="48373"/>
                </a:lnTo>
                <a:lnTo>
                  <a:pt x="12698" y="47994"/>
                </a:lnTo>
                <a:lnTo>
                  <a:pt x="13623" y="47622"/>
                </a:lnTo>
                <a:lnTo>
                  <a:pt x="14548" y="47264"/>
                </a:lnTo>
                <a:lnTo>
                  <a:pt x="15478" y="46906"/>
                </a:lnTo>
                <a:lnTo>
                  <a:pt x="16409" y="46562"/>
                </a:lnTo>
                <a:lnTo>
                  <a:pt x="17339" y="46226"/>
                </a:lnTo>
                <a:lnTo>
                  <a:pt x="17934" y="47908"/>
                </a:lnTo>
                <a:lnTo>
                  <a:pt x="18530" y="49597"/>
                </a:lnTo>
                <a:lnTo>
                  <a:pt x="19732" y="52953"/>
                </a:lnTo>
                <a:lnTo>
                  <a:pt x="19639" y="52896"/>
                </a:lnTo>
                <a:lnTo>
                  <a:pt x="19535" y="52853"/>
                </a:lnTo>
                <a:lnTo>
                  <a:pt x="19426" y="52817"/>
                </a:lnTo>
                <a:lnTo>
                  <a:pt x="19316" y="52803"/>
                </a:lnTo>
                <a:lnTo>
                  <a:pt x="19258" y="52796"/>
                </a:lnTo>
                <a:lnTo>
                  <a:pt x="19200" y="52803"/>
                </a:lnTo>
                <a:lnTo>
                  <a:pt x="19137" y="52810"/>
                </a:lnTo>
                <a:lnTo>
                  <a:pt x="19079" y="52817"/>
                </a:lnTo>
                <a:lnTo>
                  <a:pt x="19015" y="52832"/>
                </a:lnTo>
                <a:lnTo>
                  <a:pt x="18952" y="52853"/>
                </a:lnTo>
                <a:lnTo>
                  <a:pt x="18888" y="52882"/>
                </a:lnTo>
                <a:lnTo>
                  <a:pt x="18819" y="52910"/>
                </a:lnTo>
                <a:lnTo>
                  <a:pt x="17674" y="53476"/>
                </a:lnTo>
                <a:lnTo>
                  <a:pt x="16530" y="54027"/>
                </a:lnTo>
                <a:lnTo>
                  <a:pt x="15374" y="54571"/>
                </a:lnTo>
                <a:lnTo>
                  <a:pt x="14224" y="55100"/>
                </a:lnTo>
                <a:lnTo>
                  <a:pt x="13068" y="55630"/>
                </a:lnTo>
                <a:lnTo>
                  <a:pt x="11906" y="56152"/>
                </a:lnTo>
                <a:lnTo>
                  <a:pt x="9589" y="57183"/>
                </a:lnTo>
                <a:lnTo>
                  <a:pt x="7271" y="58221"/>
                </a:lnTo>
                <a:lnTo>
                  <a:pt x="6109" y="58743"/>
                </a:lnTo>
                <a:lnTo>
                  <a:pt x="4953" y="59273"/>
                </a:lnTo>
                <a:lnTo>
                  <a:pt x="3803" y="59810"/>
                </a:lnTo>
                <a:lnTo>
                  <a:pt x="2653" y="60353"/>
                </a:lnTo>
                <a:lnTo>
                  <a:pt x="1509" y="60919"/>
                </a:lnTo>
                <a:lnTo>
                  <a:pt x="370" y="61491"/>
                </a:lnTo>
                <a:lnTo>
                  <a:pt x="312" y="61520"/>
                </a:lnTo>
                <a:lnTo>
                  <a:pt x="260" y="61563"/>
                </a:lnTo>
                <a:lnTo>
                  <a:pt x="214" y="61599"/>
                </a:lnTo>
                <a:lnTo>
                  <a:pt x="173" y="61642"/>
                </a:lnTo>
                <a:lnTo>
                  <a:pt x="139" y="61692"/>
                </a:lnTo>
                <a:lnTo>
                  <a:pt x="104" y="61742"/>
                </a:lnTo>
                <a:lnTo>
                  <a:pt x="75" y="61799"/>
                </a:lnTo>
                <a:lnTo>
                  <a:pt x="52" y="61849"/>
                </a:lnTo>
                <a:lnTo>
                  <a:pt x="35" y="61907"/>
                </a:lnTo>
                <a:lnTo>
                  <a:pt x="17" y="61964"/>
                </a:lnTo>
                <a:lnTo>
                  <a:pt x="6" y="62028"/>
                </a:lnTo>
                <a:lnTo>
                  <a:pt x="0" y="62085"/>
                </a:lnTo>
                <a:lnTo>
                  <a:pt x="0" y="62143"/>
                </a:lnTo>
                <a:lnTo>
                  <a:pt x="0" y="62207"/>
                </a:lnTo>
                <a:lnTo>
                  <a:pt x="6" y="62264"/>
                </a:lnTo>
                <a:lnTo>
                  <a:pt x="17" y="62322"/>
                </a:lnTo>
                <a:lnTo>
                  <a:pt x="29" y="62379"/>
                </a:lnTo>
                <a:lnTo>
                  <a:pt x="46" y="62429"/>
                </a:lnTo>
                <a:lnTo>
                  <a:pt x="69" y="62486"/>
                </a:lnTo>
                <a:lnTo>
                  <a:pt x="92" y="62529"/>
                </a:lnTo>
                <a:lnTo>
                  <a:pt x="121" y="62579"/>
                </a:lnTo>
                <a:lnTo>
                  <a:pt x="156" y="62622"/>
                </a:lnTo>
                <a:lnTo>
                  <a:pt x="191" y="62658"/>
                </a:lnTo>
                <a:lnTo>
                  <a:pt x="231" y="62694"/>
                </a:lnTo>
                <a:lnTo>
                  <a:pt x="272" y="62722"/>
                </a:lnTo>
                <a:lnTo>
                  <a:pt x="318" y="62751"/>
                </a:lnTo>
                <a:lnTo>
                  <a:pt x="370" y="62772"/>
                </a:lnTo>
                <a:lnTo>
                  <a:pt x="416" y="62787"/>
                </a:lnTo>
                <a:lnTo>
                  <a:pt x="474" y="62794"/>
                </a:lnTo>
                <a:lnTo>
                  <a:pt x="532" y="62794"/>
                </a:lnTo>
                <a:lnTo>
                  <a:pt x="590" y="62787"/>
                </a:lnTo>
                <a:lnTo>
                  <a:pt x="653" y="62772"/>
                </a:lnTo>
                <a:lnTo>
                  <a:pt x="1254" y="62615"/>
                </a:lnTo>
                <a:lnTo>
                  <a:pt x="1850" y="62443"/>
                </a:lnTo>
                <a:lnTo>
                  <a:pt x="2445" y="62271"/>
                </a:lnTo>
                <a:lnTo>
                  <a:pt x="3040" y="62100"/>
                </a:lnTo>
                <a:lnTo>
                  <a:pt x="3635" y="61914"/>
                </a:lnTo>
                <a:lnTo>
                  <a:pt x="4231" y="61728"/>
                </a:lnTo>
                <a:lnTo>
                  <a:pt x="4820" y="61534"/>
                </a:lnTo>
                <a:lnTo>
                  <a:pt x="5416" y="61334"/>
                </a:lnTo>
                <a:lnTo>
                  <a:pt x="6595" y="60926"/>
                </a:lnTo>
                <a:lnTo>
                  <a:pt x="7780" y="60504"/>
                </a:lnTo>
                <a:lnTo>
                  <a:pt x="8959" y="60074"/>
                </a:lnTo>
                <a:lnTo>
                  <a:pt x="10132" y="59631"/>
                </a:lnTo>
                <a:lnTo>
                  <a:pt x="11311" y="59173"/>
                </a:lnTo>
                <a:lnTo>
                  <a:pt x="12484" y="58715"/>
                </a:lnTo>
                <a:lnTo>
                  <a:pt x="14825" y="57791"/>
                </a:lnTo>
                <a:lnTo>
                  <a:pt x="17166" y="56861"/>
                </a:lnTo>
                <a:lnTo>
                  <a:pt x="18333" y="56403"/>
                </a:lnTo>
                <a:lnTo>
                  <a:pt x="19501" y="55952"/>
                </a:lnTo>
                <a:lnTo>
                  <a:pt x="19593" y="55909"/>
                </a:lnTo>
                <a:lnTo>
                  <a:pt x="19686" y="55866"/>
                </a:lnTo>
                <a:lnTo>
                  <a:pt x="19772" y="55809"/>
                </a:lnTo>
                <a:lnTo>
                  <a:pt x="19848" y="55752"/>
                </a:lnTo>
                <a:lnTo>
                  <a:pt x="19923" y="55687"/>
                </a:lnTo>
                <a:lnTo>
                  <a:pt x="19986" y="55616"/>
                </a:lnTo>
                <a:lnTo>
                  <a:pt x="20050" y="55537"/>
                </a:lnTo>
                <a:lnTo>
                  <a:pt x="20108" y="55458"/>
                </a:lnTo>
                <a:lnTo>
                  <a:pt x="20154" y="55380"/>
                </a:lnTo>
                <a:lnTo>
                  <a:pt x="20200" y="55294"/>
                </a:lnTo>
                <a:lnTo>
                  <a:pt x="20241" y="55201"/>
                </a:lnTo>
                <a:lnTo>
                  <a:pt x="20275" y="55108"/>
                </a:lnTo>
                <a:lnTo>
                  <a:pt x="20304" y="55015"/>
                </a:lnTo>
                <a:lnTo>
                  <a:pt x="20327" y="54914"/>
                </a:lnTo>
                <a:lnTo>
                  <a:pt x="20345" y="54814"/>
                </a:lnTo>
                <a:lnTo>
                  <a:pt x="20356" y="54714"/>
                </a:lnTo>
                <a:lnTo>
                  <a:pt x="21264" y="57212"/>
                </a:lnTo>
                <a:lnTo>
                  <a:pt x="22183" y="59702"/>
                </a:lnTo>
                <a:lnTo>
                  <a:pt x="23107" y="62186"/>
                </a:lnTo>
                <a:lnTo>
                  <a:pt x="24038" y="64662"/>
                </a:lnTo>
                <a:lnTo>
                  <a:pt x="21599" y="65585"/>
                </a:lnTo>
                <a:lnTo>
                  <a:pt x="19166" y="66515"/>
                </a:lnTo>
                <a:lnTo>
                  <a:pt x="17952" y="66981"/>
                </a:lnTo>
                <a:lnTo>
                  <a:pt x="16738" y="67460"/>
                </a:lnTo>
                <a:lnTo>
                  <a:pt x="15524" y="67940"/>
                </a:lnTo>
                <a:lnTo>
                  <a:pt x="14311" y="68426"/>
                </a:lnTo>
                <a:lnTo>
                  <a:pt x="13103" y="68927"/>
                </a:lnTo>
                <a:lnTo>
                  <a:pt x="11895" y="69428"/>
                </a:lnTo>
                <a:lnTo>
                  <a:pt x="10692" y="69944"/>
                </a:lnTo>
                <a:lnTo>
                  <a:pt x="9490" y="70466"/>
                </a:lnTo>
                <a:lnTo>
                  <a:pt x="8294" y="71003"/>
                </a:lnTo>
                <a:lnTo>
                  <a:pt x="7097" y="71554"/>
                </a:lnTo>
                <a:lnTo>
                  <a:pt x="5913" y="72112"/>
                </a:lnTo>
                <a:lnTo>
                  <a:pt x="4728" y="72692"/>
                </a:lnTo>
                <a:lnTo>
                  <a:pt x="4641" y="72742"/>
                </a:lnTo>
                <a:lnTo>
                  <a:pt x="4560" y="72799"/>
                </a:lnTo>
                <a:lnTo>
                  <a:pt x="4485" y="72864"/>
                </a:lnTo>
                <a:lnTo>
                  <a:pt x="4421" y="72928"/>
                </a:lnTo>
                <a:lnTo>
                  <a:pt x="4364" y="73007"/>
                </a:lnTo>
                <a:lnTo>
                  <a:pt x="4317" y="73085"/>
                </a:lnTo>
                <a:lnTo>
                  <a:pt x="4271" y="73171"/>
                </a:lnTo>
                <a:lnTo>
                  <a:pt x="4237" y="73264"/>
                </a:lnTo>
                <a:lnTo>
                  <a:pt x="4208" y="73350"/>
                </a:lnTo>
                <a:lnTo>
                  <a:pt x="4190" y="73443"/>
                </a:lnTo>
                <a:lnTo>
                  <a:pt x="4173" y="73543"/>
                </a:lnTo>
                <a:lnTo>
                  <a:pt x="4161" y="73636"/>
                </a:lnTo>
                <a:lnTo>
                  <a:pt x="4161" y="73737"/>
                </a:lnTo>
                <a:lnTo>
                  <a:pt x="4167" y="73830"/>
                </a:lnTo>
                <a:lnTo>
                  <a:pt x="4173" y="73923"/>
                </a:lnTo>
                <a:lnTo>
                  <a:pt x="4190" y="74016"/>
                </a:lnTo>
                <a:lnTo>
                  <a:pt x="4213" y="74109"/>
                </a:lnTo>
                <a:lnTo>
                  <a:pt x="4242" y="74195"/>
                </a:lnTo>
                <a:lnTo>
                  <a:pt x="4271" y="74273"/>
                </a:lnTo>
                <a:lnTo>
                  <a:pt x="4312" y="74352"/>
                </a:lnTo>
                <a:lnTo>
                  <a:pt x="4358" y="74424"/>
                </a:lnTo>
                <a:lnTo>
                  <a:pt x="4404" y="74495"/>
                </a:lnTo>
                <a:lnTo>
                  <a:pt x="4462" y="74553"/>
                </a:lnTo>
                <a:lnTo>
                  <a:pt x="4520" y="74610"/>
                </a:lnTo>
                <a:lnTo>
                  <a:pt x="4589" y="74653"/>
                </a:lnTo>
                <a:lnTo>
                  <a:pt x="4658" y="74688"/>
                </a:lnTo>
                <a:lnTo>
                  <a:pt x="4728" y="74710"/>
                </a:lnTo>
                <a:lnTo>
                  <a:pt x="4809" y="74731"/>
                </a:lnTo>
                <a:lnTo>
                  <a:pt x="4982" y="74731"/>
                </a:lnTo>
                <a:lnTo>
                  <a:pt x="5075" y="74710"/>
                </a:lnTo>
                <a:lnTo>
                  <a:pt x="5167" y="74681"/>
                </a:lnTo>
                <a:lnTo>
                  <a:pt x="7658" y="73722"/>
                </a:lnTo>
                <a:lnTo>
                  <a:pt x="8907" y="73250"/>
                </a:lnTo>
                <a:lnTo>
                  <a:pt x="10155" y="72785"/>
                </a:lnTo>
                <a:lnTo>
                  <a:pt x="11398" y="72320"/>
                </a:lnTo>
                <a:lnTo>
                  <a:pt x="12646" y="71869"/>
                </a:lnTo>
                <a:lnTo>
                  <a:pt x="13894" y="71418"/>
                </a:lnTo>
                <a:lnTo>
                  <a:pt x="15149" y="70981"/>
                </a:lnTo>
                <a:lnTo>
                  <a:pt x="16403" y="70552"/>
                </a:lnTo>
                <a:lnTo>
                  <a:pt x="17657" y="70130"/>
                </a:lnTo>
                <a:lnTo>
                  <a:pt x="18917" y="69722"/>
                </a:lnTo>
                <a:lnTo>
                  <a:pt x="20177" y="69328"/>
                </a:lnTo>
                <a:lnTo>
                  <a:pt x="21443" y="68949"/>
                </a:lnTo>
                <a:lnTo>
                  <a:pt x="22709" y="68584"/>
                </a:lnTo>
                <a:lnTo>
                  <a:pt x="23350" y="68405"/>
                </a:lnTo>
                <a:lnTo>
                  <a:pt x="23986" y="68233"/>
                </a:lnTo>
                <a:lnTo>
                  <a:pt x="24622" y="68061"/>
                </a:lnTo>
                <a:lnTo>
                  <a:pt x="25263" y="67897"/>
                </a:lnTo>
                <a:lnTo>
                  <a:pt x="26107" y="70108"/>
                </a:lnTo>
                <a:lnTo>
                  <a:pt x="26962" y="72305"/>
                </a:lnTo>
                <a:lnTo>
                  <a:pt x="27818" y="74502"/>
                </a:lnTo>
                <a:lnTo>
                  <a:pt x="28679" y="76700"/>
                </a:lnTo>
                <a:lnTo>
                  <a:pt x="29552" y="78890"/>
                </a:lnTo>
                <a:lnTo>
                  <a:pt x="30430" y="81072"/>
                </a:lnTo>
                <a:lnTo>
                  <a:pt x="31315" y="83255"/>
                </a:lnTo>
                <a:lnTo>
                  <a:pt x="32205" y="85438"/>
                </a:lnTo>
                <a:lnTo>
                  <a:pt x="32245" y="85531"/>
                </a:lnTo>
                <a:lnTo>
                  <a:pt x="32291" y="85617"/>
                </a:lnTo>
                <a:lnTo>
                  <a:pt x="32338" y="85703"/>
                </a:lnTo>
                <a:lnTo>
                  <a:pt x="32384" y="85781"/>
                </a:lnTo>
                <a:lnTo>
                  <a:pt x="32436" y="85853"/>
                </a:lnTo>
                <a:lnTo>
                  <a:pt x="32488" y="85925"/>
                </a:lnTo>
                <a:lnTo>
                  <a:pt x="32540" y="85982"/>
                </a:lnTo>
                <a:lnTo>
                  <a:pt x="32598" y="86039"/>
                </a:lnTo>
                <a:lnTo>
                  <a:pt x="32655" y="86096"/>
                </a:lnTo>
                <a:lnTo>
                  <a:pt x="32713" y="86139"/>
                </a:lnTo>
                <a:lnTo>
                  <a:pt x="32771" y="86182"/>
                </a:lnTo>
                <a:lnTo>
                  <a:pt x="32829" y="86218"/>
                </a:lnTo>
                <a:lnTo>
                  <a:pt x="32892" y="86254"/>
                </a:lnTo>
                <a:lnTo>
                  <a:pt x="32956" y="86282"/>
                </a:lnTo>
                <a:lnTo>
                  <a:pt x="33020" y="86304"/>
                </a:lnTo>
                <a:lnTo>
                  <a:pt x="33083" y="86325"/>
                </a:lnTo>
                <a:lnTo>
                  <a:pt x="33147" y="86340"/>
                </a:lnTo>
                <a:lnTo>
                  <a:pt x="33210" y="86347"/>
                </a:lnTo>
                <a:lnTo>
                  <a:pt x="33343" y="86354"/>
                </a:lnTo>
                <a:lnTo>
                  <a:pt x="33476" y="86347"/>
                </a:lnTo>
                <a:lnTo>
                  <a:pt x="33603" y="86318"/>
                </a:lnTo>
                <a:lnTo>
                  <a:pt x="33736" y="86282"/>
                </a:lnTo>
                <a:lnTo>
                  <a:pt x="33863" y="86225"/>
                </a:lnTo>
                <a:lnTo>
                  <a:pt x="33991" y="86161"/>
                </a:lnTo>
                <a:lnTo>
                  <a:pt x="34112" y="86082"/>
                </a:lnTo>
                <a:lnTo>
                  <a:pt x="34227" y="85989"/>
                </a:lnTo>
                <a:lnTo>
                  <a:pt x="34332" y="85889"/>
                </a:lnTo>
                <a:lnTo>
                  <a:pt x="34436" y="85774"/>
                </a:lnTo>
                <a:lnTo>
                  <a:pt x="34534" y="85645"/>
                </a:lnTo>
                <a:lnTo>
                  <a:pt x="34621" y="85517"/>
                </a:lnTo>
                <a:lnTo>
                  <a:pt x="34696" y="85374"/>
                </a:lnTo>
                <a:lnTo>
                  <a:pt x="34765" y="85216"/>
                </a:lnTo>
                <a:lnTo>
                  <a:pt x="34817" y="85059"/>
                </a:lnTo>
                <a:lnTo>
                  <a:pt x="34840" y="84980"/>
                </a:lnTo>
                <a:lnTo>
                  <a:pt x="34857" y="84894"/>
                </a:lnTo>
                <a:lnTo>
                  <a:pt x="34875" y="84808"/>
                </a:lnTo>
                <a:lnTo>
                  <a:pt x="34892" y="84722"/>
                </a:lnTo>
                <a:lnTo>
                  <a:pt x="34898" y="84636"/>
                </a:lnTo>
                <a:lnTo>
                  <a:pt x="34904" y="84543"/>
                </a:lnTo>
                <a:lnTo>
                  <a:pt x="34909" y="84457"/>
                </a:lnTo>
                <a:lnTo>
                  <a:pt x="34904" y="84364"/>
                </a:lnTo>
                <a:lnTo>
                  <a:pt x="34898" y="84271"/>
                </a:lnTo>
                <a:lnTo>
                  <a:pt x="34886" y="84178"/>
                </a:lnTo>
                <a:lnTo>
                  <a:pt x="34875" y="84085"/>
                </a:lnTo>
                <a:lnTo>
                  <a:pt x="34857" y="83992"/>
                </a:lnTo>
                <a:lnTo>
                  <a:pt x="34834" y="83892"/>
                </a:lnTo>
                <a:lnTo>
                  <a:pt x="34805" y="83799"/>
                </a:lnTo>
                <a:lnTo>
                  <a:pt x="34771" y="83699"/>
                </a:lnTo>
                <a:lnTo>
                  <a:pt x="34736" y="83606"/>
                </a:lnTo>
                <a:lnTo>
                  <a:pt x="33707" y="81058"/>
                </a:lnTo>
                <a:lnTo>
                  <a:pt x="32684" y="78503"/>
                </a:lnTo>
                <a:lnTo>
                  <a:pt x="31673" y="75948"/>
                </a:lnTo>
                <a:lnTo>
                  <a:pt x="30667" y="73386"/>
                </a:lnTo>
                <a:lnTo>
                  <a:pt x="29662" y="70817"/>
                </a:lnTo>
                <a:lnTo>
                  <a:pt x="28667" y="68247"/>
                </a:lnTo>
                <a:lnTo>
                  <a:pt x="27685" y="65678"/>
                </a:lnTo>
                <a:lnTo>
                  <a:pt x="26702" y="63102"/>
                </a:lnTo>
                <a:lnTo>
                  <a:pt x="25731" y="60518"/>
                </a:lnTo>
                <a:lnTo>
                  <a:pt x="24766" y="57934"/>
                </a:lnTo>
                <a:lnTo>
                  <a:pt x="23807" y="55344"/>
                </a:lnTo>
                <a:lnTo>
                  <a:pt x="22853" y="52746"/>
                </a:lnTo>
                <a:lnTo>
                  <a:pt x="21911" y="50148"/>
                </a:lnTo>
                <a:lnTo>
                  <a:pt x="20980" y="47543"/>
                </a:lnTo>
                <a:lnTo>
                  <a:pt x="20050" y="44938"/>
                </a:lnTo>
                <a:lnTo>
                  <a:pt x="19131" y="42326"/>
                </a:lnTo>
                <a:lnTo>
                  <a:pt x="18680" y="41023"/>
                </a:lnTo>
                <a:lnTo>
                  <a:pt x="18229" y="39721"/>
                </a:lnTo>
                <a:lnTo>
                  <a:pt x="17790" y="38411"/>
                </a:lnTo>
                <a:lnTo>
                  <a:pt x="17351" y="37101"/>
                </a:lnTo>
                <a:lnTo>
                  <a:pt x="16917" y="35791"/>
                </a:lnTo>
                <a:lnTo>
                  <a:pt x="16484" y="34475"/>
                </a:lnTo>
                <a:lnTo>
                  <a:pt x="15628" y="31841"/>
                </a:lnTo>
                <a:lnTo>
                  <a:pt x="14779" y="29193"/>
                </a:lnTo>
                <a:lnTo>
                  <a:pt x="13941" y="26545"/>
                </a:lnTo>
                <a:lnTo>
                  <a:pt x="13097" y="23897"/>
                </a:lnTo>
                <a:lnTo>
                  <a:pt x="12253" y="21249"/>
                </a:lnTo>
                <a:lnTo>
                  <a:pt x="11398" y="18608"/>
                </a:lnTo>
                <a:lnTo>
                  <a:pt x="10542" y="15974"/>
                </a:lnTo>
                <a:lnTo>
                  <a:pt x="10103" y="14658"/>
                </a:lnTo>
                <a:lnTo>
                  <a:pt x="9664" y="13341"/>
                </a:lnTo>
                <a:lnTo>
                  <a:pt x="9224" y="12031"/>
                </a:lnTo>
                <a:lnTo>
                  <a:pt x="8774" y="10721"/>
                </a:lnTo>
                <a:lnTo>
                  <a:pt x="8323" y="9419"/>
                </a:lnTo>
                <a:lnTo>
                  <a:pt x="7866" y="8116"/>
                </a:lnTo>
                <a:lnTo>
                  <a:pt x="7404" y="6821"/>
                </a:lnTo>
                <a:lnTo>
                  <a:pt x="6936" y="5526"/>
                </a:lnTo>
                <a:lnTo>
                  <a:pt x="6456" y="4237"/>
                </a:lnTo>
                <a:lnTo>
                  <a:pt x="5976" y="2956"/>
                </a:lnTo>
                <a:lnTo>
                  <a:pt x="5485" y="1675"/>
                </a:lnTo>
                <a:lnTo>
                  <a:pt x="4982" y="401"/>
                </a:lnTo>
                <a:lnTo>
                  <a:pt x="4947" y="330"/>
                </a:lnTo>
                <a:lnTo>
                  <a:pt x="4913" y="258"/>
                </a:lnTo>
                <a:lnTo>
                  <a:pt x="4872" y="201"/>
                </a:lnTo>
                <a:lnTo>
                  <a:pt x="4826" y="151"/>
                </a:lnTo>
                <a:lnTo>
                  <a:pt x="4780" y="108"/>
                </a:lnTo>
                <a:lnTo>
                  <a:pt x="4734" y="72"/>
                </a:lnTo>
                <a:lnTo>
                  <a:pt x="4682" y="43"/>
                </a:lnTo>
                <a:lnTo>
                  <a:pt x="4630" y="22"/>
                </a:lnTo>
                <a:lnTo>
                  <a:pt x="4578" y="8"/>
                </a:lnTo>
                <a:lnTo>
                  <a:pt x="4526" y="1"/>
                </a:lnTo>
                <a:close/>
              </a:path>
            </a:pathLst>
          </a:custGeom>
          <a:solidFill>
            <a:srgbClr val="3BB2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26;p2">
            <a:extLst>
              <a:ext uri="{FF2B5EF4-FFF2-40B4-BE49-F238E27FC236}">
                <a16:creationId xmlns:a16="http://schemas.microsoft.com/office/drawing/2014/main" id="{93A467CC-C6CB-6444-891D-FE2C91ABE87B}"/>
              </a:ext>
            </a:extLst>
          </p:cNvPr>
          <p:cNvSpPr/>
          <p:nvPr userDrawn="1"/>
        </p:nvSpPr>
        <p:spPr>
          <a:xfrm rot="10800000">
            <a:off x="5434939" y="6408765"/>
            <a:ext cx="1718960" cy="760503"/>
          </a:xfrm>
          <a:custGeom>
            <a:avLst/>
            <a:gdLst/>
            <a:ahLst/>
            <a:cxnLst/>
            <a:rect l="l" t="t" r="r" b="b"/>
            <a:pathLst>
              <a:path w="644610" h="92971" extrusionOk="0">
                <a:moveTo>
                  <a:pt x="15034" y="0"/>
                </a:moveTo>
                <a:lnTo>
                  <a:pt x="14366" y="8"/>
                </a:lnTo>
                <a:lnTo>
                  <a:pt x="13697" y="23"/>
                </a:lnTo>
                <a:lnTo>
                  <a:pt x="13028" y="46"/>
                </a:lnTo>
                <a:lnTo>
                  <a:pt x="12359" y="85"/>
                </a:lnTo>
                <a:lnTo>
                  <a:pt x="11691" y="124"/>
                </a:lnTo>
                <a:lnTo>
                  <a:pt x="11049" y="170"/>
                </a:lnTo>
                <a:lnTo>
                  <a:pt x="10407" y="224"/>
                </a:lnTo>
                <a:lnTo>
                  <a:pt x="9765" y="286"/>
                </a:lnTo>
                <a:lnTo>
                  <a:pt x="9123" y="363"/>
                </a:lnTo>
                <a:lnTo>
                  <a:pt x="8507" y="440"/>
                </a:lnTo>
                <a:lnTo>
                  <a:pt x="7892" y="525"/>
                </a:lnTo>
                <a:lnTo>
                  <a:pt x="7304" y="618"/>
                </a:lnTo>
                <a:lnTo>
                  <a:pt x="6715" y="710"/>
                </a:lnTo>
                <a:lnTo>
                  <a:pt x="6153" y="818"/>
                </a:lnTo>
                <a:lnTo>
                  <a:pt x="5592" y="934"/>
                </a:lnTo>
                <a:lnTo>
                  <a:pt x="5057" y="1050"/>
                </a:lnTo>
                <a:lnTo>
                  <a:pt x="4548" y="1173"/>
                </a:lnTo>
                <a:lnTo>
                  <a:pt x="4067" y="1312"/>
                </a:lnTo>
                <a:lnTo>
                  <a:pt x="3585" y="1451"/>
                </a:lnTo>
                <a:lnTo>
                  <a:pt x="3157" y="1598"/>
                </a:lnTo>
                <a:lnTo>
                  <a:pt x="2729" y="1745"/>
                </a:lnTo>
                <a:lnTo>
                  <a:pt x="2328" y="1907"/>
                </a:lnTo>
                <a:lnTo>
                  <a:pt x="1953" y="2069"/>
                </a:lnTo>
                <a:lnTo>
                  <a:pt x="1606" y="2239"/>
                </a:lnTo>
                <a:lnTo>
                  <a:pt x="1311" y="2409"/>
                </a:lnTo>
                <a:lnTo>
                  <a:pt x="1017" y="2594"/>
                </a:lnTo>
                <a:lnTo>
                  <a:pt x="776" y="2779"/>
                </a:lnTo>
                <a:lnTo>
                  <a:pt x="536" y="2972"/>
                </a:lnTo>
                <a:lnTo>
                  <a:pt x="375" y="3173"/>
                </a:lnTo>
                <a:lnTo>
                  <a:pt x="215" y="3374"/>
                </a:lnTo>
                <a:lnTo>
                  <a:pt x="108" y="3582"/>
                </a:lnTo>
                <a:lnTo>
                  <a:pt x="27" y="3791"/>
                </a:lnTo>
                <a:lnTo>
                  <a:pt x="1" y="4014"/>
                </a:lnTo>
                <a:lnTo>
                  <a:pt x="27" y="4238"/>
                </a:lnTo>
                <a:lnTo>
                  <a:pt x="54" y="4462"/>
                </a:lnTo>
                <a:lnTo>
                  <a:pt x="161" y="4694"/>
                </a:lnTo>
                <a:lnTo>
                  <a:pt x="295" y="4933"/>
                </a:lnTo>
                <a:lnTo>
                  <a:pt x="482" y="5172"/>
                </a:lnTo>
                <a:lnTo>
                  <a:pt x="2221" y="7195"/>
                </a:lnTo>
                <a:lnTo>
                  <a:pt x="3960" y="9225"/>
                </a:lnTo>
                <a:lnTo>
                  <a:pt x="5752" y="11256"/>
                </a:lnTo>
                <a:lnTo>
                  <a:pt x="7544" y="13286"/>
                </a:lnTo>
                <a:lnTo>
                  <a:pt x="9390" y="15324"/>
                </a:lnTo>
                <a:lnTo>
                  <a:pt x="11263" y="17362"/>
                </a:lnTo>
                <a:lnTo>
                  <a:pt x="13189" y="19400"/>
                </a:lnTo>
                <a:lnTo>
                  <a:pt x="15142" y="21430"/>
                </a:lnTo>
                <a:lnTo>
                  <a:pt x="17148" y="23469"/>
                </a:lnTo>
                <a:lnTo>
                  <a:pt x="19234" y="25491"/>
                </a:lnTo>
                <a:lnTo>
                  <a:pt x="20278" y="26510"/>
                </a:lnTo>
                <a:lnTo>
                  <a:pt x="21348" y="27521"/>
                </a:lnTo>
                <a:lnTo>
                  <a:pt x="22444" y="28525"/>
                </a:lnTo>
                <a:lnTo>
                  <a:pt x="23568" y="29536"/>
                </a:lnTo>
                <a:lnTo>
                  <a:pt x="24691" y="30548"/>
                </a:lnTo>
                <a:lnTo>
                  <a:pt x="25815" y="31551"/>
                </a:lnTo>
                <a:lnTo>
                  <a:pt x="26992" y="32555"/>
                </a:lnTo>
                <a:lnTo>
                  <a:pt x="28169" y="33551"/>
                </a:lnTo>
                <a:lnTo>
                  <a:pt x="29373" y="34554"/>
                </a:lnTo>
                <a:lnTo>
                  <a:pt x="30577" y="35550"/>
                </a:lnTo>
                <a:lnTo>
                  <a:pt x="31807" y="36546"/>
                </a:lnTo>
                <a:lnTo>
                  <a:pt x="33091" y="37534"/>
                </a:lnTo>
                <a:lnTo>
                  <a:pt x="34375" y="38522"/>
                </a:lnTo>
                <a:lnTo>
                  <a:pt x="35659" y="39511"/>
                </a:lnTo>
                <a:lnTo>
                  <a:pt x="36997" y="40491"/>
                </a:lnTo>
                <a:lnTo>
                  <a:pt x="38361" y="41471"/>
                </a:lnTo>
                <a:lnTo>
                  <a:pt x="39725" y="42444"/>
                </a:lnTo>
                <a:lnTo>
                  <a:pt x="41143" y="43417"/>
                </a:lnTo>
                <a:lnTo>
                  <a:pt x="42561" y="44389"/>
                </a:lnTo>
                <a:lnTo>
                  <a:pt x="44005" y="45354"/>
                </a:lnTo>
                <a:lnTo>
                  <a:pt x="45503" y="46319"/>
                </a:lnTo>
                <a:lnTo>
                  <a:pt x="47001" y="47277"/>
                </a:lnTo>
                <a:lnTo>
                  <a:pt x="48526" y="48226"/>
                </a:lnTo>
                <a:lnTo>
                  <a:pt x="50105" y="49176"/>
                </a:lnTo>
                <a:lnTo>
                  <a:pt x="51683" y="50118"/>
                </a:lnTo>
                <a:lnTo>
                  <a:pt x="53315" y="51059"/>
                </a:lnTo>
                <a:lnTo>
                  <a:pt x="54946" y="51994"/>
                </a:lnTo>
                <a:lnTo>
                  <a:pt x="56632" y="52928"/>
                </a:lnTo>
                <a:lnTo>
                  <a:pt x="58344" y="53854"/>
                </a:lnTo>
                <a:lnTo>
                  <a:pt x="60083" y="54773"/>
                </a:lnTo>
                <a:lnTo>
                  <a:pt x="61875" y="55691"/>
                </a:lnTo>
                <a:lnTo>
                  <a:pt x="63667" y="56602"/>
                </a:lnTo>
                <a:lnTo>
                  <a:pt x="65513" y="57506"/>
                </a:lnTo>
                <a:lnTo>
                  <a:pt x="67385" y="58401"/>
                </a:lnTo>
                <a:lnTo>
                  <a:pt x="69311" y="59297"/>
                </a:lnTo>
                <a:lnTo>
                  <a:pt x="71264" y="60184"/>
                </a:lnTo>
                <a:lnTo>
                  <a:pt x="73244" y="61064"/>
                </a:lnTo>
                <a:lnTo>
                  <a:pt x="75250" y="61937"/>
                </a:lnTo>
                <a:lnTo>
                  <a:pt x="77310" y="62809"/>
                </a:lnTo>
                <a:lnTo>
                  <a:pt x="79396" y="63674"/>
                </a:lnTo>
                <a:lnTo>
                  <a:pt x="81537" y="64531"/>
                </a:lnTo>
                <a:lnTo>
                  <a:pt x="83703" y="65380"/>
                </a:lnTo>
                <a:lnTo>
                  <a:pt x="85897" y="66221"/>
                </a:lnTo>
                <a:lnTo>
                  <a:pt x="88144" y="67055"/>
                </a:lnTo>
                <a:lnTo>
                  <a:pt x="89401" y="67503"/>
                </a:lnTo>
                <a:lnTo>
                  <a:pt x="90632" y="67951"/>
                </a:lnTo>
                <a:lnTo>
                  <a:pt x="91889" y="68398"/>
                </a:lnTo>
                <a:lnTo>
                  <a:pt x="93173" y="68838"/>
                </a:lnTo>
                <a:lnTo>
                  <a:pt x="94457" y="69271"/>
                </a:lnTo>
                <a:lnTo>
                  <a:pt x="95741" y="69703"/>
                </a:lnTo>
                <a:lnTo>
                  <a:pt x="97052" y="70128"/>
                </a:lnTo>
                <a:lnTo>
                  <a:pt x="98363" y="70545"/>
                </a:lnTo>
                <a:lnTo>
                  <a:pt x="99673" y="70969"/>
                </a:lnTo>
                <a:lnTo>
                  <a:pt x="101011" y="71378"/>
                </a:lnTo>
                <a:lnTo>
                  <a:pt x="102348" y="71787"/>
                </a:lnTo>
                <a:lnTo>
                  <a:pt x="103686" y="72197"/>
                </a:lnTo>
                <a:lnTo>
                  <a:pt x="105050" y="72598"/>
                </a:lnTo>
                <a:lnTo>
                  <a:pt x="106415" y="72992"/>
                </a:lnTo>
                <a:lnTo>
                  <a:pt x="107779" y="73385"/>
                </a:lnTo>
                <a:lnTo>
                  <a:pt x="109170" y="73771"/>
                </a:lnTo>
                <a:lnTo>
                  <a:pt x="110561" y="74157"/>
                </a:lnTo>
                <a:lnTo>
                  <a:pt x="111952" y="74536"/>
                </a:lnTo>
                <a:lnTo>
                  <a:pt x="113370" y="74914"/>
                </a:lnTo>
                <a:lnTo>
                  <a:pt x="114788" y="75285"/>
                </a:lnTo>
                <a:lnTo>
                  <a:pt x="116205" y="75655"/>
                </a:lnTo>
                <a:lnTo>
                  <a:pt x="117650" y="76018"/>
                </a:lnTo>
                <a:lnTo>
                  <a:pt x="119094" y="76373"/>
                </a:lnTo>
                <a:lnTo>
                  <a:pt x="120539" y="76728"/>
                </a:lnTo>
                <a:lnTo>
                  <a:pt x="122010" y="77083"/>
                </a:lnTo>
                <a:lnTo>
                  <a:pt x="123481" y="77431"/>
                </a:lnTo>
                <a:lnTo>
                  <a:pt x="124953" y="77770"/>
                </a:lnTo>
                <a:lnTo>
                  <a:pt x="126451" y="78110"/>
                </a:lnTo>
                <a:lnTo>
                  <a:pt x="129447" y="78774"/>
                </a:lnTo>
                <a:lnTo>
                  <a:pt x="132470" y="79430"/>
                </a:lnTo>
                <a:lnTo>
                  <a:pt x="135519" y="80063"/>
                </a:lnTo>
                <a:lnTo>
                  <a:pt x="138622" y="80681"/>
                </a:lnTo>
                <a:lnTo>
                  <a:pt x="141725" y="81283"/>
                </a:lnTo>
                <a:lnTo>
                  <a:pt x="144882" y="81870"/>
                </a:lnTo>
                <a:lnTo>
                  <a:pt x="148065" y="82433"/>
                </a:lnTo>
                <a:lnTo>
                  <a:pt x="151275" y="82989"/>
                </a:lnTo>
                <a:lnTo>
                  <a:pt x="154512" y="83529"/>
                </a:lnTo>
                <a:lnTo>
                  <a:pt x="157776" y="84054"/>
                </a:lnTo>
                <a:lnTo>
                  <a:pt x="161066" y="84556"/>
                </a:lnTo>
                <a:lnTo>
                  <a:pt x="164383" y="85050"/>
                </a:lnTo>
                <a:lnTo>
                  <a:pt x="167727" y="85529"/>
                </a:lnTo>
                <a:lnTo>
                  <a:pt x="171098" y="85992"/>
                </a:lnTo>
                <a:lnTo>
                  <a:pt x="174495" y="86432"/>
                </a:lnTo>
                <a:lnTo>
                  <a:pt x="177919" y="86864"/>
                </a:lnTo>
                <a:lnTo>
                  <a:pt x="181343" y="87281"/>
                </a:lnTo>
                <a:lnTo>
                  <a:pt x="184821" y="87683"/>
                </a:lnTo>
                <a:lnTo>
                  <a:pt x="188298" y="88061"/>
                </a:lnTo>
                <a:lnTo>
                  <a:pt x="191802" y="88432"/>
                </a:lnTo>
                <a:lnTo>
                  <a:pt x="195334" y="88787"/>
                </a:lnTo>
                <a:lnTo>
                  <a:pt x="198891" y="89126"/>
                </a:lnTo>
                <a:lnTo>
                  <a:pt x="202449" y="89451"/>
                </a:lnTo>
                <a:lnTo>
                  <a:pt x="206061" y="89767"/>
                </a:lnTo>
                <a:lnTo>
                  <a:pt x="209672" y="90060"/>
                </a:lnTo>
                <a:lnTo>
                  <a:pt x="213283" y="90338"/>
                </a:lnTo>
                <a:lnTo>
                  <a:pt x="216948" y="90609"/>
                </a:lnTo>
                <a:lnTo>
                  <a:pt x="220613" y="90856"/>
                </a:lnTo>
                <a:lnTo>
                  <a:pt x="224278" y="91095"/>
                </a:lnTo>
                <a:lnTo>
                  <a:pt x="227996" y="91319"/>
                </a:lnTo>
                <a:lnTo>
                  <a:pt x="231688" y="91527"/>
                </a:lnTo>
                <a:lnTo>
                  <a:pt x="235433" y="91720"/>
                </a:lnTo>
                <a:lnTo>
                  <a:pt x="239178" y="91898"/>
                </a:lnTo>
                <a:lnTo>
                  <a:pt x="242923" y="92068"/>
                </a:lnTo>
                <a:lnTo>
                  <a:pt x="246695" y="92214"/>
                </a:lnTo>
                <a:lnTo>
                  <a:pt x="250493" y="92353"/>
                </a:lnTo>
                <a:lnTo>
                  <a:pt x="254292" y="92477"/>
                </a:lnTo>
                <a:lnTo>
                  <a:pt x="258090" y="92593"/>
                </a:lnTo>
                <a:lnTo>
                  <a:pt x="261916" y="92685"/>
                </a:lnTo>
                <a:lnTo>
                  <a:pt x="265768" y="92770"/>
                </a:lnTo>
                <a:lnTo>
                  <a:pt x="269593" y="92832"/>
                </a:lnTo>
                <a:lnTo>
                  <a:pt x="273445" y="92886"/>
                </a:lnTo>
                <a:lnTo>
                  <a:pt x="277324" y="92932"/>
                </a:lnTo>
                <a:lnTo>
                  <a:pt x="281176" y="92955"/>
                </a:lnTo>
                <a:lnTo>
                  <a:pt x="285082" y="92971"/>
                </a:lnTo>
                <a:lnTo>
                  <a:pt x="288961" y="92971"/>
                </a:lnTo>
                <a:lnTo>
                  <a:pt x="292840" y="92963"/>
                </a:lnTo>
                <a:lnTo>
                  <a:pt x="296745" y="92932"/>
                </a:lnTo>
                <a:lnTo>
                  <a:pt x="300651" y="92894"/>
                </a:lnTo>
                <a:lnTo>
                  <a:pt x="304583" y="92840"/>
                </a:lnTo>
                <a:lnTo>
                  <a:pt x="308489" y="92778"/>
                </a:lnTo>
                <a:lnTo>
                  <a:pt x="312394" y="92708"/>
                </a:lnTo>
                <a:lnTo>
                  <a:pt x="316300" y="92623"/>
                </a:lnTo>
                <a:lnTo>
                  <a:pt x="320205" y="92531"/>
                </a:lnTo>
                <a:lnTo>
                  <a:pt x="324111" y="92423"/>
                </a:lnTo>
                <a:lnTo>
                  <a:pt x="328043" y="92307"/>
                </a:lnTo>
                <a:lnTo>
                  <a:pt x="331949" y="92183"/>
                </a:lnTo>
                <a:lnTo>
                  <a:pt x="335855" y="92052"/>
                </a:lnTo>
                <a:lnTo>
                  <a:pt x="339733" y="91905"/>
                </a:lnTo>
                <a:lnTo>
                  <a:pt x="343639" y="91759"/>
                </a:lnTo>
                <a:lnTo>
                  <a:pt x="347545" y="91589"/>
                </a:lnTo>
                <a:lnTo>
                  <a:pt x="351423" y="91419"/>
                </a:lnTo>
                <a:lnTo>
                  <a:pt x="355329" y="91234"/>
                </a:lnTo>
                <a:lnTo>
                  <a:pt x="359208" y="91041"/>
                </a:lnTo>
                <a:lnTo>
                  <a:pt x="363087" y="90840"/>
                </a:lnTo>
                <a:lnTo>
                  <a:pt x="366965" y="90624"/>
                </a:lnTo>
                <a:lnTo>
                  <a:pt x="370818" y="90400"/>
                </a:lnTo>
                <a:lnTo>
                  <a:pt x="374696" y="90168"/>
                </a:lnTo>
                <a:lnTo>
                  <a:pt x="378548" y="89921"/>
                </a:lnTo>
                <a:lnTo>
                  <a:pt x="382374" y="89667"/>
                </a:lnTo>
                <a:lnTo>
                  <a:pt x="386226" y="89404"/>
                </a:lnTo>
                <a:lnTo>
                  <a:pt x="390051" y="89126"/>
                </a:lnTo>
                <a:lnTo>
                  <a:pt x="393877" y="88841"/>
                </a:lnTo>
                <a:lnTo>
                  <a:pt x="397675" y="88547"/>
                </a:lnTo>
                <a:lnTo>
                  <a:pt x="401501" y="88246"/>
                </a:lnTo>
                <a:lnTo>
                  <a:pt x="405272" y="87930"/>
                </a:lnTo>
                <a:lnTo>
                  <a:pt x="409071" y="87605"/>
                </a:lnTo>
                <a:lnTo>
                  <a:pt x="412843" y="87274"/>
                </a:lnTo>
                <a:lnTo>
                  <a:pt x="416588" y="86926"/>
                </a:lnTo>
                <a:lnTo>
                  <a:pt x="420360" y="86571"/>
                </a:lnTo>
                <a:lnTo>
                  <a:pt x="424078" y="86200"/>
                </a:lnTo>
                <a:lnTo>
                  <a:pt x="427823" y="85830"/>
                </a:lnTo>
                <a:lnTo>
                  <a:pt x="431515" y="85444"/>
                </a:lnTo>
                <a:lnTo>
                  <a:pt x="435233" y="85050"/>
                </a:lnTo>
                <a:lnTo>
                  <a:pt x="438898" y="84641"/>
                </a:lnTo>
                <a:lnTo>
                  <a:pt x="442563" y="84224"/>
                </a:lnTo>
                <a:lnTo>
                  <a:pt x="446228" y="83800"/>
                </a:lnTo>
                <a:lnTo>
                  <a:pt x="449866" y="83360"/>
                </a:lnTo>
                <a:lnTo>
                  <a:pt x="453504" y="82912"/>
                </a:lnTo>
                <a:lnTo>
                  <a:pt x="457088" y="82456"/>
                </a:lnTo>
                <a:lnTo>
                  <a:pt x="460700" y="81993"/>
                </a:lnTo>
                <a:lnTo>
                  <a:pt x="464257" y="81514"/>
                </a:lnTo>
                <a:lnTo>
                  <a:pt x="467815" y="81020"/>
                </a:lnTo>
                <a:lnTo>
                  <a:pt x="471346" y="80526"/>
                </a:lnTo>
                <a:lnTo>
                  <a:pt x="474877" y="80017"/>
                </a:lnTo>
                <a:lnTo>
                  <a:pt x="478382" y="79500"/>
                </a:lnTo>
                <a:lnTo>
                  <a:pt x="481859" y="78967"/>
                </a:lnTo>
                <a:lnTo>
                  <a:pt x="485310" y="78434"/>
                </a:lnTo>
                <a:lnTo>
                  <a:pt x="488761" y="77878"/>
                </a:lnTo>
                <a:lnTo>
                  <a:pt x="492185" y="77323"/>
                </a:lnTo>
                <a:lnTo>
                  <a:pt x="495582" y="76751"/>
                </a:lnTo>
                <a:lnTo>
                  <a:pt x="498953" y="76172"/>
                </a:lnTo>
                <a:lnTo>
                  <a:pt x="502324" y="75578"/>
                </a:lnTo>
                <a:lnTo>
                  <a:pt x="505641" y="74983"/>
                </a:lnTo>
                <a:lnTo>
                  <a:pt x="508958" y="74366"/>
                </a:lnTo>
                <a:lnTo>
                  <a:pt x="512248" y="73748"/>
                </a:lnTo>
                <a:lnTo>
                  <a:pt x="515512" y="73115"/>
                </a:lnTo>
                <a:lnTo>
                  <a:pt x="518748" y="72474"/>
                </a:lnTo>
                <a:lnTo>
                  <a:pt x="521985" y="71818"/>
                </a:lnTo>
                <a:lnTo>
                  <a:pt x="525169" y="71154"/>
                </a:lnTo>
                <a:lnTo>
                  <a:pt x="528325" y="70483"/>
                </a:lnTo>
                <a:lnTo>
                  <a:pt x="531455" y="69803"/>
                </a:lnTo>
                <a:lnTo>
                  <a:pt x="534585" y="69109"/>
                </a:lnTo>
                <a:lnTo>
                  <a:pt x="537661" y="68398"/>
                </a:lnTo>
                <a:lnTo>
                  <a:pt x="540523" y="67734"/>
                </a:lnTo>
                <a:lnTo>
                  <a:pt x="543359" y="67055"/>
                </a:lnTo>
                <a:lnTo>
                  <a:pt x="546195" y="66360"/>
                </a:lnTo>
                <a:lnTo>
                  <a:pt x="549003" y="65650"/>
                </a:lnTo>
                <a:lnTo>
                  <a:pt x="551785" y="64924"/>
                </a:lnTo>
                <a:lnTo>
                  <a:pt x="554567" y="64191"/>
                </a:lnTo>
                <a:lnTo>
                  <a:pt x="557323" y="63450"/>
                </a:lnTo>
                <a:lnTo>
                  <a:pt x="560051" y="62693"/>
                </a:lnTo>
                <a:lnTo>
                  <a:pt x="562753" y="61921"/>
                </a:lnTo>
                <a:lnTo>
                  <a:pt x="565428" y="61142"/>
                </a:lnTo>
                <a:lnTo>
                  <a:pt x="568103" y="60347"/>
                </a:lnTo>
                <a:lnTo>
                  <a:pt x="570725" y="59536"/>
                </a:lnTo>
                <a:lnTo>
                  <a:pt x="573346" y="58725"/>
                </a:lnTo>
                <a:lnTo>
                  <a:pt x="575914" y="57899"/>
                </a:lnTo>
                <a:lnTo>
                  <a:pt x="578456" y="57058"/>
                </a:lnTo>
                <a:lnTo>
                  <a:pt x="580970" y="56209"/>
                </a:lnTo>
                <a:lnTo>
                  <a:pt x="583458" y="55352"/>
                </a:lnTo>
                <a:lnTo>
                  <a:pt x="585919" y="54487"/>
                </a:lnTo>
                <a:lnTo>
                  <a:pt x="588354" y="53607"/>
                </a:lnTo>
                <a:lnTo>
                  <a:pt x="590734" y="52719"/>
                </a:lnTo>
                <a:lnTo>
                  <a:pt x="593088" y="51816"/>
                </a:lnTo>
                <a:lnTo>
                  <a:pt x="595389" y="50913"/>
                </a:lnTo>
                <a:lnTo>
                  <a:pt x="597663" y="49994"/>
                </a:lnTo>
                <a:lnTo>
                  <a:pt x="599910" y="49075"/>
                </a:lnTo>
                <a:lnTo>
                  <a:pt x="602103" y="48141"/>
                </a:lnTo>
                <a:lnTo>
                  <a:pt x="604270" y="47200"/>
                </a:lnTo>
                <a:lnTo>
                  <a:pt x="606383" y="46250"/>
                </a:lnTo>
                <a:lnTo>
                  <a:pt x="608443" y="45293"/>
                </a:lnTo>
                <a:lnTo>
                  <a:pt x="610450" y="44328"/>
                </a:lnTo>
                <a:lnTo>
                  <a:pt x="612429" y="43355"/>
                </a:lnTo>
                <a:lnTo>
                  <a:pt x="614355" y="42375"/>
                </a:lnTo>
                <a:lnTo>
                  <a:pt x="616254" y="41386"/>
                </a:lnTo>
                <a:lnTo>
                  <a:pt x="618073" y="40398"/>
                </a:lnTo>
                <a:lnTo>
                  <a:pt x="619866" y="39395"/>
                </a:lnTo>
                <a:lnTo>
                  <a:pt x="621578" y="38391"/>
                </a:lnTo>
                <a:lnTo>
                  <a:pt x="623263" y="37380"/>
                </a:lnTo>
                <a:lnTo>
                  <a:pt x="624868" y="36361"/>
                </a:lnTo>
                <a:lnTo>
                  <a:pt x="626446" y="35334"/>
                </a:lnTo>
                <a:lnTo>
                  <a:pt x="627944" y="34307"/>
                </a:lnTo>
                <a:lnTo>
                  <a:pt x="629416" y="33265"/>
                </a:lnTo>
                <a:lnTo>
                  <a:pt x="630807" y="32231"/>
                </a:lnTo>
                <a:lnTo>
                  <a:pt x="632118" y="31181"/>
                </a:lnTo>
                <a:lnTo>
                  <a:pt x="633402" y="30131"/>
                </a:lnTo>
                <a:lnTo>
                  <a:pt x="634017" y="29606"/>
                </a:lnTo>
                <a:lnTo>
                  <a:pt x="634605" y="29081"/>
                </a:lnTo>
                <a:lnTo>
                  <a:pt x="635194" y="28548"/>
                </a:lnTo>
                <a:lnTo>
                  <a:pt x="635756" y="28023"/>
                </a:lnTo>
                <a:lnTo>
                  <a:pt x="636317" y="27491"/>
                </a:lnTo>
                <a:lnTo>
                  <a:pt x="636852" y="26958"/>
                </a:lnTo>
                <a:lnTo>
                  <a:pt x="637361" y="26425"/>
                </a:lnTo>
                <a:lnTo>
                  <a:pt x="637869" y="25893"/>
                </a:lnTo>
                <a:lnTo>
                  <a:pt x="638350" y="25360"/>
                </a:lnTo>
                <a:lnTo>
                  <a:pt x="638805" y="24820"/>
                </a:lnTo>
                <a:lnTo>
                  <a:pt x="639260" y="24287"/>
                </a:lnTo>
                <a:lnTo>
                  <a:pt x="639688" y="23746"/>
                </a:lnTo>
                <a:lnTo>
                  <a:pt x="640116" y="23214"/>
                </a:lnTo>
                <a:lnTo>
                  <a:pt x="640517" y="22673"/>
                </a:lnTo>
                <a:lnTo>
                  <a:pt x="640892" y="22133"/>
                </a:lnTo>
                <a:lnTo>
                  <a:pt x="641239" y="21593"/>
                </a:lnTo>
                <a:lnTo>
                  <a:pt x="641587" y="21052"/>
                </a:lnTo>
                <a:lnTo>
                  <a:pt x="641935" y="20512"/>
                </a:lnTo>
                <a:lnTo>
                  <a:pt x="642229" y="19971"/>
                </a:lnTo>
                <a:lnTo>
                  <a:pt x="642523" y="19431"/>
                </a:lnTo>
                <a:lnTo>
                  <a:pt x="642791" y="18883"/>
                </a:lnTo>
                <a:lnTo>
                  <a:pt x="643059" y="18343"/>
                </a:lnTo>
                <a:lnTo>
                  <a:pt x="643299" y="17802"/>
                </a:lnTo>
                <a:lnTo>
                  <a:pt x="643513" y="17254"/>
                </a:lnTo>
                <a:lnTo>
                  <a:pt x="643701" y="16706"/>
                </a:lnTo>
                <a:lnTo>
                  <a:pt x="643888" y="16166"/>
                </a:lnTo>
                <a:lnTo>
                  <a:pt x="644048" y="15617"/>
                </a:lnTo>
                <a:lnTo>
                  <a:pt x="644182" y="15069"/>
                </a:lnTo>
                <a:lnTo>
                  <a:pt x="644289" y="14529"/>
                </a:lnTo>
                <a:lnTo>
                  <a:pt x="644396" y="13981"/>
                </a:lnTo>
                <a:lnTo>
                  <a:pt x="644476" y="13433"/>
                </a:lnTo>
                <a:lnTo>
                  <a:pt x="644557" y="12885"/>
                </a:lnTo>
                <a:lnTo>
                  <a:pt x="644583" y="12336"/>
                </a:lnTo>
                <a:lnTo>
                  <a:pt x="644610" y="11788"/>
                </a:lnTo>
                <a:lnTo>
                  <a:pt x="644610" y="11240"/>
                </a:lnTo>
                <a:lnTo>
                  <a:pt x="644583" y="10692"/>
                </a:lnTo>
                <a:lnTo>
                  <a:pt x="644557" y="10144"/>
                </a:lnTo>
                <a:lnTo>
                  <a:pt x="644476" y="9596"/>
                </a:lnTo>
                <a:lnTo>
                  <a:pt x="644396" y="9048"/>
                </a:lnTo>
                <a:lnTo>
                  <a:pt x="644316" y="8500"/>
                </a:lnTo>
                <a:lnTo>
                  <a:pt x="644182" y="7952"/>
                </a:lnTo>
                <a:lnTo>
                  <a:pt x="644048" y="7403"/>
                </a:lnTo>
                <a:lnTo>
                  <a:pt x="643995" y="7272"/>
                </a:lnTo>
                <a:lnTo>
                  <a:pt x="643915" y="7149"/>
                </a:lnTo>
                <a:lnTo>
                  <a:pt x="643834" y="7033"/>
                </a:lnTo>
                <a:lnTo>
                  <a:pt x="643727" y="6909"/>
                </a:lnTo>
                <a:lnTo>
                  <a:pt x="643620" y="6794"/>
                </a:lnTo>
                <a:lnTo>
                  <a:pt x="643460" y="6685"/>
                </a:lnTo>
                <a:lnTo>
                  <a:pt x="643326" y="6570"/>
                </a:lnTo>
                <a:lnTo>
                  <a:pt x="643139" y="6469"/>
                </a:lnTo>
                <a:lnTo>
                  <a:pt x="642952" y="6361"/>
                </a:lnTo>
                <a:lnTo>
                  <a:pt x="642737" y="6261"/>
                </a:lnTo>
                <a:lnTo>
                  <a:pt x="642523" y="6161"/>
                </a:lnTo>
                <a:lnTo>
                  <a:pt x="642309" y="6068"/>
                </a:lnTo>
                <a:lnTo>
                  <a:pt x="642069" y="5975"/>
                </a:lnTo>
                <a:lnTo>
                  <a:pt x="641801" y="5883"/>
                </a:lnTo>
                <a:lnTo>
                  <a:pt x="641534" y="5798"/>
                </a:lnTo>
                <a:lnTo>
                  <a:pt x="641239" y="5721"/>
                </a:lnTo>
                <a:lnTo>
                  <a:pt x="640651" y="5558"/>
                </a:lnTo>
                <a:lnTo>
                  <a:pt x="640036" y="5419"/>
                </a:lnTo>
                <a:lnTo>
                  <a:pt x="639367" y="5296"/>
                </a:lnTo>
                <a:lnTo>
                  <a:pt x="638671" y="5180"/>
                </a:lnTo>
                <a:lnTo>
                  <a:pt x="637949" y="5087"/>
                </a:lnTo>
                <a:lnTo>
                  <a:pt x="637227" y="5003"/>
                </a:lnTo>
                <a:lnTo>
                  <a:pt x="636478" y="4941"/>
                </a:lnTo>
                <a:lnTo>
                  <a:pt x="635729" y="4887"/>
                </a:lnTo>
                <a:lnTo>
                  <a:pt x="634953" y="4856"/>
                </a:lnTo>
                <a:lnTo>
                  <a:pt x="634204" y="4840"/>
                </a:lnTo>
                <a:lnTo>
                  <a:pt x="633428" y="4848"/>
                </a:lnTo>
                <a:lnTo>
                  <a:pt x="633081" y="4856"/>
                </a:lnTo>
                <a:lnTo>
                  <a:pt x="632706" y="4864"/>
                </a:lnTo>
                <a:lnTo>
                  <a:pt x="632332" y="4887"/>
                </a:lnTo>
                <a:lnTo>
                  <a:pt x="631957" y="4910"/>
                </a:lnTo>
                <a:lnTo>
                  <a:pt x="631609" y="4933"/>
                </a:lnTo>
                <a:lnTo>
                  <a:pt x="631261" y="4964"/>
                </a:lnTo>
                <a:lnTo>
                  <a:pt x="630914" y="5003"/>
                </a:lnTo>
                <a:lnTo>
                  <a:pt x="630593" y="5049"/>
                </a:lnTo>
                <a:lnTo>
                  <a:pt x="630245" y="5095"/>
                </a:lnTo>
                <a:lnTo>
                  <a:pt x="629924" y="5142"/>
                </a:lnTo>
                <a:lnTo>
                  <a:pt x="629630" y="5203"/>
                </a:lnTo>
                <a:lnTo>
                  <a:pt x="629309" y="5265"/>
                </a:lnTo>
                <a:lnTo>
                  <a:pt x="629014" y="5335"/>
                </a:lnTo>
                <a:lnTo>
                  <a:pt x="628747" y="5404"/>
                </a:lnTo>
                <a:lnTo>
                  <a:pt x="628453" y="5481"/>
                </a:lnTo>
                <a:lnTo>
                  <a:pt x="628212" y="5566"/>
                </a:lnTo>
                <a:lnTo>
                  <a:pt x="627944" y="5659"/>
                </a:lnTo>
                <a:lnTo>
                  <a:pt x="627730" y="5751"/>
                </a:lnTo>
                <a:lnTo>
                  <a:pt x="627490" y="5852"/>
                </a:lnTo>
                <a:lnTo>
                  <a:pt x="627302" y="5952"/>
                </a:lnTo>
                <a:lnTo>
                  <a:pt x="627115" y="6068"/>
                </a:lnTo>
                <a:lnTo>
                  <a:pt x="626928" y="6184"/>
                </a:lnTo>
                <a:lnTo>
                  <a:pt x="626767" y="6307"/>
                </a:lnTo>
                <a:lnTo>
                  <a:pt x="626634" y="6438"/>
                </a:lnTo>
                <a:lnTo>
                  <a:pt x="626500" y="6570"/>
                </a:lnTo>
                <a:lnTo>
                  <a:pt x="626393" y="6709"/>
                </a:lnTo>
                <a:lnTo>
                  <a:pt x="625376" y="8129"/>
                </a:lnTo>
                <a:lnTo>
                  <a:pt x="624333" y="9542"/>
                </a:lnTo>
                <a:lnTo>
                  <a:pt x="623263" y="10947"/>
                </a:lnTo>
                <a:lnTo>
                  <a:pt x="622140" y="12344"/>
                </a:lnTo>
                <a:lnTo>
                  <a:pt x="620963" y="13726"/>
                </a:lnTo>
                <a:lnTo>
                  <a:pt x="619732" y="15100"/>
                </a:lnTo>
                <a:lnTo>
                  <a:pt x="618475" y="16467"/>
                </a:lnTo>
                <a:lnTo>
                  <a:pt x="617164" y="17825"/>
                </a:lnTo>
                <a:lnTo>
                  <a:pt x="615826" y="19176"/>
                </a:lnTo>
                <a:lnTo>
                  <a:pt x="614409" y="20512"/>
                </a:lnTo>
                <a:lnTo>
                  <a:pt x="612964" y="21840"/>
                </a:lnTo>
                <a:lnTo>
                  <a:pt x="611439" y="23160"/>
                </a:lnTo>
                <a:lnTo>
                  <a:pt x="609888" y="24472"/>
                </a:lnTo>
                <a:lnTo>
                  <a:pt x="608283" y="25769"/>
                </a:lnTo>
                <a:lnTo>
                  <a:pt x="607453" y="26418"/>
                </a:lnTo>
                <a:lnTo>
                  <a:pt x="606597" y="27058"/>
                </a:lnTo>
                <a:lnTo>
                  <a:pt x="605741" y="27699"/>
                </a:lnTo>
                <a:lnTo>
                  <a:pt x="604885" y="28340"/>
                </a:lnTo>
                <a:lnTo>
                  <a:pt x="604003" y="28973"/>
                </a:lnTo>
                <a:lnTo>
                  <a:pt x="603093" y="29614"/>
                </a:lnTo>
                <a:lnTo>
                  <a:pt x="602184" y="30239"/>
                </a:lnTo>
                <a:lnTo>
                  <a:pt x="601247" y="30872"/>
                </a:lnTo>
                <a:lnTo>
                  <a:pt x="600311" y="31497"/>
                </a:lnTo>
                <a:lnTo>
                  <a:pt x="599348" y="32123"/>
                </a:lnTo>
                <a:lnTo>
                  <a:pt x="598385" y="32740"/>
                </a:lnTo>
                <a:lnTo>
                  <a:pt x="597395" y="33358"/>
                </a:lnTo>
                <a:lnTo>
                  <a:pt x="596379" y="33975"/>
                </a:lnTo>
                <a:lnTo>
                  <a:pt x="595362" y="34585"/>
                </a:lnTo>
                <a:lnTo>
                  <a:pt x="594346" y="35203"/>
                </a:lnTo>
                <a:lnTo>
                  <a:pt x="593276" y="35805"/>
                </a:lnTo>
                <a:lnTo>
                  <a:pt x="592206" y="36415"/>
                </a:lnTo>
                <a:lnTo>
                  <a:pt x="591136" y="37017"/>
                </a:lnTo>
                <a:lnTo>
                  <a:pt x="590039" y="37619"/>
                </a:lnTo>
                <a:lnTo>
                  <a:pt x="588915" y="38214"/>
                </a:lnTo>
                <a:lnTo>
                  <a:pt x="587792" y="38808"/>
                </a:lnTo>
                <a:lnTo>
                  <a:pt x="586641" y="39402"/>
                </a:lnTo>
                <a:lnTo>
                  <a:pt x="585464" y="39989"/>
                </a:lnTo>
                <a:lnTo>
                  <a:pt x="584287" y="40576"/>
                </a:lnTo>
                <a:lnTo>
                  <a:pt x="583084" y="41163"/>
                </a:lnTo>
                <a:lnTo>
                  <a:pt x="581853" y="41742"/>
                </a:lnTo>
                <a:lnTo>
                  <a:pt x="580623" y="42321"/>
                </a:lnTo>
                <a:lnTo>
                  <a:pt x="579365" y="42900"/>
                </a:lnTo>
                <a:lnTo>
                  <a:pt x="578081" y="43471"/>
                </a:lnTo>
                <a:lnTo>
                  <a:pt x="576797" y="44042"/>
                </a:lnTo>
                <a:lnTo>
                  <a:pt x="575486" y="44613"/>
                </a:lnTo>
                <a:lnTo>
                  <a:pt x="574149" y="45177"/>
                </a:lnTo>
                <a:lnTo>
                  <a:pt x="572811" y="45740"/>
                </a:lnTo>
                <a:lnTo>
                  <a:pt x="571447" y="46296"/>
                </a:lnTo>
                <a:lnTo>
                  <a:pt x="570056" y="46852"/>
                </a:lnTo>
                <a:lnTo>
                  <a:pt x="568665" y="47408"/>
                </a:lnTo>
                <a:lnTo>
                  <a:pt x="569254" y="46512"/>
                </a:lnTo>
                <a:lnTo>
                  <a:pt x="569815" y="45609"/>
                </a:lnTo>
                <a:lnTo>
                  <a:pt x="570350" y="44706"/>
                </a:lnTo>
                <a:lnTo>
                  <a:pt x="570859" y="43803"/>
                </a:lnTo>
                <a:lnTo>
                  <a:pt x="571367" y="42900"/>
                </a:lnTo>
                <a:lnTo>
                  <a:pt x="571848" y="41996"/>
                </a:lnTo>
                <a:lnTo>
                  <a:pt x="572303" y="41085"/>
                </a:lnTo>
                <a:lnTo>
                  <a:pt x="572758" y="40182"/>
                </a:lnTo>
                <a:lnTo>
                  <a:pt x="573186" y="39271"/>
                </a:lnTo>
                <a:lnTo>
                  <a:pt x="573587" y="38368"/>
                </a:lnTo>
                <a:lnTo>
                  <a:pt x="573962" y="37457"/>
                </a:lnTo>
                <a:lnTo>
                  <a:pt x="574309" y="36546"/>
                </a:lnTo>
                <a:lnTo>
                  <a:pt x="574657" y="35635"/>
                </a:lnTo>
                <a:lnTo>
                  <a:pt x="574978" y="34724"/>
                </a:lnTo>
                <a:lnTo>
                  <a:pt x="575272" y="33805"/>
                </a:lnTo>
                <a:lnTo>
                  <a:pt x="575567" y="32895"/>
                </a:lnTo>
                <a:lnTo>
                  <a:pt x="575995" y="31420"/>
                </a:lnTo>
                <a:lnTo>
                  <a:pt x="576369" y="29946"/>
                </a:lnTo>
                <a:lnTo>
                  <a:pt x="576690" y="28471"/>
                </a:lnTo>
                <a:lnTo>
                  <a:pt x="576985" y="26997"/>
                </a:lnTo>
                <a:lnTo>
                  <a:pt x="577225" y="25522"/>
                </a:lnTo>
                <a:lnTo>
                  <a:pt x="577413" y="24048"/>
                </a:lnTo>
                <a:lnTo>
                  <a:pt x="577546" y="22565"/>
                </a:lnTo>
                <a:lnTo>
                  <a:pt x="577627" y="21091"/>
                </a:lnTo>
                <a:lnTo>
                  <a:pt x="577627" y="20736"/>
                </a:lnTo>
                <a:lnTo>
                  <a:pt x="577627" y="20373"/>
                </a:lnTo>
                <a:lnTo>
                  <a:pt x="577546" y="19632"/>
                </a:lnTo>
                <a:lnTo>
                  <a:pt x="577386" y="18867"/>
                </a:lnTo>
                <a:lnTo>
                  <a:pt x="577199" y="18080"/>
                </a:lnTo>
                <a:lnTo>
                  <a:pt x="576985" y="17285"/>
                </a:lnTo>
                <a:lnTo>
                  <a:pt x="576744" y="16467"/>
                </a:lnTo>
                <a:lnTo>
                  <a:pt x="576262" y="14815"/>
                </a:lnTo>
                <a:lnTo>
                  <a:pt x="576048" y="13989"/>
                </a:lnTo>
                <a:lnTo>
                  <a:pt x="575861" y="13155"/>
                </a:lnTo>
                <a:lnTo>
                  <a:pt x="575727" y="12329"/>
                </a:lnTo>
                <a:lnTo>
                  <a:pt x="575674" y="11920"/>
                </a:lnTo>
                <a:lnTo>
                  <a:pt x="575620" y="11510"/>
                </a:lnTo>
                <a:lnTo>
                  <a:pt x="575620" y="11101"/>
                </a:lnTo>
                <a:lnTo>
                  <a:pt x="575620" y="10700"/>
                </a:lnTo>
                <a:lnTo>
                  <a:pt x="575647" y="10306"/>
                </a:lnTo>
                <a:lnTo>
                  <a:pt x="575700" y="9912"/>
                </a:lnTo>
                <a:lnTo>
                  <a:pt x="575781" y="9519"/>
                </a:lnTo>
                <a:lnTo>
                  <a:pt x="575861" y="9133"/>
                </a:lnTo>
                <a:lnTo>
                  <a:pt x="575995" y="8754"/>
                </a:lnTo>
                <a:lnTo>
                  <a:pt x="576155" y="8384"/>
                </a:lnTo>
                <a:lnTo>
                  <a:pt x="576610" y="8307"/>
                </a:lnTo>
                <a:lnTo>
                  <a:pt x="577065" y="8222"/>
                </a:lnTo>
                <a:lnTo>
                  <a:pt x="577466" y="8114"/>
                </a:lnTo>
                <a:lnTo>
                  <a:pt x="577653" y="8060"/>
                </a:lnTo>
                <a:lnTo>
                  <a:pt x="577841" y="7998"/>
                </a:lnTo>
                <a:lnTo>
                  <a:pt x="578028" y="7928"/>
                </a:lnTo>
                <a:lnTo>
                  <a:pt x="578188" y="7859"/>
                </a:lnTo>
                <a:lnTo>
                  <a:pt x="578349" y="7782"/>
                </a:lnTo>
                <a:lnTo>
                  <a:pt x="578483" y="7705"/>
                </a:lnTo>
                <a:lnTo>
                  <a:pt x="578616" y="7620"/>
                </a:lnTo>
                <a:lnTo>
                  <a:pt x="578723" y="7527"/>
                </a:lnTo>
                <a:lnTo>
                  <a:pt x="578830" y="7434"/>
                </a:lnTo>
                <a:lnTo>
                  <a:pt x="578937" y="7334"/>
                </a:lnTo>
                <a:lnTo>
                  <a:pt x="579392" y="6817"/>
                </a:lnTo>
                <a:lnTo>
                  <a:pt x="579526" y="6624"/>
                </a:lnTo>
                <a:lnTo>
                  <a:pt x="579579" y="6446"/>
                </a:lnTo>
                <a:lnTo>
                  <a:pt x="579606" y="6269"/>
                </a:lnTo>
                <a:lnTo>
                  <a:pt x="579526" y="6099"/>
                </a:lnTo>
                <a:lnTo>
                  <a:pt x="579419" y="5929"/>
                </a:lnTo>
                <a:lnTo>
                  <a:pt x="579258" y="5775"/>
                </a:lnTo>
                <a:lnTo>
                  <a:pt x="579018" y="5620"/>
                </a:lnTo>
                <a:lnTo>
                  <a:pt x="578750" y="5481"/>
                </a:lnTo>
                <a:lnTo>
                  <a:pt x="578429" y="5342"/>
                </a:lnTo>
                <a:lnTo>
                  <a:pt x="578081" y="5211"/>
                </a:lnTo>
                <a:lnTo>
                  <a:pt x="577653" y="5095"/>
                </a:lnTo>
                <a:lnTo>
                  <a:pt x="577225" y="4979"/>
                </a:lnTo>
                <a:lnTo>
                  <a:pt x="576744" y="4879"/>
                </a:lnTo>
                <a:lnTo>
                  <a:pt x="576209" y="4786"/>
                </a:lnTo>
                <a:lnTo>
                  <a:pt x="575674" y="4701"/>
                </a:lnTo>
                <a:lnTo>
                  <a:pt x="575085" y="4624"/>
                </a:lnTo>
                <a:lnTo>
                  <a:pt x="572892" y="4370"/>
                </a:lnTo>
                <a:lnTo>
                  <a:pt x="572571" y="4339"/>
                </a:lnTo>
                <a:lnTo>
                  <a:pt x="572276" y="4315"/>
                </a:lnTo>
                <a:lnTo>
                  <a:pt x="571955" y="4292"/>
                </a:lnTo>
                <a:lnTo>
                  <a:pt x="571634" y="4285"/>
                </a:lnTo>
                <a:lnTo>
                  <a:pt x="571340" y="4277"/>
                </a:lnTo>
                <a:lnTo>
                  <a:pt x="570698" y="4277"/>
                </a:lnTo>
                <a:lnTo>
                  <a:pt x="570404" y="4292"/>
                </a:lnTo>
                <a:lnTo>
                  <a:pt x="570083" y="4308"/>
                </a:lnTo>
                <a:lnTo>
                  <a:pt x="569789" y="4323"/>
                </a:lnTo>
                <a:lnTo>
                  <a:pt x="569468" y="4354"/>
                </a:lnTo>
                <a:lnTo>
                  <a:pt x="569173" y="4385"/>
                </a:lnTo>
                <a:lnTo>
                  <a:pt x="568585" y="4454"/>
                </a:lnTo>
                <a:lnTo>
                  <a:pt x="568023" y="4547"/>
                </a:lnTo>
                <a:lnTo>
                  <a:pt x="567488" y="4655"/>
                </a:lnTo>
                <a:lnTo>
                  <a:pt x="566980" y="4771"/>
                </a:lnTo>
                <a:lnTo>
                  <a:pt x="566525" y="4902"/>
                </a:lnTo>
                <a:lnTo>
                  <a:pt x="566097" y="5041"/>
                </a:lnTo>
                <a:lnTo>
                  <a:pt x="565749" y="5188"/>
                </a:lnTo>
                <a:lnTo>
                  <a:pt x="565428" y="5342"/>
                </a:lnTo>
                <a:lnTo>
                  <a:pt x="565161" y="5504"/>
                </a:lnTo>
                <a:lnTo>
                  <a:pt x="565054" y="5589"/>
                </a:lnTo>
                <a:lnTo>
                  <a:pt x="564973" y="5666"/>
                </a:lnTo>
                <a:lnTo>
                  <a:pt x="564679" y="5975"/>
                </a:lnTo>
                <a:lnTo>
                  <a:pt x="564385" y="6284"/>
                </a:lnTo>
                <a:lnTo>
                  <a:pt x="564144" y="6601"/>
                </a:lnTo>
                <a:lnTo>
                  <a:pt x="563903" y="6917"/>
                </a:lnTo>
                <a:lnTo>
                  <a:pt x="563689" y="7234"/>
                </a:lnTo>
                <a:lnTo>
                  <a:pt x="563475" y="7558"/>
                </a:lnTo>
                <a:lnTo>
                  <a:pt x="563288" y="7882"/>
                </a:lnTo>
                <a:lnTo>
                  <a:pt x="563128" y="8214"/>
                </a:lnTo>
                <a:lnTo>
                  <a:pt x="562967" y="8538"/>
                </a:lnTo>
                <a:lnTo>
                  <a:pt x="562833" y="8870"/>
                </a:lnTo>
                <a:lnTo>
                  <a:pt x="562619" y="9550"/>
                </a:lnTo>
                <a:lnTo>
                  <a:pt x="562432" y="10229"/>
                </a:lnTo>
                <a:lnTo>
                  <a:pt x="562325" y="10916"/>
                </a:lnTo>
                <a:lnTo>
                  <a:pt x="562245" y="11611"/>
                </a:lnTo>
                <a:lnTo>
                  <a:pt x="562218" y="12321"/>
                </a:lnTo>
                <a:lnTo>
                  <a:pt x="562245" y="13024"/>
                </a:lnTo>
                <a:lnTo>
                  <a:pt x="562272" y="13741"/>
                </a:lnTo>
                <a:lnTo>
                  <a:pt x="562352" y="14459"/>
                </a:lnTo>
                <a:lnTo>
                  <a:pt x="562486" y="15177"/>
                </a:lnTo>
                <a:lnTo>
                  <a:pt x="562619" y="15903"/>
                </a:lnTo>
                <a:lnTo>
                  <a:pt x="562753" y="16629"/>
                </a:lnTo>
                <a:lnTo>
                  <a:pt x="563128" y="18080"/>
                </a:lnTo>
                <a:lnTo>
                  <a:pt x="563502" y="19531"/>
                </a:lnTo>
                <a:lnTo>
                  <a:pt x="563903" y="20975"/>
                </a:lnTo>
                <a:lnTo>
                  <a:pt x="564278" y="22403"/>
                </a:lnTo>
                <a:lnTo>
                  <a:pt x="564438" y="23106"/>
                </a:lnTo>
                <a:lnTo>
                  <a:pt x="564599" y="23808"/>
                </a:lnTo>
                <a:lnTo>
                  <a:pt x="564733" y="24503"/>
                </a:lnTo>
                <a:lnTo>
                  <a:pt x="564813" y="25190"/>
                </a:lnTo>
                <a:lnTo>
                  <a:pt x="564893" y="25862"/>
                </a:lnTo>
                <a:lnTo>
                  <a:pt x="564920" y="26533"/>
                </a:lnTo>
                <a:lnTo>
                  <a:pt x="564920" y="27190"/>
                </a:lnTo>
                <a:lnTo>
                  <a:pt x="564866" y="27838"/>
                </a:lnTo>
                <a:lnTo>
                  <a:pt x="564679" y="29328"/>
                </a:lnTo>
                <a:lnTo>
                  <a:pt x="564438" y="30818"/>
                </a:lnTo>
                <a:lnTo>
                  <a:pt x="564171" y="32300"/>
                </a:lnTo>
                <a:lnTo>
                  <a:pt x="563823" y="33782"/>
                </a:lnTo>
                <a:lnTo>
                  <a:pt x="563449" y="35265"/>
                </a:lnTo>
                <a:lnTo>
                  <a:pt x="563047" y="36747"/>
                </a:lnTo>
                <a:lnTo>
                  <a:pt x="562593" y="38221"/>
                </a:lnTo>
                <a:lnTo>
                  <a:pt x="562111" y="39704"/>
                </a:lnTo>
                <a:lnTo>
                  <a:pt x="561603" y="41178"/>
                </a:lnTo>
                <a:lnTo>
                  <a:pt x="561041" y="42660"/>
                </a:lnTo>
                <a:lnTo>
                  <a:pt x="560479" y="44135"/>
                </a:lnTo>
                <a:lnTo>
                  <a:pt x="559891" y="45609"/>
                </a:lnTo>
                <a:lnTo>
                  <a:pt x="559276" y="47084"/>
                </a:lnTo>
                <a:lnTo>
                  <a:pt x="558660" y="48558"/>
                </a:lnTo>
                <a:lnTo>
                  <a:pt x="557376" y="51507"/>
                </a:lnTo>
                <a:lnTo>
                  <a:pt x="555370" y="52179"/>
                </a:lnTo>
                <a:lnTo>
                  <a:pt x="553364" y="52843"/>
                </a:lnTo>
                <a:lnTo>
                  <a:pt x="551331" y="53499"/>
                </a:lnTo>
                <a:lnTo>
                  <a:pt x="549244" y="54155"/>
                </a:lnTo>
                <a:lnTo>
                  <a:pt x="547131" y="54804"/>
                </a:lnTo>
                <a:lnTo>
                  <a:pt x="544991" y="55452"/>
                </a:lnTo>
                <a:lnTo>
                  <a:pt x="542797" y="56093"/>
                </a:lnTo>
                <a:lnTo>
                  <a:pt x="540604" y="56726"/>
                </a:lnTo>
                <a:lnTo>
                  <a:pt x="538357" y="57359"/>
                </a:lnTo>
                <a:lnTo>
                  <a:pt x="536056" y="57992"/>
                </a:lnTo>
                <a:lnTo>
                  <a:pt x="533756" y="58610"/>
                </a:lnTo>
                <a:lnTo>
                  <a:pt x="531401" y="59227"/>
                </a:lnTo>
                <a:lnTo>
                  <a:pt x="528994" y="59845"/>
                </a:lnTo>
                <a:lnTo>
                  <a:pt x="526586" y="60447"/>
                </a:lnTo>
                <a:lnTo>
                  <a:pt x="524099" y="61049"/>
                </a:lnTo>
                <a:lnTo>
                  <a:pt x="521611" y="61651"/>
                </a:lnTo>
                <a:lnTo>
                  <a:pt x="519925" y="62037"/>
                </a:lnTo>
                <a:lnTo>
                  <a:pt x="518213" y="62408"/>
                </a:lnTo>
                <a:lnTo>
                  <a:pt x="516501" y="62778"/>
                </a:lnTo>
                <a:lnTo>
                  <a:pt x="514816" y="63157"/>
                </a:lnTo>
                <a:lnTo>
                  <a:pt x="515084" y="61566"/>
                </a:lnTo>
                <a:lnTo>
                  <a:pt x="515324" y="59976"/>
                </a:lnTo>
                <a:lnTo>
                  <a:pt x="515565" y="58393"/>
                </a:lnTo>
                <a:lnTo>
                  <a:pt x="515779" y="56795"/>
                </a:lnTo>
                <a:lnTo>
                  <a:pt x="515966" y="55205"/>
                </a:lnTo>
                <a:lnTo>
                  <a:pt x="516154" y="53615"/>
                </a:lnTo>
                <a:lnTo>
                  <a:pt x="516287" y="52024"/>
                </a:lnTo>
                <a:lnTo>
                  <a:pt x="516421" y="50426"/>
                </a:lnTo>
                <a:lnTo>
                  <a:pt x="516501" y="48836"/>
                </a:lnTo>
                <a:lnTo>
                  <a:pt x="516582" y="47238"/>
                </a:lnTo>
                <a:lnTo>
                  <a:pt x="516608" y="45640"/>
                </a:lnTo>
                <a:lnTo>
                  <a:pt x="516635" y="44050"/>
                </a:lnTo>
                <a:lnTo>
                  <a:pt x="516608" y="42452"/>
                </a:lnTo>
                <a:lnTo>
                  <a:pt x="516555" y="40854"/>
                </a:lnTo>
                <a:lnTo>
                  <a:pt x="516475" y="39263"/>
                </a:lnTo>
                <a:lnTo>
                  <a:pt x="516368" y="37665"/>
                </a:lnTo>
                <a:lnTo>
                  <a:pt x="516207" y="36075"/>
                </a:lnTo>
                <a:lnTo>
                  <a:pt x="516020" y="34477"/>
                </a:lnTo>
                <a:lnTo>
                  <a:pt x="515806" y="32887"/>
                </a:lnTo>
                <a:lnTo>
                  <a:pt x="515538" y="31297"/>
                </a:lnTo>
                <a:lnTo>
                  <a:pt x="515244" y="29706"/>
                </a:lnTo>
                <a:lnTo>
                  <a:pt x="514923" y="28116"/>
                </a:lnTo>
                <a:lnTo>
                  <a:pt x="514549" y="26526"/>
                </a:lnTo>
                <a:lnTo>
                  <a:pt x="514121" y="24935"/>
                </a:lnTo>
                <a:lnTo>
                  <a:pt x="513666" y="23353"/>
                </a:lnTo>
                <a:lnTo>
                  <a:pt x="513184" y="21762"/>
                </a:lnTo>
                <a:lnTo>
                  <a:pt x="512623" y="20180"/>
                </a:lnTo>
                <a:lnTo>
                  <a:pt x="512034" y="18605"/>
                </a:lnTo>
                <a:lnTo>
                  <a:pt x="511419" y="17022"/>
                </a:lnTo>
                <a:lnTo>
                  <a:pt x="510723" y="15448"/>
                </a:lnTo>
                <a:lnTo>
                  <a:pt x="510001" y="13873"/>
                </a:lnTo>
                <a:lnTo>
                  <a:pt x="509225" y="12298"/>
                </a:lnTo>
                <a:lnTo>
                  <a:pt x="509172" y="12205"/>
                </a:lnTo>
                <a:lnTo>
                  <a:pt x="509091" y="12113"/>
                </a:lnTo>
                <a:lnTo>
                  <a:pt x="509011" y="12020"/>
                </a:lnTo>
                <a:lnTo>
                  <a:pt x="508904" y="11935"/>
                </a:lnTo>
                <a:lnTo>
                  <a:pt x="508770" y="11850"/>
                </a:lnTo>
                <a:lnTo>
                  <a:pt x="508637" y="11773"/>
                </a:lnTo>
                <a:lnTo>
                  <a:pt x="508503" y="11703"/>
                </a:lnTo>
                <a:lnTo>
                  <a:pt x="508342" y="11626"/>
                </a:lnTo>
                <a:lnTo>
                  <a:pt x="508155" y="11564"/>
                </a:lnTo>
                <a:lnTo>
                  <a:pt x="507995" y="11495"/>
                </a:lnTo>
                <a:lnTo>
                  <a:pt x="507781" y="11433"/>
                </a:lnTo>
                <a:lnTo>
                  <a:pt x="507593" y="11379"/>
                </a:lnTo>
                <a:lnTo>
                  <a:pt x="507139" y="11279"/>
                </a:lnTo>
                <a:lnTo>
                  <a:pt x="506657" y="11186"/>
                </a:lnTo>
                <a:lnTo>
                  <a:pt x="506149" y="11117"/>
                </a:lnTo>
                <a:lnTo>
                  <a:pt x="505614" y="11055"/>
                </a:lnTo>
                <a:lnTo>
                  <a:pt x="505052" y="11001"/>
                </a:lnTo>
                <a:lnTo>
                  <a:pt x="504490" y="10970"/>
                </a:lnTo>
                <a:lnTo>
                  <a:pt x="503902" y="10947"/>
                </a:lnTo>
                <a:lnTo>
                  <a:pt x="503313" y="10939"/>
                </a:lnTo>
                <a:lnTo>
                  <a:pt x="502698" y="10947"/>
                </a:lnTo>
                <a:lnTo>
                  <a:pt x="502110" y="10962"/>
                </a:lnTo>
                <a:lnTo>
                  <a:pt x="501521" y="10993"/>
                </a:lnTo>
                <a:lnTo>
                  <a:pt x="500933" y="11032"/>
                </a:lnTo>
                <a:lnTo>
                  <a:pt x="500344" y="11086"/>
                </a:lnTo>
                <a:lnTo>
                  <a:pt x="499809" y="11148"/>
                </a:lnTo>
                <a:lnTo>
                  <a:pt x="499274" y="11225"/>
                </a:lnTo>
                <a:lnTo>
                  <a:pt x="498766" y="11317"/>
                </a:lnTo>
                <a:lnTo>
                  <a:pt x="498311" y="11418"/>
                </a:lnTo>
                <a:lnTo>
                  <a:pt x="497856" y="11526"/>
                </a:lnTo>
                <a:lnTo>
                  <a:pt x="497482" y="11649"/>
                </a:lnTo>
                <a:lnTo>
                  <a:pt x="497134" y="11788"/>
                </a:lnTo>
                <a:lnTo>
                  <a:pt x="496973" y="11858"/>
                </a:lnTo>
                <a:lnTo>
                  <a:pt x="496813" y="11927"/>
                </a:lnTo>
                <a:lnTo>
                  <a:pt x="496706" y="12005"/>
                </a:lnTo>
                <a:lnTo>
                  <a:pt x="496572" y="12082"/>
                </a:lnTo>
                <a:lnTo>
                  <a:pt x="496492" y="12167"/>
                </a:lnTo>
                <a:lnTo>
                  <a:pt x="496412" y="12252"/>
                </a:lnTo>
                <a:lnTo>
                  <a:pt x="496331" y="12336"/>
                </a:lnTo>
                <a:lnTo>
                  <a:pt x="496278" y="12429"/>
                </a:lnTo>
                <a:lnTo>
                  <a:pt x="496251" y="12522"/>
                </a:lnTo>
                <a:lnTo>
                  <a:pt x="496224" y="12614"/>
                </a:lnTo>
                <a:lnTo>
                  <a:pt x="496224" y="12707"/>
                </a:lnTo>
                <a:lnTo>
                  <a:pt x="496251" y="12807"/>
                </a:lnTo>
                <a:lnTo>
                  <a:pt x="498124" y="19392"/>
                </a:lnTo>
                <a:lnTo>
                  <a:pt x="499006" y="22673"/>
                </a:lnTo>
                <a:lnTo>
                  <a:pt x="499889" y="25954"/>
                </a:lnTo>
                <a:lnTo>
                  <a:pt x="500719" y="29228"/>
                </a:lnTo>
                <a:lnTo>
                  <a:pt x="501521" y="32501"/>
                </a:lnTo>
                <a:lnTo>
                  <a:pt x="502243" y="35774"/>
                </a:lnTo>
                <a:lnTo>
                  <a:pt x="502591" y="37403"/>
                </a:lnTo>
                <a:lnTo>
                  <a:pt x="502912" y="39040"/>
                </a:lnTo>
                <a:lnTo>
                  <a:pt x="503206" y="40676"/>
                </a:lnTo>
                <a:lnTo>
                  <a:pt x="503501" y="42313"/>
                </a:lnTo>
                <a:lnTo>
                  <a:pt x="503768" y="43949"/>
                </a:lnTo>
                <a:lnTo>
                  <a:pt x="504009" y="45586"/>
                </a:lnTo>
                <a:lnTo>
                  <a:pt x="504223" y="47223"/>
                </a:lnTo>
                <a:lnTo>
                  <a:pt x="504410" y="48859"/>
                </a:lnTo>
                <a:lnTo>
                  <a:pt x="504597" y="50504"/>
                </a:lnTo>
                <a:lnTo>
                  <a:pt x="504731" y="52140"/>
                </a:lnTo>
                <a:lnTo>
                  <a:pt x="504838" y="53785"/>
                </a:lnTo>
                <a:lnTo>
                  <a:pt x="504918" y="55429"/>
                </a:lnTo>
                <a:lnTo>
                  <a:pt x="504972" y="57073"/>
                </a:lnTo>
                <a:lnTo>
                  <a:pt x="504999" y="58718"/>
                </a:lnTo>
                <a:lnTo>
                  <a:pt x="504999" y="60362"/>
                </a:lnTo>
                <a:lnTo>
                  <a:pt x="504945" y="62014"/>
                </a:lnTo>
                <a:lnTo>
                  <a:pt x="504865" y="63666"/>
                </a:lnTo>
                <a:lnTo>
                  <a:pt x="504758" y="65318"/>
                </a:lnTo>
                <a:lnTo>
                  <a:pt x="502083" y="65851"/>
                </a:lnTo>
                <a:lnTo>
                  <a:pt x="499408" y="66383"/>
                </a:lnTo>
                <a:lnTo>
                  <a:pt x="496706" y="66908"/>
                </a:lnTo>
                <a:lnTo>
                  <a:pt x="494004" y="67418"/>
                </a:lnTo>
                <a:lnTo>
                  <a:pt x="491249" y="67927"/>
                </a:lnTo>
                <a:lnTo>
                  <a:pt x="488493" y="68429"/>
                </a:lnTo>
                <a:lnTo>
                  <a:pt x="485738" y="68916"/>
                </a:lnTo>
                <a:lnTo>
                  <a:pt x="482956" y="69402"/>
                </a:lnTo>
                <a:lnTo>
                  <a:pt x="480147" y="69881"/>
                </a:lnTo>
                <a:lnTo>
                  <a:pt x="477312" y="70352"/>
                </a:lnTo>
                <a:lnTo>
                  <a:pt x="474476" y="70815"/>
                </a:lnTo>
                <a:lnTo>
                  <a:pt x="471614" y="71270"/>
                </a:lnTo>
                <a:lnTo>
                  <a:pt x="468752" y="71710"/>
                </a:lnTo>
                <a:lnTo>
                  <a:pt x="465862" y="72150"/>
                </a:lnTo>
                <a:lnTo>
                  <a:pt x="462947" y="72583"/>
                </a:lnTo>
                <a:lnTo>
                  <a:pt x="460031" y="73007"/>
                </a:lnTo>
                <a:lnTo>
                  <a:pt x="460031" y="73007"/>
                </a:lnTo>
                <a:lnTo>
                  <a:pt x="460379" y="72158"/>
                </a:lnTo>
                <a:lnTo>
                  <a:pt x="460700" y="71316"/>
                </a:lnTo>
                <a:lnTo>
                  <a:pt x="461021" y="70467"/>
                </a:lnTo>
                <a:lnTo>
                  <a:pt x="461288" y="69618"/>
                </a:lnTo>
                <a:lnTo>
                  <a:pt x="461582" y="68769"/>
                </a:lnTo>
                <a:lnTo>
                  <a:pt x="461823" y="67920"/>
                </a:lnTo>
                <a:lnTo>
                  <a:pt x="462305" y="66214"/>
                </a:lnTo>
                <a:lnTo>
                  <a:pt x="462706" y="64508"/>
                </a:lnTo>
                <a:lnTo>
                  <a:pt x="463054" y="62801"/>
                </a:lnTo>
                <a:lnTo>
                  <a:pt x="463375" y="61095"/>
                </a:lnTo>
                <a:lnTo>
                  <a:pt x="463642" y="59382"/>
                </a:lnTo>
                <a:lnTo>
                  <a:pt x="463883" y="57675"/>
                </a:lnTo>
                <a:lnTo>
                  <a:pt x="464097" y="55962"/>
                </a:lnTo>
                <a:lnTo>
                  <a:pt x="464471" y="52549"/>
                </a:lnTo>
                <a:lnTo>
                  <a:pt x="464846" y="49137"/>
                </a:lnTo>
                <a:lnTo>
                  <a:pt x="465220" y="45733"/>
                </a:lnTo>
                <a:lnTo>
                  <a:pt x="465488" y="43571"/>
                </a:lnTo>
                <a:lnTo>
                  <a:pt x="465782" y="41410"/>
                </a:lnTo>
                <a:lnTo>
                  <a:pt x="466371" y="37063"/>
                </a:lnTo>
                <a:lnTo>
                  <a:pt x="466638" y="34879"/>
                </a:lnTo>
                <a:lnTo>
                  <a:pt x="466879" y="32694"/>
                </a:lnTo>
                <a:lnTo>
                  <a:pt x="467093" y="30509"/>
                </a:lnTo>
                <a:lnTo>
                  <a:pt x="467227" y="28324"/>
                </a:lnTo>
                <a:lnTo>
                  <a:pt x="467307" y="27236"/>
                </a:lnTo>
                <a:lnTo>
                  <a:pt x="467334" y="26140"/>
                </a:lnTo>
                <a:lnTo>
                  <a:pt x="467361" y="25051"/>
                </a:lnTo>
                <a:lnTo>
                  <a:pt x="467361" y="23963"/>
                </a:lnTo>
                <a:lnTo>
                  <a:pt x="467334" y="22866"/>
                </a:lnTo>
                <a:lnTo>
                  <a:pt x="467280" y="21778"/>
                </a:lnTo>
                <a:lnTo>
                  <a:pt x="467227" y="20689"/>
                </a:lnTo>
                <a:lnTo>
                  <a:pt x="467120" y="19601"/>
                </a:lnTo>
                <a:lnTo>
                  <a:pt x="467013" y="18512"/>
                </a:lnTo>
                <a:lnTo>
                  <a:pt x="466852" y="17432"/>
                </a:lnTo>
                <a:lnTo>
                  <a:pt x="466692" y="16343"/>
                </a:lnTo>
                <a:lnTo>
                  <a:pt x="466478" y="15262"/>
                </a:lnTo>
                <a:lnTo>
                  <a:pt x="466237" y="14182"/>
                </a:lnTo>
                <a:lnTo>
                  <a:pt x="465969" y="13101"/>
                </a:lnTo>
                <a:lnTo>
                  <a:pt x="465648" y="12020"/>
                </a:lnTo>
                <a:lnTo>
                  <a:pt x="465301" y="10947"/>
                </a:lnTo>
                <a:lnTo>
                  <a:pt x="465247" y="10839"/>
                </a:lnTo>
                <a:lnTo>
                  <a:pt x="465194" y="10731"/>
                </a:lnTo>
                <a:lnTo>
                  <a:pt x="465113" y="10630"/>
                </a:lnTo>
                <a:lnTo>
                  <a:pt x="465033" y="10530"/>
                </a:lnTo>
                <a:lnTo>
                  <a:pt x="464926" y="10430"/>
                </a:lnTo>
                <a:lnTo>
                  <a:pt x="464792" y="10337"/>
                </a:lnTo>
                <a:lnTo>
                  <a:pt x="464685" y="10252"/>
                </a:lnTo>
                <a:lnTo>
                  <a:pt x="464525" y="10159"/>
                </a:lnTo>
                <a:lnTo>
                  <a:pt x="464204" y="10005"/>
                </a:lnTo>
                <a:lnTo>
                  <a:pt x="463856" y="9851"/>
                </a:lnTo>
                <a:lnTo>
                  <a:pt x="463455" y="9719"/>
                </a:lnTo>
                <a:lnTo>
                  <a:pt x="463000" y="9596"/>
                </a:lnTo>
                <a:lnTo>
                  <a:pt x="462545" y="9496"/>
                </a:lnTo>
                <a:lnTo>
                  <a:pt x="462037" y="9403"/>
                </a:lnTo>
                <a:lnTo>
                  <a:pt x="461529" y="9318"/>
                </a:lnTo>
                <a:lnTo>
                  <a:pt x="460994" y="9256"/>
                </a:lnTo>
                <a:lnTo>
                  <a:pt x="460432" y="9210"/>
                </a:lnTo>
                <a:lnTo>
                  <a:pt x="459870" y="9171"/>
                </a:lnTo>
                <a:lnTo>
                  <a:pt x="459282" y="9148"/>
                </a:lnTo>
                <a:lnTo>
                  <a:pt x="458720" y="9140"/>
                </a:lnTo>
                <a:lnTo>
                  <a:pt x="458132" y="9148"/>
                </a:lnTo>
                <a:lnTo>
                  <a:pt x="457570" y="9164"/>
                </a:lnTo>
                <a:lnTo>
                  <a:pt x="457008" y="9202"/>
                </a:lnTo>
                <a:lnTo>
                  <a:pt x="456446" y="9248"/>
                </a:lnTo>
                <a:lnTo>
                  <a:pt x="455911" y="9310"/>
                </a:lnTo>
                <a:lnTo>
                  <a:pt x="455403" y="9387"/>
                </a:lnTo>
                <a:lnTo>
                  <a:pt x="454921" y="9480"/>
                </a:lnTo>
                <a:lnTo>
                  <a:pt x="454467" y="9580"/>
                </a:lnTo>
                <a:lnTo>
                  <a:pt x="454039" y="9704"/>
                </a:lnTo>
                <a:lnTo>
                  <a:pt x="453637" y="9835"/>
                </a:lnTo>
                <a:lnTo>
                  <a:pt x="453290" y="9990"/>
                </a:lnTo>
                <a:lnTo>
                  <a:pt x="453129" y="10067"/>
                </a:lnTo>
                <a:lnTo>
                  <a:pt x="452995" y="10152"/>
                </a:lnTo>
                <a:lnTo>
                  <a:pt x="452862" y="10237"/>
                </a:lnTo>
                <a:lnTo>
                  <a:pt x="452728" y="10329"/>
                </a:lnTo>
                <a:lnTo>
                  <a:pt x="452621" y="10422"/>
                </a:lnTo>
                <a:lnTo>
                  <a:pt x="452541" y="10522"/>
                </a:lnTo>
                <a:lnTo>
                  <a:pt x="452460" y="10623"/>
                </a:lnTo>
                <a:lnTo>
                  <a:pt x="452380" y="10723"/>
                </a:lnTo>
                <a:lnTo>
                  <a:pt x="452327" y="10839"/>
                </a:lnTo>
                <a:lnTo>
                  <a:pt x="452300" y="10947"/>
                </a:lnTo>
                <a:lnTo>
                  <a:pt x="452086" y="11974"/>
                </a:lnTo>
                <a:lnTo>
                  <a:pt x="451872" y="12993"/>
                </a:lnTo>
                <a:lnTo>
                  <a:pt x="451711" y="14019"/>
                </a:lnTo>
                <a:lnTo>
                  <a:pt x="451551" y="15046"/>
                </a:lnTo>
                <a:lnTo>
                  <a:pt x="451444" y="16073"/>
                </a:lnTo>
                <a:lnTo>
                  <a:pt x="451337" y="17100"/>
                </a:lnTo>
                <a:lnTo>
                  <a:pt x="451257" y="18134"/>
                </a:lnTo>
                <a:lnTo>
                  <a:pt x="451203" y="19161"/>
                </a:lnTo>
                <a:lnTo>
                  <a:pt x="451176" y="20195"/>
                </a:lnTo>
                <a:lnTo>
                  <a:pt x="451150" y="21222"/>
                </a:lnTo>
                <a:lnTo>
                  <a:pt x="451150" y="23283"/>
                </a:lnTo>
                <a:lnTo>
                  <a:pt x="451203" y="25352"/>
                </a:lnTo>
                <a:lnTo>
                  <a:pt x="451310" y="27413"/>
                </a:lnTo>
                <a:lnTo>
                  <a:pt x="451417" y="29482"/>
                </a:lnTo>
                <a:lnTo>
                  <a:pt x="451578" y="31544"/>
                </a:lnTo>
                <a:lnTo>
                  <a:pt x="451872" y="35674"/>
                </a:lnTo>
                <a:lnTo>
                  <a:pt x="452006" y="37735"/>
                </a:lnTo>
                <a:lnTo>
                  <a:pt x="452139" y="39796"/>
                </a:lnTo>
                <a:lnTo>
                  <a:pt x="452193" y="41850"/>
                </a:lnTo>
                <a:lnTo>
                  <a:pt x="452220" y="43903"/>
                </a:lnTo>
                <a:lnTo>
                  <a:pt x="452220" y="45795"/>
                </a:lnTo>
                <a:lnTo>
                  <a:pt x="452139" y="47686"/>
                </a:lnTo>
                <a:lnTo>
                  <a:pt x="452032" y="49577"/>
                </a:lnTo>
                <a:lnTo>
                  <a:pt x="451899" y="51469"/>
                </a:lnTo>
                <a:lnTo>
                  <a:pt x="451604" y="55259"/>
                </a:lnTo>
                <a:lnTo>
                  <a:pt x="451310" y="59050"/>
                </a:lnTo>
                <a:lnTo>
                  <a:pt x="451176" y="60949"/>
                </a:lnTo>
                <a:lnTo>
                  <a:pt x="451069" y="62840"/>
                </a:lnTo>
                <a:lnTo>
                  <a:pt x="451016" y="64739"/>
                </a:lnTo>
                <a:lnTo>
                  <a:pt x="450989" y="66631"/>
                </a:lnTo>
                <a:lnTo>
                  <a:pt x="451016" y="68522"/>
                </a:lnTo>
                <a:lnTo>
                  <a:pt x="451043" y="69471"/>
                </a:lnTo>
                <a:lnTo>
                  <a:pt x="451096" y="70413"/>
                </a:lnTo>
                <a:lnTo>
                  <a:pt x="451176" y="71363"/>
                </a:lnTo>
                <a:lnTo>
                  <a:pt x="451257" y="72305"/>
                </a:lnTo>
                <a:lnTo>
                  <a:pt x="451390" y="73246"/>
                </a:lnTo>
                <a:lnTo>
                  <a:pt x="451497" y="74188"/>
                </a:lnTo>
                <a:lnTo>
                  <a:pt x="448368" y="74605"/>
                </a:lnTo>
                <a:lnTo>
                  <a:pt x="445211" y="75014"/>
                </a:lnTo>
                <a:lnTo>
                  <a:pt x="442028" y="75416"/>
                </a:lnTo>
                <a:lnTo>
                  <a:pt x="438844" y="75809"/>
                </a:lnTo>
                <a:lnTo>
                  <a:pt x="435634" y="76195"/>
                </a:lnTo>
                <a:lnTo>
                  <a:pt x="432424" y="76574"/>
                </a:lnTo>
                <a:lnTo>
                  <a:pt x="429187" y="76937"/>
                </a:lnTo>
                <a:lnTo>
                  <a:pt x="425951" y="77299"/>
                </a:lnTo>
                <a:lnTo>
                  <a:pt x="422687" y="77647"/>
                </a:lnTo>
                <a:lnTo>
                  <a:pt x="419423" y="77986"/>
                </a:lnTo>
                <a:lnTo>
                  <a:pt x="416160" y="78318"/>
                </a:lnTo>
                <a:lnTo>
                  <a:pt x="412870" y="78650"/>
                </a:lnTo>
                <a:lnTo>
                  <a:pt x="409579" y="78967"/>
                </a:lnTo>
                <a:lnTo>
                  <a:pt x="406262" y="79268"/>
                </a:lnTo>
                <a:lnTo>
                  <a:pt x="402945" y="79569"/>
                </a:lnTo>
                <a:lnTo>
                  <a:pt x="399628" y="79862"/>
                </a:lnTo>
                <a:lnTo>
                  <a:pt x="399628" y="79862"/>
                </a:lnTo>
                <a:lnTo>
                  <a:pt x="400350" y="78813"/>
                </a:lnTo>
                <a:lnTo>
                  <a:pt x="401046" y="77763"/>
                </a:lnTo>
                <a:lnTo>
                  <a:pt x="401741" y="76713"/>
                </a:lnTo>
                <a:lnTo>
                  <a:pt x="402410" y="75663"/>
                </a:lnTo>
                <a:lnTo>
                  <a:pt x="403079" y="74605"/>
                </a:lnTo>
                <a:lnTo>
                  <a:pt x="403694" y="73548"/>
                </a:lnTo>
                <a:lnTo>
                  <a:pt x="404336" y="72490"/>
                </a:lnTo>
                <a:lnTo>
                  <a:pt x="404925" y="71432"/>
                </a:lnTo>
                <a:lnTo>
                  <a:pt x="405513" y="70367"/>
                </a:lnTo>
                <a:lnTo>
                  <a:pt x="406075" y="69302"/>
                </a:lnTo>
                <a:lnTo>
                  <a:pt x="406637" y="68236"/>
                </a:lnTo>
                <a:lnTo>
                  <a:pt x="407172" y="67163"/>
                </a:lnTo>
                <a:lnTo>
                  <a:pt x="407680" y="66090"/>
                </a:lnTo>
                <a:lnTo>
                  <a:pt x="408188" y="65025"/>
                </a:lnTo>
                <a:lnTo>
                  <a:pt x="408670" y="63952"/>
                </a:lnTo>
                <a:lnTo>
                  <a:pt x="409151" y="62871"/>
                </a:lnTo>
                <a:lnTo>
                  <a:pt x="409579" y="61798"/>
                </a:lnTo>
                <a:lnTo>
                  <a:pt x="410034" y="60717"/>
                </a:lnTo>
                <a:lnTo>
                  <a:pt x="410435" y="59636"/>
                </a:lnTo>
                <a:lnTo>
                  <a:pt x="410836" y="58563"/>
                </a:lnTo>
                <a:lnTo>
                  <a:pt x="411211" y="57475"/>
                </a:lnTo>
                <a:lnTo>
                  <a:pt x="411585" y="56394"/>
                </a:lnTo>
                <a:lnTo>
                  <a:pt x="411933" y="55313"/>
                </a:lnTo>
                <a:lnTo>
                  <a:pt x="412281" y="54225"/>
                </a:lnTo>
                <a:lnTo>
                  <a:pt x="412575" y="53144"/>
                </a:lnTo>
                <a:lnTo>
                  <a:pt x="412896" y="52055"/>
                </a:lnTo>
                <a:lnTo>
                  <a:pt x="413164" y="50975"/>
                </a:lnTo>
                <a:lnTo>
                  <a:pt x="413431" y="49886"/>
                </a:lnTo>
                <a:lnTo>
                  <a:pt x="413699" y="48798"/>
                </a:lnTo>
                <a:lnTo>
                  <a:pt x="413913" y="47709"/>
                </a:lnTo>
                <a:lnTo>
                  <a:pt x="414154" y="46621"/>
                </a:lnTo>
                <a:lnTo>
                  <a:pt x="414341" y="45532"/>
                </a:lnTo>
                <a:lnTo>
                  <a:pt x="414528" y="44444"/>
                </a:lnTo>
                <a:lnTo>
                  <a:pt x="414689" y="43355"/>
                </a:lnTo>
                <a:lnTo>
                  <a:pt x="414849" y="42267"/>
                </a:lnTo>
                <a:lnTo>
                  <a:pt x="414983" y="41178"/>
                </a:lnTo>
                <a:lnTo>
                  <a:pt x="415117" y="40082"/>
                </a:lnTo>
                <a:lnTo>
                  <a:pt x="415197" y="38993"/>
                </a:lnTo>
                <a:lnTo>
                  <a:pt x="415304" y="37905"/>
                </a:lnTo>
                <a:lnTo>
                  <a:pt x="415357" y="36816"/>
                </a:lnTo>
                <a:lnTo>
                  <a:pt x="415464" y="34639"/>
                </a:lnTo>
                <a:lnTo>
                  <a:pt x="415491" y="32470"/>
                </a:lnTo>
                <a:lnTo>
                  <a:pt x="415464" y="30293"/>
                </a:lnTo>
                <a:lnTo>
                  <a:pt x="415357" y="28124"/>
                </a:lnTo>
                <a:lnTo>
                  <a:pt x="415197" y="25962"/>
                </a:lnTo>
                <a:lnTo>
                  <a:pt x="414983" y="23801"/>
                </a:lnTo>
                <a:lnTo>
                  <a:pt x="414689" y="21639"/>
                </a:lnTo>
                <a:lnTo>
                  <a:pt x="414341" y="19485"/>
                </a:lnTo>
                <a:lnTo>
                  <a:pt x="413940" y="17347"/>
                </a:lnTo>
                <a:lnTo>
                  <a:pt x="413485" y="15201"/>
                </a:lnTo>
                <a:lnTo>
                  <a:pt x="412950" y="13070"/>
                </a:lnTo>
                <a:lnTo>
                  <a:pt x="412335" y="10947"/>
                </a:lnTo>
                <a:lnTo>
                  <a:pt x="412308" y="10839"/>
                </a:lnTo>
                <a:lnTo>
                  <a:pt x="412254" y="10746"/>
                </a:lnTo>
                <a:lnTo>
                  <a:pt x="412174" y="10646"/>
                </a:lnTo>
                <a:lnTo>
                  <a:pt x="412094" y="10553"/>
                </a:lnTo>
                <a:lnTo>
                  <a:pt x="412013" y="10461"/>
                </a:lnTo>
                <a:lnTo>
                  <a:pt x="411880" y="10376"/>
                </a:lnTo>
                <a:lnTo>
                  <a:pt x="411773" y="10291"/>
                </a:lnTo>
                <a:lnTo>
                  <a:pt x="411639" y="10213"/>
                </a:lnTo>
                <a:lnTo>
                  <a:pt x="411318" y="10059"/>
                </a:lnTo>
                <a:lnTo>
                  <a:pt x="410970" y="9920"/>
                </a:lnTo>
                <a:lnTo>
                  <a:pt x="410569" y="9797"/>
                </a:lnTo>
                <a:lnTo>
                  <a:pt x="410141" y="9681"/>
                </a:lnTo>
                <a:lnTo>
                  <a:pt x="409686" y="9580"/>
                </a:lnTo>
                <a:lnTo>
                  <a:pt x="409205" y="9496"/>
                </a:lnTo>
                <a:lnTo>
                  <a:pt x="408696" y="9426"/>
                </a:lnTo>
                <a:lnTo>
                  <a:pt x="408161" y="9364"/>
                </a:lnTo>
                <a:lnTo>
                  <a:pt x="407626" y="9310"/>
                </a:lnTo>
                <a:lnTo>
                  <a:pt x="407065" y="9279"/>
                </a:lnTo>
                <a:lnTo>
                  <a:pt x="406530" y="9256"/>
                </a:lnTo>
                <a:lnTo>
                  <a:pt x="405968" y="9248"/>
                </a:lnTo>
                <a:lnTo>
                  <a:pt x="405406" y="9256"/>
                </a:lnTo>
                <a:lnTo>
                  <a:pt x="404844" y="9272"/>
                </a:lnTo>
                <a:lnTo>
                  <a:pt x="404309" y="9303"/>
                </a:lnTo>
                <a:lnTo>
                  <a:pt x="403774" y="9349"/>
                </a:lnTo>
                <a:lnTo>
                  <a:pt x="403266" y="9403"/>
                </a:lnTo>
                <a:lnTo>
                  <a:pt x="402785" y="9480"/>
                </a:lnTo>
                <a:lnTo>
                  <a:pt x="402330" y="9565"/>
                </a:lnTo>
                <a:lnTo>
                  <a:pt x="401902" y="9665"/>
                </a:lnTo>
                <a:lnTo>
                  <a:pt x="401527" y="9773"/>
                </a:lnTo>
                <a:lnTo>
                  <a:pt x="401180" y="9897"/>
                </a:lnTo>
                <a:lnTo>
                  <a:pt x="401019" y="9966"/>
                </a:lnTo>
                <a:lnTo>
                  <a:pt x="400858" y="10044"/>
                </a:lnTo>
                <a:lnTo>
                  <a:pt x="400725" y="10113"/>
                </a:lnTo>
                <a:lnTo>
                  <a:pt x="400618" y="10190"/>
                </a:lnTo>
                <a:lnTo>
                  <a:pt x="400511" y="10275"/>
                </a:lnTo>
                <a:lnTo>
                  <a:pt x="400404" y="10360"/>
                </a:lnTo>
                <a:lnTo>
                  <a:pt x="400323" y="10453"/>
                </a:lnTo>
                <a:lnTo>
                  <a:pt x="400243" y="10545"/>
                </a:lnTo>
                <a:lnTo>
                  <a:pt x="400190" y="10638"/>
                </a:lnTo>
                <a:lnTo>
                  <a:pt x="400163" y="10738"/>
                </a:lnTo>
                <a:lnTo>
                  <a:pt x="400136" y="10839"/>
                </a:lnTo>
                <a:lnTo>
                  <a:pt x="400136" y="10947"/>
                </a:lnTo>
                <a:lnTo>
                  <a:pt x="400243" y="13108"/>
                </a:lnTo>
                <a:lnTo>
                  <a:pt x="400297" y="15270"/>
                </a:lnTo>
                <a:lnTo>
                  <a:pt x="400350" y="17432"/>
                </a:lnTo>
                <a:lnTo>
                  <a:pt x="400350" y="19585"/>
                </a:lnTo>
                <a:lnTo>
                  <a:pt x="400350" y="21739"/>
                </a:lnTo>
                <a:lnTo>
                  <a:pt x="400323" y="23893"/>
                </a:lnTo>
                <a:lnTo>
                  <a:pt x="400270" y="26039"/>
                </a:lnTo>
                <a:lnTo>
                  <a:pt x="400216" y="28185"/>
                </a:lnTo>
                <a:lnTo>
                  <a:pt x="400109" y="30332"/>
                </a:lnTo>
                <a:lnTo>
                  <a:pt x="400002" y="32478"/>
                </a:lnTo>
                <a:lnTo>
                  <a:pt x="399869" y="34624"/>
                </a:lnTo>
                <a:lnTo>
                  <a:pt x="399708" y="36762"/>
                </a:lnTo>
                <a:lnTo>
                  <a:pt x="399521" y="38908"/>
                </a:lnTo>
                <a:lnTo>
                  <a:pt x="399334" y="41047"/>
                </a:lnTo>
                <a:lnTo>
                  <a:pt x="399120" y="43185"/>
                </a:lnTo>
                <a:lnTo>
                  <a:pt x="398879" y="45331"/>
                </a:lnTo>
                <a:lnTo>
                  <a:pt x="398611" y="47470"/>
                </a:lnTo>
                <a:lnTo>
                  <a:pt x="398344" y="49608"/>
                </a:lnTo>
                <a:lnTo>
                  <a:pt x="398050" y="51747"/>
                </a:lnTo>
                <a:lnTo>
                  <a:pt x="397755" y="53885"/>
                </a:lnTo>
                <a:lnTo>
                  <a:pt x="397434" y="56031"/>
                </a:lnTo>
                <a:lnTo>
                  <a:pt x="397087" y="58170"/>
                </a:lnTo>
                <a:lnTo>
                  <a:pt x="396712" y="60316"/>
                </a:lnTo>
                <a:lnTo>
                  <a:pt x="396338" y="62454"/>
                </a:lnTo>
                <a:lnTo>
                  <a:pt x="395535" y="66746"/>
                </a:lnTo>
                <a:lnTo>
                  <a:pt x="394679" y="71046"/>
                </a:lnTo>
                <a:lnTo>
                  <a:pt x="393770" y="75354"/>
                </a:lnTo>
                <a:lnTo>
                  <a:pt x="392807" y="79669"/>
                </a:lnTo>
                <a:lnTo>
                  <a:pt x="392807" y="79770"/>
                </a:lnTo>
                <a:lnTo>
                  <a:pt x="392833" y="79862"/>
                </a:lnTo>
                <a:lnTo>
                  <a:pt x="392887" y="79955"/>
                </a:lnTo>
                <a:lnTo>
                  <a:pt x="392994" y="80040"/>
                </a:lnTo>
                <a:lnTo>
                  <a:pt x="393101" y="80117"/>
                </a:lnTo>
                <a:lnTo>
                  <a:pt x="393261" y="80194"/>
                </a:lnTo>
                <a:lnTo>
                  <a:pt x="393422" y="80264"/>
                </a:lnTo>
                <a:lnTo>
                  <a:pt x="393636" y="80326"/>
                </a:lnTo>
                <a:lnTo>
                  <a:pt x="388954" y="80696"/>
                </a:lnTo>
                <a:lnTo>
                  <a:pt x="384273" y="81051"/>
                </a:lnTo>
                <a:lnTo>
                  <a:pt x="379592" y="81399"/>
                </a:lnTo>
                <a:lnTo>
                  <a:pt x="374884" y="81723"/>
                </a:lnTo>
                <a:lnTo>
                  <a:pt x="370149" y="82032"/>
                </a:lnTo>
                <a:lnTo>
                  <a:pt x="365441" y="82325"/>
                </a:lnTo>
                <a:lnTo>
                  <a:pt x="363060" y="82472"/>
                </a:lnTo>
                <a:lnTo>
                  <a:pt x="360679" y="82603"/>
                </a:lnTo>
                <a:lnTo>
                  <a:pt x="358325" y="82734"/>
                </a:lnTo>
                <a:lnTo>
                  <a:pt x="355944" y="82858"/>
                </a:lnTo>
                <a:lnTo>
                  <a:pt x="356533" y="81762"/>
                </a:lnTo>
                <a:lnTo>
                  <a:pt x="357094" y="80658"/>
                </a:lnTo>
                <a:lnTo>
                  <a:pt x="357656" y="79554"/>
                </a:lnTo>
                <a:lnTo>
                  <a:pt x="358165" y="78450"/>
                </a:lnTo>
                <a:lnTo>
                  <a:pt x="358673" y="77338"/>
                </a:lnTo>
                <a:lnTo>
                  <a:pt x="359128" y="76226"/>
                </a:lnTo>
                <a:lnTo>
                  <a:pt x="359582" y="75115"/>
                </a:lnTo>
                <a:lnTo>
                  <a:pt x="360037" y="74003"/>
                </a:lnTo>
                <a:lnTo>
                  <a:pt x="360438" y="72891"/>
                </a:lnTo>
                <a:lnTo>
                  <a:pt x="360840" y="71772"/>
                </a:lnTo>
                <a:lnTo>
                  <a:pt x="361187" y="70653"/>
                </a:lnTo>
                <a:lnTo>
                  <a:pt x="361562" y="69533"/>
                </a:lnTo>
                <a:lnTo>
                  <a:pt x="361883" y="68414"/>
                </a:lnTo>
                <a:lnTo>
                  <a:pt x="362204" y="67294"/>
                </a:lnTo>
                <a:lnTo>
                  <a:pt x="362471" y="66167"/>
                </a:lnTo>
                <a:lnTo>
                  <a:pt x="362766" y="65040"/>
                </a:lnTo>
                <a:lnTo>
                  <a:pt x="363006" y="63921"/>
                </a:lnTo>
                <a:lnTo>
                  <a:pt x="363247" y="62794"/>
                </a:lnTo>
                <a:lnTo>
                  <a:pt x="363461" y="61659"/>
                </a:lnTo>
                <a:lnTo>
                  <a:pt x="363675" y="60532"/>
                </a:lnTo>
                <a:lnTo>
                  <a:pt x="363862" y="59405"/>
                </a:lnTo>
                <a:lnTo>
                  <a:pt x="364023" y="58270"/>
                </a:lnTo>
                <a:lnTo>
                  <a:pt x="364183" y="57143"/>
                </a:lnTo>
                <a:lnTo>
                  <a:pt x="364317" y="56008"/>
                </a:lnTo>
                <a:lnTo>
                  <a:pt x="364558" y="53746"/>
                </a:lnTo>
                <a:lnTo>
                  <a:pt x="364718" y="51476"/>
                </a:lnTo>
                <a:lnTo>
                  <a:pt x="364825" y="49207"/>
                </a:lnTo>
                <a:lnTo>
                  <a:pt x="364879" y="46937"/>
                </a:lnTo>
                <a:lnTo>
                  <a:pt x="364879" y="44667"/>
                </a:lnTo>
                <a:lnTo>
                  <a:pt x="364852" y="42390"/>
                </a:lnTo>
                <a:lnTo>
                  <a:pt x="364772" y="40120"/>
                </a:lnTo>
                <a:lnTo>
                  <a:pt x="364638" y="37851"/>
                </a:lnTo>
                <a:lnTo>
                  <a:pt x="364451" y="35589"/>
                </a:lnTo>
                <a:lnTo>
                  <a:pt x="364237" y="33319"/>
                </a:lnTo>
                <a:lnTo>
                  <a:pt x="363996" y="31057"/>
                </a:lnTo>
                <a:lnTo>
                  <a:pt x="363729" y="28795"/>
                </a:lnTo>
                <a:lnTo>
                  <a:pt x="363408" y="26541"/>
                </a:lnTo>
                <a:lnTo>
                  <a:pt x="363087" y="24287"/>
                </a:lnTo>
                <a:lnTo>
                  <a:pt x="362739" y="22040"/>
                </a:lnTo>
                <a:lnTo>
                  <a:pt x="362338" y="19802"/>
                </a:lnTo>
                <a:lnTo>
                  <a:pt x="361963" y="17563"/>
                </a:lnTo>
                <a:lnTo>
                  <a:pt x="361535" y="15332"/>
                </a:lnTo>
                <a:lnTo>
                  <a:pt x="360679" y="10893"/>
                </a:lnTo>
                <a:lnTo>
                  <a:pt x="360652" y="10785"/>
                </a:lnTo>
                <a:lnTo>
                  <a:pt x="360599" y="10677"/>
                </a:lnTo>
                <a:lnTo>
                  <a:pt x="360545" y="10576"/>
                </a:lnTo>
                <a:lnTo>
                  <a:pt x="360438" y="10476"/>
                </a:lnTo>
                <a:lnTo>
                  <a:pt x="360358" y="10383"/>
                </a:lnTo>
                <a:lnTo>
                  <a:pt x="360251" y="10291"/>
                </a:lnTo>
                <a:lnTo>
                  <a:pt x="360117" y="10198"/>
                </a:lnTo>
                <a:lnTo>
                  <a:pt x="359957" y="10113"/>
                </a:lnTo>
                <a:lnTo>
                  <a:pt x="359823" y="10036"/>
                </a:lnTo>
                <a:lnTo>
                  <a:pt x="359636" y="9959"/>
                </a:lnTo>
                <a:lnTo>
                  <a:pt x="359449" y="9882"/>
                </a:lnTo>
                <a:lnTo>
                  <a:pt x="359261" y="9812"/>
                </a:lnTo>
                <a:lnTo>
                  <a:pt x="359074" y="9743"/>
                </a:lnTo>
                <a:lnTo>
                  <a:pt x="358860" y="9681"/>
                </a:lnTo>
                <a:lnTo>
                  <a:pt x="358379" y="9557"/>
                </a:lnTo>
                <a:lnTo>
                  <a:pt x="357897" y="9457"/>
                </a:lnTo>
                <a:lnTo>
                  <a:pt x="357362" y="9364"/>
                </a:lnTo>
                <a:lnTo>
                  <a:pt x="356827" y="9295"/>
                </a:lnTo>
                <a:lnTo>
                  <a:pt x="356238" y="9233"/>
                </a:lnTo>
                <a:lnTo>
                  <a:pt x="355677" y="9179"/>
                </a:lnTo>
                <a:lnTo>
                  <a:pt x="355061" y="9148"/>
                </a:lnTo>
                <a:lnTo>
                  <a:pt x="354473" y="9125"/>
                </a:lnTo>
                <a:lnTo>
                  <a:pt x="353858" y="9117"/>
                </a:lnTo>
                <a:lnTo>
                  <a:pt x="353269" y="9125"/>
                </a:lnTo>
                <a:lnTo>
                  <a:pt x="352681" y="9148"/>
                </a:lnTo>
                <a:lnTo>
                  <a:pt x="352092" y="9187"/>
                </a:lnTo>
                <a:lnTo>
                  <a:pt x="351530" y="9233"/>
                </a:lnTo>
                <a:lnTo>
                  <a:pt x="350995" y="9295"/>
                </a:lnTo>
                <a:lnTo>
                  <a:pt x="350460" y="9372"/>
                </a:lnTo>
                <a:lnTo>
                  <a:pt x="350006" y="9465"/>
                </a:lnTo>
                <a:lnTo>
                  <a:pt x="349551" y="9565"/>
                </a:lnTo>
                <a:lnTo>
                  <a:pt x="349337" y="9619"/>
                </a:lnTo>
                <a:lnTo>
                  <a:pt x="349150" y="9681"/>
                </a:lnTo>
                <a:lnTo>
                  <a:pt x="348962" y="9750"/>
                </a:lnTo>
                <a:lnTo>
                  <a:pt x="348802" y="9812"/>
                </a:lnTo>
                <a:lnTo>
                  <a:pt x="348641" y="9889"/>
                </a:lnTo>
                <a:lnTo>
                  <a:pt x="348481" y="9959"/>
                </a:lnTo>
                <a:lnTo>
                  <a:pt x="348347" y="10036"/>
                </a:lnTo>
                <a:lnTo>
                  <a:pt x="348240" y="10121"/>
                </a:lnTo>
                <a:lnTo>
                  <a:pt x="348133" y="10206"/>
                </a:lnTo>
                <a:lnTo>
                  <a:pt x="348053" y="10291"/>
                </a:lnTo>
                <a:lnTo>
                  <a:pt x="347999" y="10383"/>
                </a:lnTo>
                <a:lnTo>
                  <a:pt x="347946" y="10476"/>
                </a:lnTo>
                <a:lnTo>
                  <a:pt x="347892" y="10576"/>
                </a:lnTo>
                <a:lnTo>
                  <a:pt x="347892" y="10677"/>
                </a:lnTo>
                <a:lnTo>
                  <a:pt x="347892" y="10785"/>
                </a:lnTo>
                <a:lnTo>
                  <a:pt x="347919" y="10893"/>
                </a:lnTo>
                <a:lnTo>
                  <a:pt x="348534" y="13155"/>
                </a:lnTo>
                <a:lnTo>
                  <a:pt x="349096" y="15424"/>
                </a:lnTo>
                <a:lnTo>
                  <a:pt x="349604" y="17686"/>
                </a:lnTo>
                <a:lnTo>
                  <a:pt x="350059" y="19948"/>
                </a:lnTo>
                <a:lnTo>
                  <a:pt x="350460" y="22210"/>
                </a:lnTo>
                <a:lnTo>
                  <a:pt x="350781" y="24464"/>
                </a:lnTo>
                <a:lnTo>
                  <a:pt x="351102" y="26719"/>
                </a:lnTo>
                <a:lnTo>
                  <a:pt x="351343" y="28973"/>
                </a:lnTo>
                <a:lnTo>
                  <a:pt x="351557" y="31227"/>
                </a:lnTo>
                <a:lnTo>
                  <a:pt x="351718" y="33481"/>
                </a:lnTo>
                <a:lnTo>
                  <a:pt x="351851" y="35735"/>
                </a:lnTo>
                <a:lnTo>
                  <a:pt x="351958" y="37982"/>
                </a:lnTo>
                <a:lnTo>
                  <a:pt x="352039" y="40236"/>
                </a:lnTo>
                <a:lnTo>
                  <a:pt x="352092" y="42483"/>
                </a:lnTo>
                <a:lnTo>
                  <a:pt x="352119" y="44729"/>
                </a:lnTo>
                <a:lnTo>
                  <a:pt x="352119" y="46983"/>
                </a:lnTo>
                <a:lnTo>
                  <a:pt x="352092" y="49230"/>
                </a:lnTo>
                <a:lnTo>
                  <a:pt x="352065" y="51476"/>
                </a:lnTo>
                <a:lnTo>
                  <a:pt x="351958" y="55977"/>
                </a:lnTo>
                <a:lnTo>
                  <a:pt x="351718" y="64986"/>
                </a:lnTo>
                <a:lnTo>
                  <a:pt x="351611" y="69495"/>
                </a:lnTo>
                <a:lnTo>
                  <a:pt x="351557" y="74011"/>
                </a:lnTo>
                <a:lnTo>
                  <a:pt x="351557" y="76273"/>
                </a:lnTo>
                <a:lnTo>
                  <a:pt x="351557" y="78535"/>
                </a:lnTo>
                <a:lnTo>
                  <a:pt x="351611" y="80804"/>
                </a:lnTo>
                <a:lnTo>
                  <a:pt x="351664" y="83066"/>
                </a:lnTo>
                <a:lnTo>
                  <a:pt x="348775" y="83205"/>
                </a:lnTo>
                <a:lnTo>
                  <a:pt x="345886" y="83336"/>
                </a:lnTo>
                <a:lnTo>
                  <a:pt x="342997" y="83460"/>
                </a:lnTo>
                <a:lnTo>
                  <a:pt x="340108" y="83583"/>
                </a:lnTo>
                <a:lnTo>
                  <a:pt x="337192" y="83699"/>
                </a:lnTo>
                <a:lnTo>
                  <a:pt x="334303" y="83807"/>
                </a:lnTo>
                <a:lnTo>
                  <a:pt x="331414" y="83908"/>
                </a:lnTo>
                <a:lnTo>
                  <a:pt x="328525" y="84000"/>
                </a:lnTo>
                <a:lnTo>
                  <a:pt x="325636" y="84093"/>
                </a:lnTo>
                <a:lnTo>
                  <a:pt x="322720" y="84178"/>
                </a:lnTo>
                <a:lnTo>
                  <a:pt x="319831" y="84255"/>
                </a:lnTo>
                <a:lnTo>
                  <a:pt x="316942" y="84325"/>
                </a:lnTo>
                <a:lnTo>
                  <a:pt x="314053" y="84386"/>
                </a:lnTo>
                <a:lnTo>
                  <a:pt x="311164" y="84448"/>
                </a:lnTo>
                <a:lnTo>
                  <a:pt x="308275" y="84502"/>
                </a:lnTo>
                <a:lnTo>
                  <a:pt x="305386" y="84548"/>
                </a:lnTo>
                <a:lnTo>
                  <a:pt x="305600" y="83390"/>
                </a:lnTo>
                <a:lnTo>
                  <a:pt x="305787" y="82225"/>
                </a:lnTo>
                <a:lnTo>
                  <a:pt x="305974" y="81059"/>
                </a:lnTo>
                <a:lnTo>
                  <a:pt x="306135" y="79901"/>
                </a:lnTo>
                <a:lnTo>
                  <a:pt x="306295" y="78735"/>
                </a:lnTo>
                <a:lnTo>
                  <a:pt x="306429" y="77570"/>
                </a:lnTo>
                <a:lnTo>
                  <a:pt x="306536" y="76404"/>
                </a:lnTo>
                <a:lnTo>
                  <a:pt x="306643" y="75238"/>
                </a:lnTo>
                <a:lnTo>
                  <a:pt x="306777" y="72907"/>
                </a:lnTo>
                <a:lnTo>
                  <a:pt x="306884" y="70568"/>
                </a:lnTo>
                <a:lnTo>
                  <a:pt x="306910" y="68236"/>
                </a:lnTo>
                <a:lnTo>
                  <a:pt x="306857" y="65897"/>
                </a:lnTo>
                <a:lnTo>
                  <a:pt x="306777" y="63566"/>
                </a:lnTo>
                <a:lnTo>
                  <a:pt x="306643" y="61227"/>
                </a:lnTo>
                <a:lnTo>
                  <a:pt x="306429" y="58887"/>
                </a:lnTo>
                <a:lnTo>
                  <a:pt x="306188" y="56548"/>
                </a:lnTo>
                <a:lnTo>
                  <a:pt x="305867" y="54217"/>
                </a:lnTo>
                <a:lnTo>
                  <a:pt x="305519" y="51878"/>
                </a:lnTo>
                <a:lnTo>
                  <a:pt x="305118" y="49539"/>
                </a:lnTo>
                <a:lnTo>
                  <a:pt x="304663" y="47200"/>
                </a:lnTo>
                <a:lnTo>
                  <a:pt x="304155" y="44868"/>
                </a:lnTo>
                <a:lnTo>
                  <a:pt x="303620" y="42529"/>
                </a:lnTo>
                <a:lnTo>
                  <a:pt x="303032" y="40198"/>
                </a:lnTo>
                <a:lnTo>
                  <a:pt x="302416" y="37866"/>
                </a:lnTo>
                <a:lnTo>
                  <a:pt x="301747" y="35527"/>
                </a:lnTo>
                <a:lnTo>
                  <a:pt x="301025" y="33203"/>
                </a:lnTo>
                <a:lnTo>
                  <a:pt x="300303" y="30872"/>
                </a:lnTo>
                <a:lnTo>
                  <a:pt x="299527" y="28541"/>
                </a:lnTo>
                <a:lnTo>
                  <a:pt x="298698" y="26217"/>
                </a:lnTo>
                <a:lnTo>
                  <a:pt x="297869" y="23893"/>
                </a:lnTo>
                <a:lnTo>
                  <a:pt x="296986" y="21577"/>
                </a:lnTo>
                <a:lnTo>
                  <a:pt x="296076" y="19253"/>
                </a:lnTo>
                <a:lnTo>
                  <a:pt x="295167" y="16938"/>
                </a:lnTo>
                <a:lnTo>
                  <a:pt x="294204" y="14629"/>
                </a:lnTo>
                <a:lnTo>
                  <a:pt x="293214" y="12313"/>
                </a:lnTo>
                <a:lnTo>
                  <a:pt x="292224" y="10005"/>
                </a:lnTo>
                <a:lnTo>
                  <a:pt x="292144" y="9882"/>
                </a:lnTo>
                <a:lnTo>
                  <a:pt x="292064" y="9758"/>
                </a:lnTo>
                <a:lnTo>
                  <a:pt x="291957" y="9642"/>
                </a:lnTo>
                <a:lnTo>
                  <a:pt x="291850" y="9534"/>
                </a:lnTo>
                <a:lnTo>
                  <a:pt x="291689" y="9418"/>
                </a:lnTo>
                <a:lnTo>
                  <a:pt x="291556" y="9318"/>
                </a:lnTo>
                <a:lnTo>
                  <a:pt x="291368" y="9218"/>
                </a:lnTo>
                <a:lnTo>
                  <a:pt x="291181" y="9117"/>
                </a:lnTo>
                <a:lnTo>
                  <a:pt x="290994" y="9025"/>
                </a:lnTo>
                <a:lnTo>
                  <a:pt x="290753" y="8932"/>
                </a:lnTo>
                <a:lnTo>
                  <a:pt x="290539" y="8847"/>
                </a:lnTo>
                <a:lnTo>
                  <a:pt x="290298" y="8770"/>
                </a:lnTo>
                <a:lnTo>
                  <a:pt x="290031" y="8685"/>
                </a:lnTo>
                <a:lnTo>
                  <a:pt x="289763" y="8615"/>
                </a:lnTo>
                <a:lnTo>
                  <a:pt x="289496" y="8546"/>
                </a:lnTo>
                <a:lnTo>
                  <a:pt x="289201" y="8477"/>
                </a:lnTo>
                <a:lnTo>
                  <a:pt x="288907" y="8415"/>
                </a:lnTo>
                <a:lnTo>
                  <a:pt x="288613" y="8361"/>
                </a:lnTo>
                <a:lnTo>
                  <a:pt x="287998" y="8253"/>
                </a:lnTo>
                <a:lnTo>
                  <a:pt x="287329" y="8168"/>
                </a:lnTo>
                <a:lnTo>
                  <a:pt x="286660" y="8091"/>
                </a:lnTo>
                <a:lnTo>
                  <a:pt x="285965" y="8036"/>
                </a:lnTo>
                <a:lnTo>
                  <a:pt x="285269" y="7998"/>
                </a:lnTo>
                <a:lnTo>
                  <a:pt x="284547" y="7967"/>
                </a:lnTo>
                <a:lnTo>
                  <a:pt x="283851" y="7959"/>
                </a:lnTo>
                <a:lnTo>
                  <a:pt x="283156" y="7967"/>
                </a:lnTo>
                <a:lnTo>
                  <a:pt x="282487" y="7990"/>
                </a:lnTo>
                <a:lnTo>
                  <a:pt x="281818" y="8029"/>
                </a:lnTo>
                <a:lnTo>
                  <a:pt x="281176" y="8091"/>
                </a:lnTo>
                <a:lnTo>
                  <a:pt x="280561" y="8160"/>
                </a:lnTo>
                <a:lnTo>
                  <a:pt x="280267" y="8199"/>
                </a:lnTo>
                <a:lnTo>
                  <a:pt x="279972" y="8245"/>
                </a:lnTo>
                <a:lnTo>
                  <a:pt x="279705" y="8299"/>
                </a:lnTo>
                <a:lnTo>
                  <a:pt x="279437" y="8345"/>
                </a:lnTo>
                <a:lnTo>
                  <a:pt x="279197" y="8407"/>
                </a:lnTo>
                <a:lnTo>
                  <a:pt x="278956" y="8469"/>
                </a:lnTo>
                <a:lnTo>
                  <a:pt x="278715" y="8538"/>
                </a:lnTo>
                <a:lnTo>
                  <a:pt x="278501" y="8608"/>
                </a:lnTo>
                <a:lnTo>
                  <a:pt x="278314" y="8677"/>
                </a:lnTo>
                <a:lnTo>
                  <a:pt x="278127" y="8754"/>
                </a:lnTo>
                <a:lnTo>
                  <a:pt x="277966" y="8839"/>
                </a:lnTo>
                <a:lnTo>
                  <a:pt x="277806" y="8924"/>
                </a:lnTo>
                <a:lnTo>
                  <a:pt x="277672" y="9017"/>
                </a:lnTo>
                <a:lnTo>
                  <a:pt x="277538" y="9110"/>
                </a:lnTo>
                <a:lnTo>
                  <a:pt x="277431" y="9210"/>
                </a:lnTo>
                <a:lnTo>
                  <a:pt x="277351" y="9310"/>
                </a:lnTo>
                <a:lnTo>
                  <a:pt x="277297" y="9418"/>
                </a:lnTo>
                <a:lnTo>
                  <a:pt x="277244" y="9526"/>
                </a:lnTo>
                <a:lnTo>
                  <a:pt x="277244" y="9642"/>
                </a:lnTo>
                <a:lnTo>
                  <a:pt x="277244" y="9758"/>
                </a:lnTo>
                <a:lnTo>
                  <a:pt x="277244" y="9882"/>
                </a:lnTo>
                <a:lnTo>
                  <a:pt x="277297" y="10005"/>
                </a:lnTo>
                <a:lnTo>
                  <a:pt x="278314" y="12336"/>
                </a:lnTo>
                <a:lnTo>
                  <a:pt x="279277" y="14668"/>
                </a:lnTo>
                <a:lnTo>
                  <a:pt x="280187" y="16999"/>
                </a:lnTo>
                <a:lnTo>
                  <a:pt x="281069" y="19331"/>
                </a:lnTo>
                <a:lnTo>
                  <a:pt x="281899" y="21654"/>
                </a:lnTo>
                <a:lnTo>
                  <a:pt x="282701" y="23986"/>
                </a:lnTo>
                <a:lnTo>
                  <a:pt x="283477" y="26317"/>
                </a:lnTo>
                <a:lnTo>
                  <a:pt x="284199" y="28641"/>
                </a:lnTo>
                <a:lnTo>
                  <a:pt x="284921" y="30972"/>
                </a:lnTo>
                <a:lnTo>
                  <a:pt x="285590" y="33304"/>
                </a:lnTo>
                <a:lnTo>
                  <a:pt x="286232" y="35635"/>
                </a:lnTo>
                <a:lnTo>
                  <a:pt x="286847" y="37959"/>
                </a:lnTo>
                <a:lnTo>
                  <a:pt x="287436" y="40290"/>
                </a:lnTo>
                <a:lnTo>
                  <a:pt x="287998" y="42622"/>
                </a:lnTo>
                <a:lnTo>
                  <a:pt x="288533" y="44953"/>
                </a:lnTo>
                <a:lnTo>
                  <a:pt x="289041" y="47284"/>
                </a:lnTo>
                <a:lnTo>
                  <a:pt x="289549" y="49616"/>
                </a:lnTo>
                <a:lnTo>
                  <a:pt x="290031" y="51947"/>
                </a:lnTo>
                <a:lnTo>
                  <a:pt x="290485" y="54279"/>
                </a:lnTo>
                <a:lnTo>
                  <a:pt x="290940" y="56610"/>
                </a:lnTo>
                <a:lnTo>
                  <a:pt x="291796" y="61281"/>
                </a:lnTo>
                <a:lnTo>
                  <a:pt x="292599" y="65951"/>
                </a:lnTo>
                <a:lnTo>
                  <a:pt x="293375" y="70622"/>
                </a:lnTo>
                <a:lnTo>
                  <a:pt x="294124" y="75300"/>
                </a:lnTo>
                <a:lnTo>
                  <a:pt x="295622" y="84664"/>
                </a:lnTo>
                <a:lnTo>
                  <a:pt x="292733" y="84680"/>
                </a:lnTo>
                <a:lnTo>
                  <a:pt x="289870" y="84687"/>
                </a:lnTo>
                <a:lnTo>
                  <a:pt x="287008" y="84695"/>
                </a:lnTo>
                <a:lnTo>
                  <a:pt x="284172" y="84687"/>
                </a:lnTo>
                <a:lnTo>
                  <a:pt x="281310" y="84672"/>
                </a:lnTo>
                <a:lnTo>
                  <a:pt x="278474" y="84649"/>
                </a:lnTo>
                <a:lnTo>
                  <a:pt x="275666" y="84618"/>
                </a:lnTo>
                <a:lnTo>
                  <a:pt x="272830" y="84579"/>
                </a:lnTo>
                <a:lnTo>
                  <a:pt x="270021" y="84533"/>
                </a:lnTo>
                <a:lnTo>
                  <a:pt x="267212" y="84471"/>
                </a:lnTo>
                <a:lnTo>
                  <a:pt x="264404" y="84409"/>
                </a:lnTo>
                <a:lnTo>
                  <a:pt x="261622" y="84340"/>
                </a:lnTo>
                <a:lnTo>
                  <a:pt x="258840" y="84263"/>
                </a:lnTo>
                <a:lnTo>
                  <a:pt x="256057" y="84170"/>
                </a:lnTo>
                <a:lnTo>
                  <a:pt x="253302" y="84077"/>
                </a:lnTo>
                <a:lnTo>
                  <a:pt x="250547" y="83977"/>
                </a:lnTo>
                <a:lnTo>
                  <a:pt x="250788" y="83444"/>
                </a:lnTo>
                <a:lnTo>
                  <a:pt x="251028" y="82912"/>
                </a:lnTo>
                <a:lnTo>
                  <a:pt x="251242" y="82379"/>
                </a:lnTo>
                <a:lnTo>
                  <a:pt x="251456" y="81839"/>
                </a:lnTo>
                <a:lnTo>
                  <a:pt x="251617" y="81306"/>
                </a:lnTo>
                <a:lnTo>
                  <a:pt x="251777" y="80766"/>
                </a:lnTo>
                <a:lnTo>
                  <a:pt x="251938" y="80225"/>
                </a:lnTo>
                <a:lnTo>
                  <a:pt x="252072" y="79685"/>
                </a:lnTo>
                <a:lnTo>
                  <a:pt x="252179" y="79144"/>
                </a:lnTo>
                <a:lnTo>
                  <a:pt x="252259" y="78596"/>
                </a:lnTo>
                <a:lnTo>
                  <a:pt x="252419" y="77508"/>
                </a:lnTo>
                <a:lnTo>
                  <a:pt x="252500" y="76412"/>
                </a:lnTo>
                <a:lnTo>
                  <a:pt x="252526" y="75315"/>
                </a:lnTo>
                <a:lnTo>
                  <a:pt x="252526" y="74219"/>
                </a:lnTo>
                <a:lnTo>
                  <a:pt x="252446" y="73115"/>
                </a:lnTo>
                <a:lnTo>
                  <a:pt x="252339" y="72004"/>
                </a:lnTo>
                <a:lnTo>
                  <a:pt x="252179" y="70900"/>
                </a:lnTo>
                <a:lnTo>
                  <a:pt x="251991" y="69788"/>
                </a:lnTo>
                <a:lnTo>
                  <a:pt x="251751" y="68676"/>
                </a:lnTo>
                <a:lnTo>
                  <a:pt x="251510" y="67565"/>
                </a:lnTo>
                <a:lnTo>
                  <a:pt x="251216" y="66453"/>
                </a:lnTo>
                <a:lnTo>
                  <a:pt x="250921" y="65341"/>
                </a:lnTo>
                <a:lnTo>
                  <a:pt x="250574" y="64230"/>
                </a:lnTo>
                <a:lnTo>
                  <a:pt x="249878" y="62014"/>
                </a:lnTo>
                <a:lnTo>
                  <a:pt x="249129" y="59798"/>
                </a:lnTo>
                <a:lnTo>
                  <a:pt x="248353" y="57598"/>
                </a:lnTo>
                <a:lnTo>
                  <a:pt x="247604" y="55414"/>
                </a:lnTo>
                <a:lnTo>
                  <a:pt x="246882" y="53236"/>
                </a:lnTo>
                <a:lnTo>
                  <a:pt x="246561" y="52163"/>
                </a:lnTo>
                <a:lnTo>
                  <a:pt x="246240" y="51090"/>
                </a:lnTo>
                <a:lnTo>
                  <a:pt x="245946" y="50025"/>
                </a:lnTo>
                <a:lnTo>
                  <a:pt x="245705" y="48960"/>
                </a:lnTo>
                <a:lnTo>
                  <a:pt x="245143" y="46505"/>
                </a:lnTo>
                <a:lnTo>
                  <a:pt x="244635" y="44042"/>
                </a:lnTo>
                <a:lnTo>
                  <a:pt x="244153" y="41572"/>
                </a:lnTo>
                <a:lnTo>
                  <a:pt x="243699" y="39101"/>
                </a:lnTo>
                <a:lnTo>
                  <a:pt x="242762" y="34153"/>
                </a:lnTo>
                <a:lnTo>
                  <a:pt x="242254" y="31675"/>
                </a:lnTo>
                <a:lnTo>
                  <a:pt x="241746" y="29197"/>
                </a:lnTo>
                <a:lnTo>
                  <a:pt x="241157" y="26726"/>
                </a:lnTo>
                <a:lnTo>
                  <a:pt x="240863" y="25483"/>
                </a:lnTo>
                <a:lnTo>
                  <a:pt x="240542" y="24248"/>
                </a:lnTo>
                <a:lnTo>
                  <a:pt x="240194" y="23013"/>
                </a:lnTo>
                <a:lnTo>
                  <a:pt x="239820" y="21778"/>
                </a:lnTo>
                <a:lnTo>
                  <a:pt x="239445" y="20550"/>
                </a:lnTo>
                <a:lnTo>
                  <a:pt x="239044" y="19315"/>
                </a:lnTo>
                <a:lnTo>
                  <a:pt x="238616" y="18088"/>
                </a:lnTo>
                <a:lnTo>
                  <a:pt x="238161" y="16860"/>
                </a:lnTo>
                <a:lnTo>
                  <a:pt x="237707" y="15633"/>
                </a:lnTo>
                <a:lnTo>
                  <a:pt x="237198" y="14405"/>
                </a:lnTo>
                <a:lnTo>
                  <a:pt x="236663" y="13178"/>
                </a:lnTo>
                <a:lnTo>
                  <a:pt x="236101" y="11958"/>
                </a:lnTo>
                <a:lnTo>
                  <a:pt x="235486" y="10738"/>
                </a:lnTo>
                <a:lnTo>
                  <a:pt x="234871" y="9519"/>
                </a:lnTo>
                <a:lnTo>
                  <a:pt x="234791" y="9418"/>
                </a:lnTo>
                <a:lnTo>
                  <a:pt x="234710" y="9318"/>
                </a:lnTo>
                <a:lnTo>
                  <a:pt x="234630" y="9225"/>
                </a:lnTo>
                <a:lnTo>
                  <a:pt x="234496" y="9133"/>
                </a:lnTo>
                <a:lnTo>
                  <a:pt x="234389" y="9040"/>
                </a:lnTo>
                <a:lnTo>
                  <a:pt x="234256" y="8963"/>
                </a:lnTo>
                <a:lnTo>
                  <a:pt x="234095" y="8878"/>
                </a:lnTo>
                <a:lnTo>
                  <a:pt x="233935" y="8808"/>
                </a:lnTo>
                <a:lnTo>
                  <a:pt x="233747" y="8731"/>
                </a:lnTo>
                <a:lnTo>
                  <a:pt x="233560" y="8670"/>
                </a:lnTo>
                <a:lnTo>
                  <a:pt x="233373" y="8600"/>
                </a:lnTo>
                <a:lnTo>
                  <a:pt x="233159" y="8546"/>
                </a:lnTo>
                <a:lnTo>
                  <a:pt x="232945" y="8484"/>
                </a:lnTo>
                <a:lnTo>
                  <a:pt x="232731" y="8438"/>
                </a:lnTo>
                <a:lnTo>
                  <a:pt x="232249" y="8345"/>
                </a:lnTo>
                <a:lnTo>
                  <a:pt x="231741" y="8268"/>
                </a:lnTo>
                <a:lnTo>
                  <a:pt x="231179" y="8206"/>
                </a:lnTo>
                <a:lnTo>
                  <a:pt x="230618" y="8152"/>
                </a:lnTo>
                <a:lnTo>
                  <a:pt x="230056" y="8121"/>
                </a:lnTo>
                <a:lnTo>
                  <a:pt x="229467" y="8098"/>
                </a:lnTo>
                <a:lnTo>
                  <a:pt x="228852" y="8091"/>
                </a:lnTo>
                <a:lnTo>
                  <a:pt x="228264" y="8098"/>
                </a:lnTo>
                <a:lnTo>
                  <a:pt x="227648" y="8121"/>
                </a:lnTo>
                <a:lnTo>
                  <a:pt x="227033" y="8152"/>
                </a:lnTo>
                <a:lnTo>
                  <a:pt x="226445" y="8199"/>
                </a:lnTo>
                <a:lnTo>
                  <a:pt x="225856" y="8260"/>
                </a:lnTo>
                <a:lnTo>
                  <a:pt x="225294" y="8330"/>
                </a:lnTo>
                <a:lnTo>
                  <a:pt x="224759" y="8407"/>
                </a:lnTo>
                <a:lnTo>
                  <a:pt x="224224" y="8507"/>
                </a:lnTo>
                <a:lnTo>
                  <a:pt x="223743" y="8608"/>
                </a:lnTo>
                <a:lnTo>
                  <a:pt x="223288" y="8731"/>
                </a:lnTo>
                <a:lnTo>
                  <a:pt x="222860" y="8855"/>
                </a:lnTo>
                <a:lnTo>
                  <a:pt x="222485" y="8994"/>
                </a:lnTo>
                <a:lnTo>
                  <a:pt x="222138" y="9148"/>
                </a:lnTo>
                <a:lnTo>
                  <a:pt x="221870" y="9310"/>
                </a:lnTo>
                <a:lnTo>
                  <a:pt x="221736" y="9395"/>
                </a:lnTo>
                <a:lnTo>
                  <a:pt x="221629" y="9480"/>
                </a:lnTo>
                <a:lnTo>
                  <a:pt x="221549" y="9565"/>
                </a:lnTo>
                <a:lnTo>
                  <a:pt x="221469" y="9658"/>
                </a:lnTo>
                <a:lnTo>
                  <a:pt x="221389" y="9750"/>
                </a:lnTo>
                <a:lnTo>
                  <a:pt x="221362" y="9851"/>
                </a:lnTo>
                <a:lnTo>
                  <a:pt x="221335" y="9951"/>
                </a:lnTo>
                <a:lnTo>
                  <a:pt x="221308" y="10051"/>
                </a:lnTo>
                <a:lnTo>
                  <a:pt x="221308" y="11317"/>
                </a:lnTo>
                <a:lnTo>
                  <a:pt x="221362" y="12583"/>
                </a:lnTo>
                <a:lnTo>
                  <a:pt x="221442" y="13857"/>
                </a:lnTo>
                <a:lnTo>
                  <a:pt x="221549" y="15123"/>
                </a:lnTo>
                <a:lnTo>
                  <a:pt x="221683" y="16397"/>
                </a:lnTo>
                <a:lnTo>
                  <a:pt x="221843" y="17671"/>
                </a:lnTo>
                <a:lnTo>
                  <a:pt x="222031" y="18945"/>
                </a:lnTo>
                <a:lnTo>
                  <a:pt x="222271" y="20211"/>
                </a:lnTo>
                <a:lnTo>
                  <a:pt x="222512" y="21485"/>
                </a:lnTo>
                <a:lnTo>
                  <a:pt x="222780" y="22758"/>
                </a:lnTo>
                <a:lnTo>
                  <a:pt x="223101" y="24032"/>
                </a:lnTo>
                <a:lnTo>
                  <a:pt x="223395" y="25306"/>
                </a:lnTo>
                <a:lnTo>
                  <a:pt x="223743" y="26587"/>
                </a:lnTo>
                <a:lnTo>
                  <a:pt x="224090" y="27861"/>
                </a:lnTo>
                <a:lnTo>
                  <a:pt x="224839" y="30409"/>
                </a:lnTo>
                <a:lnTo>
                  <a:pt x="225642" y="32956"/>
                </a:lnTo>
                <a:lnTo>
                  <a:pt x="226471" y="35504"/>
                </a:lnTo>
                <a:lnTo>
                  <a:pt x="228157" y="40591"/>
                </a:lnTo>
                <a:lnTo>
                  <a:pt x="229013" y="43131"/>
                </a:lnTo>
                <a:lnTo>
                  <a:pt x="229842" y="45671"/>
                </a:lnTo>
                <a:lnTo>
                  <a:pt x="230644" y="48203"/>
                </a:lnTo>
                <a:lnTo>
                  <a:pt x="231393" y="50728"/>
                </a:lnTo>
                <a:lnTo>
                  <a:pt x="231955" y="52773"/>
                </a:lnTo>
                <a:lnTo>
                  <a:pt x="232490" y="54819"/>
                </a:lnTo>
                <a:lnTo>
                  <a:pt x="232998" y="56873"/>
                </a:lnTo>
                <a:lnTo>
                  <a:pt x="233480" y="58926"/>
                </a:lnTo>
                <a:lnTo>
                  <a:pt x="234416" y="63041"/>
                </a:lnTo>
                <a:lnTo>
                  <a:pt x="234898" y="65102"/>
                </a:lnTo>
                <a:lnTo>
                  <a:pt x="235406" y="67163"/>
                </a:lnTo>
                <a:lnTo>
                  <a:pt x="235941" y="69224"/>
                </a:lnTo>
                <a:lnTo>
                  <a:pt x="236476" y="71278"/>
                </a:lnTo>
                <a:lnTo>
                  <a:pt x="237091" y="73339"/>
                </a:lnTo>
                <a:lnTo>
                  <a:pt x="237733" y="75393"/>
                </a:lnTo>
                <a:lnTo>
                  <a:pt x="238429" y="77438"/>
                </a:lnTo>
                <a:lnTo>
                  <a:pt x="238803" y="78465"/>
                </a:lnTo>
                <a:lnTo>
                  <a:pt x="239205" y="79484"/>
                </a:lnTo>
                <a:lnTo>
                  <a:pt x="239606" y="80503"/>
                </a:lnTo>
                <a:lnTo>
                  <a:pt x="240034" y="81522"/>
                </a:lnTo>
                <a:lnTo>
                  <a:pt x="240489" y="82541"/>
                </a:lnTo>
                <a:lnTo>
                  <a:pt x="240970" y="83560"/>
                </a:lnTo>
                <a:lnTo>
                  <a:pt x="238215" y="83414"/>
                </a:lnTo>
                <a:lnTo>
                  <a:pt x="235459" y="83267"/>
                </a:lnTo>
                <a:lnTo>
                  <a:pt x="232731" y="83105"/>
                </a:lnTo>
                <a:lnTo>
                  <a:pt x="230029" y="82935"/>
                </a:lnTo>
                <a:lnTo>
                  <a:pt x="227327" y="82757"/>
                </a:lnTo>
                <a:lnTo>
                  <a:pt x="224625" y="82572"/>
                </a:lnTo>
                <a:lnTo>
                  <a:pt x="221950" y="82379"/>
                </a:lnTo>
                <a:lnTo>
                  <a:pt x="219275" y="82171"/>
                </a:lnTo>
                <a:lnTo>
                  <a:pt x="216627" y="81962"/>
                </a:lnTo>
                <a:lnTo>
                  <a:pt x="213979" y="81738"/>
                </a:lnTo>
                <a:lnTo>
                  <a:pt x="211357" y="81507"/>
                </a:lnTo>
                <a:lnTo>
                  <a:pt x="208736" y="81267"/>
                </a:lnTo>
                <a:lnTo>
                  <a:pt x="206114" y="81020"/>
                </a:lnTo>
                <a:lnTo>
                  <a:pt x="203519" y="80766"/>
                </a:lnTo>
                <a:lnTo>
                  <a:pt x="200951" y="80503"/>
                </a:lnTo>
                <a:lnTo>
                  <a:pt x="198383" y="80225"/>
                </a:lnTo>
                <a:lnTo>
                  <a:pt x="197821" y="75833"/>
                </a:lnTo>
                <a:lnTo>
                  <a:pt x="197179" y="71440"/>
                </a:lnTo>
                <a:lnTo>
                  <a:pt x="196511" y="67040"/>
                </a:lnTo>
                <a:lnTo>
                  <a:pt x="195788" y="62647"/>
                </a:lnTo>
                <a:lnTo>
                  <a:pt x="194986" y="58254"/>
                </a:lnTo>
                <a:lnTo>
                  <a:pt x="194157" y="53870"/>
                </a:lnTo>
                <a:lnTo>
                  <a:pt x="193247" y="49477"/>
                </a:lnTo>
                <a:lnTo>
                  <a:pt x="192257" y="45084"/>
                </a:lnTo>
                <a:lnTo>
                  <a:pt x="191749" y="42892"/>
                </a:lnTo>
                <a:lnTo>
                  <a:pt x="191214" y="40699"/>
                </a:lnTo>
                <a:lnTo>
                  <a:pt x="190679" y="38507"/>
                </a:lnTo>
                <a:lnTo>
                  <a:pt x="190117" y="36314"/>
                </a:lnTo>
                <a:lnTo>
                  <a:pt x="189555" y="34122"/>
                </a:lnTo>
                <a:lnTo>
                  <a:pt x="188967" y="31930"/>
                </a:lnTo>
                <a:lnTo>
                  <a:pt x="188352" y="29737"/>
                </a:lnTo>
                <a:lnTo>
                  <a:pt x="187710" y="27545"/>
                </a:lnTo>
                <a:lnTo>
                  <a:pt x="187068" y="25352"/>
                </a:lnTo>
                <a:lnTo>
                  <a:pt x="186426" y="23160"/>
                </a:lnTo>
                <a:lnTo>
                  <a:pt x="185730" y="20975"/>
                </a:lnTo>
                <a:lnTo>
                  <a:pt x="185035" y="18783"/>
                </a:lnTo>
                <a:lnTo>
                  <a:pt x="184312" y="16590"/>
                </a:lnTo>
                <a:lnTo>
                  <a:pt x="183590" y="14405"/>
                </a:lnTo>
                <a:lnTo>
                  <a:pt x="182841" y="12213"/>
                </a:lnTo>
                <a:lnTo>
                  <a:pt x="182065" y="10028"/>
                </a:lnTo>
                <a:lnTo>
                  <a:pt x="182012" y="9905"/>
                </a:lnTo>
                <a:lnTo>
                  <a:pt x="181932" y="9789"/>
                </a:lnTo>
                <a:lnTo>
                  <a:pt x="181851" y="9673"/>
                </a:lnTo>
                <a:lnTo>
                  <a:pt x="181718" y="9557"/>
                </a:lnTo>
                <a:lnTo>
                  <a:pt x="181611" y="9449"/>
                </a:lnTo>
                <a:lnTo>
                  <a:pt x="181450" y="9349"/>
                </a:lnTo>
                <a:lnTo>
                  <a:pt x="181290" y="9248"/>
                </a:lnTo>
                <a:lnTo>
                  <a:pt x="181129" y="9156"/>
                </a:lnTo>
                <a:lnTo>
                  <a:pt x="180942" y="9063"/>
                </a:lnTo>
                <a:lnTo>
                  <a:pt x="180728" y="8971"/>
                </a:lnTo>
                <a:lnTo>
                  <a:pt x="180514" y="8886"/>
                </a:lnTo>
                <a:lnTo>
                  <a:pt x="180273" y="8808"/>
                </a:lnTo>
                <a:lnTo>
                  <a:pt x="180032" y="8731"/>
                </a:lnTo>
                <a:lnTo>
                  <a:pt x="179791" y="8662"/>
                </a:lnTo>
                <a:lnTo>
                  <a:pt x="179524" y="8592"/>
                </a:lnTo>
                <a:lnTo>
                  <a:pt x="179256" y="8523"/>
                </a:lnTo>
                <a:lnTo>
                  <a:pt x="178962" y="8461"/>
                </a:lnTo>
                <a:lnTo>
                  <a:pt x="178668" y="8407"/>
                </a:lnTo>
                <a:lnTo>
                  <a:pt x="178079" y="8307"/>
                </a:lnTo>
                <a:lnTo>
                  <a:pt x="177437" y="8214"/>
                </a:lnTo>
                <a:lnTo>
                  <a:pt x="176795" y="8145"/>
                </a:lnTo>
                <a:lnTo>
                  <a:pt x="176127" y="8091"/>
                </a:lnTo>
                <a:lnTo>
                  <a:pt x="175431" y="8052"/>
                </a:lnTo>
                <a:lnTo>
                  <a:pt x="174762" y="8029"/>
                </a:lnTo>
                <a:lnTo>
                  <a:pt x="174067" y="8021"/>
                </a:lnTo>
                <a:lnTo>
                  <a:pt x="173398" y="8021"/>
                </a:lnTo>
                <a:lnTo>
                  <a:pt x="172729" y="8044"/>
                </a:lnTo>
                <a:lnTo>
                  <a:pt x="172061" y="8083"/>
                </a:lnTo>
                <a:lnTo>
                  <a:pt x="171445" y="8137"/>
                </a:lnTo>
                <a:lnTo>
                  <a:pt x="170830" y="8206"/>
                </a:lnTo>
                <a:lnTo>
                  <a:pt x="170536" y="8253"/>
                </a:lnTo>
                <a:lnTo>
                  <a:pt x="170268" y="8299"/>
                </a:lnTo>
                <a:lnTo>
                  <a:pt x="169974" y="8345"/>
                </a:lnTo>
                <a:lnTo>
                  <a:pt x="169733" y="8399"/>
                </a:lnTo>
                <a:lnTo>
                  <a:pt x="169466" y="8453"/>
                </a:lnTo>
                <a:lnTo>
                  <a:pt x="169225" y="8515"/>
                </a:lnTo>
                <a:lnTo>
                  <a:pt x="169011" y="8577"/>
                </a:lnTo>
                <a:lnTo>
                  <a:pt x="168797" y="8646"/>
                </a:lnTo>
                <a:lnTo>
                  <a:pt x="168583" y="8724"/>
                </a:lnTo>
                <a:lnTo>
                  <a:pt x="168396" y="8801"/>
                </a:lnTo>
                <a:lnTo>
                  <a:pt x="168235" y="8878"/>
                </a:lnTo>
                <a:lnTo>
                  <a:pt x="168075" y="8963"/>
                </a:lnTo>
                <a:lnTo>
                  <a:pt x="167914" y="9056"/>
                </a:lnTo>
                <a:lnTo>
                  <a:pt x="167807" y="9148"/>
                </a:lnTo>
                <a:lnTo>
                  <a:pt x="167700" y="9241"/>
                </a:lnTo>
                <a:lnTo>
                  <a:pt x="167593" y="9341"/>
                </a:lnTo>
                <a:lnTo>
                  <a:pt x="167540" y="9449"/>
                </a:lnTo>
                <a:lnTo>
                  <a:pt x="167486" y="9557"/>
                </a:lnTo>
                <a:lnTo>
                  <a:pt x="167459" y="9665"/>
                </a:lnTo>
                <a:lnTo>
                  <a:pt x="167433" y="9781"/>
                </a:lnTo>
                <a:lnTo>
                  <a:pt x="167459" y="9905"/>
                </a:lnTo>
                <a:lnTo>
                  <a:pt x="167486" y="10028"/>
                </a:lnTo>
                <a:lnTo>
                  <a:pt x="168957" y="14320"/>
                </a:lnTo>
                <a:lnTo>
                  <a:pt x="170402" y="18620"/>
                </a:lnTo>
                <a:lnTo>
                  <a:pt x="171820" y="22913"/>
                </a:lnTo>
                <a:lnTo>
                  <a:pt x="173211" y="27213"/>
                </a:lnTo>
                <a:lnTo>
                  <a:pt x="174548" y="31513"/>
                </a:lnTo>
                <a:lnTo>
                  <a:pt x="175859" y="35805"/>
                </a:lnTo>
                <a:lnTo>
                  <a:pt x="177143" y="40105"/>
                </a:lnTo>
                <a:lnTo>
                  <a:pt x="178374" y="44405"/>
                </a:lnTo>
                <a:lnTo>
                  <a:pt x="179577" y="48705"/>
                </a:lnTo>
                <a:lnTo>
                  <a:pt x="180728" y="53013"/>
                </a:lnTo>
                <a:lnTo>
                  <a:pt x="181851" y="57313"/>
                </a:lnTo>
                <a:lnTo>
                  <a:pt x="182921" y="61613"/>
                </a:lnTo>
                <a:lnTo>
                  <a:pt x="183965" y="65920"/>
                </a:lnTo>
                <a:lnTo>
                  <a:pt x="184928" y="70228"/>
                </a:lnTo>
                <a:lnTo>
                  <a:pt x="185864" y="74536"/>
                </a:lnTo>
                <a:lnTo>
                  <a:pt x="186747" y="78843"/>
                </a:lnTo>
                <a:lnTo>
                  <a:pt x="184821" y="78596"/>
                </a:lnTo>
                <a:lnTo>
                  <a:pt x="182921" y="78334"/>
                </a:lnTo>
                <a:lnTo>
                  <a:pt x="180995" y="78071"/>
                </a:lnTo>
                <a:lnTo>
                  <a:pt x="179123" y="77809"/>
                </a:lnTo>
                <a:lnTo>
                  <a:pt x="177223" y="77531"/>
                </a:lnTo>
                <a:lnTo>
                  <a:pt x="175351" y="77253"/>
                </a:lnTo>
                <a:lnTo>
                  <a:pt x="173478" y="76975"/>
                </a:lnTo>
                <a:lnTo>
                  <a:pt x="171606" y="76682"/>
                </a:lnTo>
                <a:lnTo>
                  <a:pt x="169760" y="76388"/>
                </a:lnTo>
                <a:lnTo>
                  <a:pt x="167941" y="76087"/>
                </a:lnTo>
                <a:lnTo>
                  <a:pt x="166095" y="75779"/>
                </a:lnTo>
                <a:lnTo>
                  <a:pt x="164276" y="75470"/>
                </a:lnTo>
                <a:lnTo>
                  <a:pt x="162484" y="75146"/>
                </a:lnTo>
                <a:lnTo>
                  <a:pt x="160665" y="74829"/>
                </a:lnTo>
                <a:lnTo>
                  <a:pt x="158899" y="74497"/>
                </a:lnTo>
                <a:lnTo>
                  <a:pt x="157107" y="74165"/>
                </a:lnTo>
                <a:lnTo>
                  <a:pt x="155341" y="73818"/>
                </a:lnTo>
                <a:lnTo>
                  <a:pt x="153603" y="73478"/>
                </a:lnTo>
                <a:lnTo>
                  <a:pt x="151837" y="73123"/>
                </a:lnTo>
                <a:lnTo>
                  <a:pt x="150125" y="72768"/>
                </a:lnTo>
                <a:lnTo>
                  <a:pt x="148386" y="72405"/>
                </a:lnTo>
                <a:lnTo>
                  <a:pt x="146674" y="72034"/>
                </a:lnTo>
                <a:lnTo>
                  <a:pt x="144989" y="71656"/>
                </a:lnTo>
                <a:lnTo>
                  <a:pt x="143304" y="71278"/>
                </a:lnTo>
                <a:lnTo>
                  <a:pt x="141618" y="70892"/>
                </a:lnTo>
                <a:lnTo>
                  <a:pt x="139960" y="70498"/>
                </a:lnTo>
                <a:lnTo>
                  <a:pt x="138301" y="70097"/>
                </a:lnTo>
                <a:lnTo>
                  <a:pt x="136670" y="69695"/>
                </a:lnTo>
                <a:lnTo>
                  <a:pt x="135038" y="69286"/>
                </a:lnTo>
                <a:lnTo>
                  <a:pt x="133433" y="68869"/>
                </a:lnTo>
                <a:lnTo>
                  <a:pt x="131828" y="68445"/>
                </a:lnTo>
                <a:lnTo>
                  <a:pt x="130223" y="68020"/>
                </a:lnTo>
                <a:lnTo>
                  <a:pt x="130169" y="66098"/>
                </a:lnTo>
                <a:lnTo>
                  <a:pt x="130116" y="64168"/>
                </a:lnTo>
                <a:lnTo>
                  <a:pt x="130009" y="62246"/>
                </a:lnTo>
                <a:lnTo>
                  <a:pt x="129902" y="60316"/>
                </a:lnTo>
                <a:lnTo>
                  <a:pt x="129768" y="58386"/>
                </a:lnTo>
                <a:lnTo>
                  <a:pt x="129607" y="56456"/>
                </a:lnTo>
                <a:lnTo>
                  <a:pt x="129420" y="54526"/>
                </a:lnTo>
                <a:lnTo>
                  <a:pt x="129233" y="52596"/>
                </a:lnTo>
                <a:lnTo>
                  <a:pt x="129019" y="50658"/>
                </a:lnTo>
                <a:lnTo>
                  <a:pt x="128778" y="48728"/>
                </a:lnTo>
                <a:lnTo>
                  <a:pt x="128511" y="46790"/>
                </a:lnTo>
                <a:lnTo>
                  <a:pt x="128243" y="44860"/>
                </a:lnTo>
                <a:lnTo>
                  <a:pt x="127949" y="42923"/>
                </a:lnTo>
                <a:lnTo>
                  <a:pt x="127655" y="40993"/>
                </a:lnTo>
                <a:lnTo>
                  <a:pt x="127307" y="39055"/>
                </a:lnTo>
                <a:lnTo>
                  <a:pt x="126986" y="37117"/>
                </a:lnTo>
                <a:lnTo>
                  <a:pt x="126611" y="35187"/>
                </a:lnTo>
                <a:lnTo>
                  <a:pt x="126237" y="33250"/>
                </a:lnTo>
                <a:lnTo>
                  <a:pt x="125434" y="29382"/>
                </a:lnTo>
                <a:lnTo>
                  <a:pt x="124578" y="25522"/>
                </a:lnTo>
                <a:lnTo>
                  <a:pt x="123669" y="21662"/>
                </a:lnTo>
                <a:lnTo>
                  <a:pt x="122706" y="17810"/>
                </a:lnTo>
                <a:lnTo>
                  <a:pt x="121716" y="13958"/>
                </a:lnTo>
                <a:lnTo>
                  <a:pt x="120646" y="10121"/>
                </a:lnTo>
                <a:lnTo>
                  <a:pt x="119549" y="6284"/>
                </a:lnTo>
                <a:lnTo>
                  <a:pt x="119496" y="6153"/>
                </a:lnTo>
                <a:lnTo>
                  <a:pt x="119442" y="6029"/>
                </a:lnTo>
                <a:lnTo>
                  <a:pt x="119335" y="5906"/>
                </a:lnTo>
                <a:lnTo>
                  <a:pt x="119228" y="5782"/>
                </a:lnTo>
                <a:lnTo>
                  <a:pt x="119094" y="5674"/>
                </a:lnTo>
                <a:lnTo>
                  <a:pt x="118961" y="5558"/>
                </a:lnTo>
                <a:lnTo>
                  <a:pt x="118800" y="5450"/>
                </a:lnTo>
                <a:lnTo>
                  <a:pt x="118613" y="5350"/>
                </a:lnTo>
                <a:lnTo>
                  <a:pt x="118426" y="5250"/>
                </a:lnTo>
                <a:lnTo>
                  <a:pt x="118238" y="5157"/>
                </a:lnTo>
                <a:lnTo>
                  <a:pt x="117998" y="5064"/>
                </a:lnTo>
                <a:lnTo>
                  <a:pt x="117757" y="4979"/>
                </a:lnTo>
                <a:lnTo>
                  <a:pt x="117516" y="4894"/>
                </a:lnTo>
                <a:lnTo>
                  <a:pt x="117275" y="4817"/>
                </a:lnTo>
                <a:lnTo>
                  <a:pt x="116981" y="4748"/>
                </a:lnTo>
                <a:lnTo>
                  <a:pt x="116714" y="4678"/>
                </a:lnTo>
                <a:lnTo>
                  <a:pt x="116419" y="4609"/>
                </a:lnTo>
                <a:lnTo>
                  <a:pt x="116125" y="4547"/>
                </a:lnTo>
                <a:lnTo>
                  <a:pt x="115804" y="4493"/>
                </a:lnTo>
                <a:lnTo>
                  <a:pt x="115483" y="4439"/>
                </a:lnTo>
                <a:lnTo>
                  <a:pt x="114841" y="4339"/>
                </a:lnTo>
                <a:lnTo>
                  <a:pt x="114146" y="4261"/>
                </a:lnTo>
                <a:lnTo>
                  <a:pt x="113450" y="4200"/>
                </a:lnTo>
                <a:lnTo>
                  <a:pt x="112754" y="4161"/>
                </a:lnTo>
                <a:lnTo>
                  <a:pt x="112032" y="4130"/>
                </a:lnTo>
                <a:lnTo>
                  <a:pt x="111310" y="4122"/>
                </a:lnTo>
                <a:lnTo>
                  <a:pt x="110588" y="4130"/>
                </a:lnTo>
                <a:lnTo>
                  <a:pt x="109892" y="4153"/>
                </a:lnTo>
                <a:lnTo>
                  <a:pt x="109197" y="4192"/>
                </a:lnTo>
                <a:lnTo>
                  <a:pt x="108501" y="4246"/>
                </a:lnTo>
                <a:lnTo>
                  <a:pt x="108180" y="4285"/>
                </a:lnTo>
                <a:lnTo>
                  <a:pt x="107859" y="4323"/>
                </a:lnTo>
                <a:lnTo>
                  <a:pt x="107565" y="4370"/>
                </a:lnTo>
                <a:lnTo>
                  <a:pt x="107244" y="4416"/>
                </a:lnTo>
                <a:lnTo>
                  <a:pt x="106950" y="4470"/>
                </a:lnTo>
                <a:lnTo>
                  <a:pt x="106655" y="4524"/>
                </a:lnTo>
                <a:lnTo>
                  <a:pt x="106388" y="4586"/>
                </a:lnTo>
                <a:lnTo>
                  <a:pt x="106120" y="4647"/>
                </a:lnTo>
                <a:lnTo>
                  <a:pt x="105880" y="4717"/>
                </a:lnTo>
                <a:lnTo>
                  <a:pt x="105639" y="4794"/>
                </a:lnTo>
                <a:lnTo>
                  <a:pt x="105398" y="4871"/>
                </a:lnTo>
                <a:lnTo>
                  <a:pt x="105184" y="4956"/>
                </a:lnTo>
                <a:lnTo>
                  <a:pt x="104997" y="5041"/>
                </a:lnTo>
                <a:lnTo>
                  <a:pt x="104810" y="5134"/>
                </a:lnTo>
                <a:lnTo>
                  <a:pt x="104649" y="5226"/>
                </a:lnTo>
                <a:lnTo>
                  <a:pt x="104489" y="5327"/>
                </a:lnTo>
                <a:lnTo>
                  <a:pt x="104355" y="5435"/>
                </a:lnTo>
                <a:lnTo>
                  <a:pt x="104248" y="5543"/>
                </a:lnTo>
                <a:lnTo>
                  <a:pt x="104141" y="5651"/>
                </a:lnTo>
                <a:lnTo>
                  <a:pt x="104061" y="5775"/>
                </a:lnTo>
                <a:lnTo>
                  <a:pt x="104007" y="5890"/>
                </a:lnTo>
                <a:lnTo>
                  <a:pt x="103954" y="6022"/>
                </a:lnTo>
                <a:lnTo>
                  <a:pt x="103954" y="6153"/>
                </a:lnTo>
                <a:lnTo>
                  <a:pt x="103954" y="6284"/>
                </a:lnTo>
                <a:lnTo>
                  <a:pt x="104408" y="9889"/>
                </a:lnTo>
                <a:lnTo>
                  <a:pt x="104890" y="13494"/>
                </a:lnTo>
                <a:lnTo>
                  <a:pt x="105425" y="17107"/>
                </a:lnTo>
                <a:lnTo>
                  <a:pt x="106013" y="20720"/>
                </a:lnTo>
                <a:lnTo>
                  <a:pt x="106629" y="24341"/>
                </a:lnTo>
                <a:lnTo>
                  <a:pt x="107297" y="27962"/>
                </a:lnTo>
                <a:lnTo>
                  <a:pt x="108020" y="31582"/>
                </a:lnTo>
                <a:lnTo>
                  <a:pt x="108795" y="35211"/>
                </a:lnTo>
                <a:lnTo>
                  <a:pt x="109625" y="38831"/>
                </a:lnTo>
                <a:lnTo>
                  <a:pt x="110534" y="42452"/>
                </a:lnTo>
                <a:lnTo>
                  <a:pt x="111470" y="46072"/>
                </a:lnTo>
                <a:lnTo>
                  <a:pt x="111979" y="47879"/>
                </a:lnTo>
                <a:lnTo>
                  <a:pt x="112487" y="49685"/>
                </a:lnTo>
                <a:lnTo>
                  <a:pt x="113022" y="51492"/>
                </a:lnTo>
                <a:lnTo>
                  <a:pt x="113584" y="53298"/>
                </a:lnTo>
                <a:lnTo>
                  <a:pt x="114146" y="55097"/>
                </a:lnTo>
                <a:lnTo>
                  <a:pt x="114707" y="56903"/>
                </a:lnTo>
                <a:lnTo>
                  <a:pt x="115323" y="58702"/>
                </a:lnTo>
                <a:lnTo>
                  <a:pt x="115938" y="60501"/>
                </a:lnTo>
                <a:lnTo>
                  <a:pt x="116580" y="62300"/>
                </a:lnTo>
                <a:lnTo>
                  <a:pt x="117222" y="64098"/>
                </a:lnTo>
                <a:lnTo>
                  <a:pt x="117222" y="64098"/>
                </a:lnTo>
                <a:lnTo>
                  <a:pt x="115323" y="63473"/>
                </a:lnTo>
                <a:lnTo>
                  <a:pt x="113450" y="62840"/>
                </a:lnTo>
                <a:lnTo>
                  <a:pt x="111604" y="62199"/>
                </a:lnTo>
                <a:lnTo>
                  <a:pt x="109785" y="61543"/>
                </a:lnTo>
                <a:lnTo>
                  <a:pt x="107993" y="60887"/>
                </a:lnTo>
                <a:lnTo>
                  <a:pt x="106201" y="60215"/>
                </a:lnTo>
                <a:lnTo>
                  <a:pt x="104462" y="59528"/>
                </a:lnTo>
                <a:lnTo>
                  <a:pt x="102723" y="58833"/>
                </a:lnTo>
                <a:lnTo>
                  <a:pt x="100850" y="58061"/>
                </a:lnTo>
                <a:lnTo>
                  <a:pt x="99031" y="57282"/>
                </a:lnTo>
                <a:lnTo>
                  <a:pt x="97239" y="56494"/>
                </a:lnTo>
                <a:lnTo>
                  <a:pt x="95474" y="55707"/>
                </a:lnTo>
                <a:lnTo>
                  <a:pt x="93735" y="54912"/>
                </a:lnTo>
                <a:lnTo>
                  <a:pt x="92023" y="54109"/>
                </a:lnTo>
                <a:lnTo>
                  <a:pt x="90337" y="53306"/>
                </a:lnTo>
                <a:lnTo>
                  <a:pt x="88679" y="52495"/>
                </a:lnTo>
                <a:lnTo>
                  <a:pt x="87074" y="51677"/>
                </a:lnTo>
                <a:lnTo>
                  <a:pt x="85469" y="50859"/>
                </a:lnTo>
                <a:lnTo>
                  <a:pt x="83917" y="50040"/>
                </a:lnTo>
                <a:lnTo>
                  <a:pt x="82366" y="49214"/>
                </a:lnTo>
                <a:lnTo>
                  <a:pt x="80868" y="48381"/>
                </a:lnTo>
                <a:lnTo>
                  <a:pt x="79370" y="47547"/>
                </a:lnTo>
                <a:lnTo>
                  <a:pt x="77925" y="46705"/>
                </a:lnTo>
                <a:lnTo>
                  <a:pt x="76481" y="45864"/>
                </a:lnTo>
                <a:lnTo>
                  <a:pt x="75090" y="45023"/>
                </a:lnTo>
                <a:lnTo>
                  <a:pt x="73699" y="44173"/>
                </a:lnTo>
                <a:lnTo>
                  <a:pt x="72334" y="43316"/>
                </a:lnTo>
                <a:lnTo>
                  <a:pt x="70997" y="42460"/>
                </a:lnTo>
                <a:lnTo>
                  <a:pt x="69686" y="41603"/>
                </a:lnTo>
                <a:lnTo>
                  <a:pt x="68402" y="40738"/>
                </a:lnTo>
                <a:lnTo>
                  <a:pt x="67145" y="39873"/>
                </a:lnTo>
                <a:lnTo>
                  <a:pt x="65887" y="39001"/>
                </a:lnTo>
                <a:lnTo>
                  <a:pt x="64657" y="38129"/>
                </a:lnTo>
                <a:lnTo>
                  <a:pt x="63453" y="37256"/>
                </a:lnTo>
                <a:lnTo>
                  <a:pt x="62276" y="36376"/>
                </a:lnTo>
                <a:lnTo>
                  <a:pt x="61099" y="35496"/>
                </a:lnTo>
                <a:lnTo>
                  <a:pt x="59949" y="34616"/>
                </a:lnTo>
                <a:lnTo>
                  <a:pt x="58825" y="33728"/>
                </a:lnTo>
                <a:lnTo>
                  <a:pt x="57728" y="32841"/>
                </a:lnTo>
                <a:lnTo>
                  <a:pt x="56632" y="31953"/>
                </a:lnTo>
                <a:lnTo>
                  <a:pt x="55562" y="31057"/>
                </a:lnTo>
                <a:lnTo>
                  <a:pt x="54518" y="30169"/>
                </a:lnTo>
                <a:lnTo>
                  <a:pt x="53475" y="29274"/>
                </a:lnTo>
                <a:lnTo>
                  <a:pt x="52432" y="28378"/>
                </a:lnTo>
                <a:lnTo>
                  <a:pt x="50452" y="26580"/>
                </a:lnTo>
                <a:lnTo>
                  <a:pt x="48500" y="24773"/>
                </a:lnTo>
                <a:lnTo>
                  <a:pt x="46600" y="22959"/>
                </a:lnTo>
                <a:lnTo>
                  <a:pt x="44754" y="21145"/>
                </a:lnTo>
                <a:lnTo>
                  <a:pt x="42962" y="19331"/>
                </a:lnTo>
                <a:lnTo>
                  <a:pt x="41223" y="17509"/>
                </a:lnTo>
                <a:lnTo>
                  <a:pt x="39511" y="15695"/>
                </a:lnTo>
                <a:lnTo>
                  <a:pt x="37826" y="13865"/>
                </a:lnTo>
                <a:lnTo>
                  <a:pt x="36167" y="12043"/>
                </a:lnTo>
                <a:lnTo>
                  <a:pt x="34562" y="10229"/>
                </a:lnTo>
                <a:lnTo>
                  <a:pt x="32957" y="8407"/>
                </a:lnTo>
                <a:lnTo>
                  <a:pt x="31379" y="6585"/>
                </a:lnTo>
                <a:lnTo>
                  <a:pt x="28276" y="2964"/>
                </a:lnTo>
                <a:lnTo>
                  <a:pt x="28035" y="2725"/>
                </a:lnTo>
                <a:lnTo>
                  <a:pt x="27795" y="2501"/>
                </a:lnTo>
                <a:lnTo>
                  <a:pt x="27500" y="2285"/>
                </a:lnTo>
                <a:lnTo>
                  <a:pt x="27179" y="2077"/>
                </a:lnTo>
                <a:lnTo>
                  <a:pt x="26832" y="1884"/>
                </a:lnTo>
                <a:lnTo>
                  <a:pt x="26457" y="1698"/>
                </a:lnTo>
                <a:lnTo>
                  <a:pt x="26056" y="1521"/>
                </a:lnTo>
                <a:lnTo>
                  <a:pt x="25628" y="1351"/>
                </a:lnTo>
                <a:lnTo>
                  <a:pt x="25173" y="1197"/>
                </a:lnTo>
                <a:lnTo>
                  <a:pt x="24691" y="1058"/>
                </a:lnTo>
                <a:lnTo>
                  <a:pt x="24183" y="919"/>
                </a:lnTo>
                <a:lnTo>
                  <a:pt x="23675" y="795"/>
                </a:lnTo>
                <a:lnTo>
                  <a:pt x="23140" y="679"/>
                </a:lnTo>
                <a:lnTo>
                  <a:pt x="22578" y="571"/>
                </a:lnTo>
                <a:lnTo>
                  <a:pt x="22016" y="471"/>
                </a:lnTo>
                <a:lnTo>
                  <a:pt x="21428" y="386"/>
                </a:lnTo>
                <a:lnTo>
                  <a:pt x="20839" y="309"/>
                </a:lnTo>
                <a:lnTo>
                  <a:pt x="20224" y="239"/>
                </a:lnTo>
                <a:lnTo>
                  <a:pt x="19609" y="178"/>
                </a:lnTo>
                <a:lnTo>
                  <a:pt x="18967" y="124"/>
                </a:lnTo>
                <a:lnTo>
                  <a:pt x="18325" y="85"/>
                </a:lnTo>
                <a:lnTo>
                  <a:pt x="17683" y="54"/>
                </a:lnTo>
                <a:lnTo>
                  <a:pt x="17014" y="23"/>
                </a:lnTo>
                <a:lnTo>
                  <a:pt x="16345" y="8"/>
                </a:lnTo>
                <a:lnTo>
                  <a:pt x="15703" y="0"/>
                </a:lnTo>
                <a:close/>
              </a:path>
            </a:pathLst>
          </a:custGeom>
          <a:solidFill>
            <a:srgbClr val="E7614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90;p5">
            <a:extLst>
              <a:ext uri="{FF2B5EF4-FFF2-40B4-BE49-F238E27FC236}">
                <a16:creationId xmlns:a16="http://schemas.microsoft.com/office/drawing/2014/main" id="{8295C2A1-C5B6-FB45-8E47-573C2984ABE2}"/>
              </a:ext>
            </a:extLst>
          </p:cNvPr>
          <p:cNvSpPr/>
          <p:nvPr userDrawn="1"/>
        </p:nvSpPr>
        <p:spPr>
          <a:xfrm rot="654613">
            <a:off x="2557849" y="5981921"/>
            <a:ext cx="702988" cy="647397"/>
          </a:xfrm>
          <a:custGeom>
            <a:avLst/>
            <a:gdLst/>
            <a:ahLst/>
            <a:cxnLst/>
            <a:rect l="l" t="t" r="r" b="b"/>
            <a:pathLst>
              <a:path w="128404" h="38554" extrusionOk="0">
                <a:moveTo>
                  <a:pt x="51281" y="2779"/>
                </a:moveTo>
                <a:lnTo>
                  <a:pt x="55321" y="3852"/>
                </a:lnTo>
                <a:lnTo>
                  <a:pt x="59387" y="4918"/>
                </a:lnTo>
                <a:lnTo>
                  <a:pt x="63533" y="5975"/>
                </a:lnTo>
                <a:lnTo>
                  <a:pt x="65646" y="6500"/>
                </a:lnTo>
                <a:lnTo>
                  <a:pt x="67733" y="7025"/>
                </a:lnTo>
                <a:lnTo>
                  <a:pt x="69873" y="7542"/>
                </a:lnTo>
                <a:lnTo>
                  <a:pt x="71986" y="8060"/>
                </a:lnTo>
                <a:lnTo>
                  <a:pt x="74126" y="8569"/>
                </a:lnTo>
                <a:lnTo>
                  <a:pt x="76293" y="9079"/>
                </a:lnTo>
                <a:lnTo>
                  <a:pt x="78460" y="9581"/>
                </a:lnTo>
                <a:lnTo>
                  <a:pt x="80653" y="10082"/>
                </a:lnTo>
                <a:lnTo>
                  <a:pt x="82847" y="10576"/>
                </a:lnTo>
                <a:lnTo>
                  <a:pt x="85067" y="11063"/>
                </a:lnTo>
                <a:lnTo>
                  <a:pt x="87288" y="11549"/>
                </a:lnTo>
                <a:lnTo>
                  <a:pt x="89508" y="12028"/>
                </a:lnTo>
                <a:lnTo>
                  <a:pt x="91755" y="12506"/>
                </a:lnTo>
                <a:lnTo>
                  <a:pt x="94029" y="12977"/>
                </a:lnTo>
                <a:lnTo>
                  <a:pt x="96276" y="13440"/>
                </a:lnTo>
                <a:lnTo>
                  <a:pt x="98576" y="13896"/>
                </a:lnTo>
                <a:lnTo>
                  <a:pt x="100850" y="14351"/>
                </a:lnTo>
                <a:lnTo>
                  <a:pt x="103151" y="14799"/>
                </a:lnTo>
                <a:lnTo>
                  <a:pt x="105478" y="15231"/>
                </a:lnTo>
                <a:lnTo>
                  <a:pt x="107805" y="15664"/>
                </a:lnTo>
                <a:lnTo>
                  <a:pt x="110133" y="16088"/>
                </a:lnTo>
                <a:lnTo>
                  <a:pt x="112487" y="16513"/>
                </a:lnTo>
                <a:lnTo>
                  <a:pt x="114841" y="16922"/>
                </a:lnTo>
                <a:lnTo>
                  <a:pt x="117195" y="17324"/>
                </a:lnTo>
                <a:lnTo>
                  <a:pt x="119576" y="17717"/>
                </a:lnTo>
                <a:lnTo>
                  <a:pt x="121956" y="18103"/>
                </a:lnTo>
                <a:lnTo>
                  <a:pt x="115028" y="19084"/>
                </a:lnTo>
                <a:lnTo>
                  <a:pt x="108100" y="20072"/>
                </a:lnTo>
                <a:lnTo>
                  <a:pt x="101198" y="21068"/>
                </a:lnTo>
                <a:lnTo>
                  <a:pt x="94323" y="22079"/>
                </a:lnTo>
                <a:lnTo>
                  <a:pt x="87448" y="23090"/>
                </a:lnTo>
                <a:lnTo>
                  <a:pt x="80573" y="24117"/>
                </a:lnTo>
                <a:lnTo>
                  <a:pt x="73725" y="25144"/>
                </a:lnTo>
                <a:lnTo>
                  <a:pt x="66904" y="26178"/>
                </a:lnTo>
                <a:lnTo>
                  <a:pt x="60056" y="27220"/>
                </a:lnTo>
                <a:lnTo>
                  <a:pt x="53234" y="28263"/>
                </a:lnTo>
                <a:lnTo>
                  <a:pt x="39591" y="30362"/>
                </a:lnTo>
                <a:lnTo>
                  <a:pt x="12359" y="34562"/>
                </a:lnTo>
                <a:lnTo>
                  <a:pt x="14579" y="32547"/>
                </a:lnTo>
                <a:lnTo>
                  <a:pt x="16800" y="30540"/>
                </a:lnTo>
                <a:lnTo>
                  <a:pt x="19074" y="28541"/>
                </a:lnTo>
                <a:lnTo>
                  <a:pt x="21374" y="26541"/>
                </a:lnTo>
                <a:lnTo>
                  <a:pt x="23701" y="24542"/>
                </a:lnTo>
                <a:lnTo>
                  <a:pt x="26056" y="22550"/>
                </a:lnTo>
                <a:lnTo>
                  <a:pt x="28463" y="20558"/>
                </a:lnTo>
                <a:lnTo>
                  <a:pt x="30871" y="18574"/>
                </a:lnTo>
                <a:lnTo>
                  <a:pt x="33332" y="16590"/>
                </a:lnTo>
                <a:lnTo>
                  <a:pt x="35793" y="14606"/>
                </a:lnTo>
                <a:lnTo>
                  <a:pt x="38307" y="12630"/>
                </a:lnTo>
                <a:lnTo>
                  <a:pt x="40849" y="10654"/>
                </a:lnTo>
                <a:lnTo>
                  <a:pt x="43417" y="8685"/>
                </a:lnTo>
                <a:lnTo>
                  <a:pt x="46011" y="6709"/>
                </a:lnTo>
                <a:lnTo>
                  <a:pt x="48633" y="4740"/>
                </a:lnTo>
                <a:lnTo>
                  <a:pt x="51281" y="2779"/>
                </a:lnTo>
                <a:close/>
                <a:moveTo>
                  <a:pt x="51549" y="0"/>
                </a:moveTo>
                <a:lnTo>
                  <a:pt x="51094" y="23"/>
                </a:lnTo>
                <a:lnTo>
                  <a:pt x="50666" y="46"/>
                </a:lnTo>
                <a:lnTo>
                  <a:pt x="50238" y="93"/>
                </a:lnTo>
                <a:lnTo>
                  <a:pt x="49837" y="147"/>
                </a:lnTo>
                <a:lnTo>
                  <a:pt x="49462" y="209"/>
                </a:lnTo>
                <a:lnTo>
                  <a:pt x="49088" y="278"/>
                </a:lnTo>
                <a:lnTo>
                  <a:pt x="48740" y="363"/>
                </a:lnTo>
                <a:lnTo>
                  <a:pt x="48446" y="448"/>
                </a:lnTo>
                <a:lnTo>
                  <a:pt x="48152" y="548"/>
                </a:lnTo>
                <a:lnTo>
                  <a:pt x="47804" y="548"/>
                </a:lnTo>
                <a:lnTo>
                  <a:pt x="47429" y="556"/>
                </a:lnTo>
                <a:lnTo>
                  <a:pt x="47081" y="571"/>
                </a:lnTo>
                <a:lnTo>
                  <a:pt x="46734" y="587"/>
                </a:lnTo>
                <a:lnTo>
                  <a:pt x="46386" y="618"/>
                </a:lnTo>
                <a:lnTo>
                  <a:pt x="46038" y="649"/>
                </a:lnTo>
                <a:lnTo>
                  <a:pt x="45717" y="695"/>
                </a:lnTo>
                <a:lnTo>
                  <a:pt x="45369" y="741"/>
                </a:lnTo>
                <a:lnTo>
                  <a:pt x="45075" y="795"/>
                </a:lnTo>
                <a:lnTo>
                  <a:pt x="44781" y="865"/>
                </a:lnTo>
                <a:lnTo>
                  <a:pt x="44487" y="934"/>
                </a:lnTo>
                <a:lnTo>
                  <a:pt x="44219" y="1011"/>
                </a:lnTo>
                <a:lnTo>
                  <a:pt x="43978" y="1104"/>
                </a:lnTo>
                <a:lnTo>
                  <a:pt x="43738" y="1197"/>
                </a:lnTo>
                <a:lnTo>
                  <a:pt x="43550" y="1305"/>
                </a:lnTo>
                <a:lnTo>
                  <a:pt x="43363" y="1421"/>
                </a:lnTo>
                <a:lnTo>
                  <a:pt x="40314" y="3598"/>
                </a:lnTo>
                <a:lnTo>
                  <a:pt x="37318" y="5782"/>
                </a:lnTo>
                <a:lnTo>
                  <a:pt x="34348" y="7975"/>
                </a:lnTo>
                <a:lnTo>
                  <a:pt x="31459" y="10175"/>
                </a:lnTo>
                <a:lnTo>
                  <a:pt x="28597" y="12383"/>
                </a:lnTo>
                <a:lnTo>
                  <a:pt x="25788" y="14591"/>
                </a:lnTo>
                <a:lnTo>
                  <a:pt x="23033" y="16799"/>
                </a:lnTo>
                <a:lnTo>
                  <a:pt x="20331" y="19022"/>
                </a:lnTo>
                <a:lnTo>
                  <a:pt x="17656" y="21245"/>
                </a:lnTo>
                <a:lnTo>
                  <a:pt x="15034" y="23469"/>
                </a:lnTo>
                <a:lnTo>
                  <a:pt x="12466" y="25700"/>
                </a:lnTo>
                <a:lnTo>
                  <a:pt x="9925" y="27938"/>
                </a:lnTo>
                <a:lnTo>
                  <a:pt x="7437" y="30177"/>
                </a:lnTo>
                <a:lnTo>
                  <a:pt x="4976" y="32416"/>
                </a:lnTo>
                <a:lnTo>
                  <a:pt x="2568" y="34670"/>
                </a:lnTo>
                <a:lnTo>
                  <a:pt x="188" y="36917"/>
                </a:lnTo>
                <a:lnTo>
                  <a:pt x="107" y="37017"/>
                </a:lnTo>
                <a:lnTo>
                  <a:pt x="54" y="37125"/>
                </a:lnTo>
                <a:lnTo>
                  <a:pt x="0" y="37225"/>
                </a:lnTo>
                <a:lnTo>
                  <a:pt x="0" y="37318"/>
                </a:lnTo>
                <a:lnTo>
                  <a:pt x="27" y="37418"/>
                </a:lnTo>
                <a:lnTo>
                  <a:pt x="81" y="37511"/>
                </a:lnTo>
                <a:lnTo>
                  <a:pt x="161" y="37604"/>
                </a:lnTo>
                <a:lnTo>
                  <a:pt x="268" y="37689"/>
                </a:lnTo>
                <a:lnTo>
                  <a:pt x="402" y="37781"/>
                </a:lnTo>
                <a:lnTo>
                  <a:pt x="562" y="37859"/>
                </a:lnTo>
                <a:lnTo>
                  <a:pt x="723" y="37936"/>
                </a:lnTo>
                <a:lnTo>
                  <a:pt x="910" y="38013"/>
                </a:lnTo>
                <a:lnTo>
                  <a:pt x="1124" y="38082"/>
                </a:lnTo>
                <a:lnTo>
                  <a:pt x="1338" y="38152"/>
                </a:lnTo>
                <a:lnTo>
                  <a:pt x="1579" y="38214"/>
                </a:lnTo>
                <a:lnTo>
                  <a:pt x="1846" y="38275"/>
                </a:lnTo>
                <a:lnTo>
                  <a:pt x="2114" y="38329"/>
                </a:lnTo>
                <a:lnTo>
                  <a:pt x="2381" y="38376"/>
                </a:lnTo>
                <a:lnTo>
                  <a:pt x="2675" y="38414"/>
                </a:lnTo>
                <a:lnTo>
                  <a:pt x="2996" y="38453"/>
                </a:lnTo>
                <a:lnTo>
                  <a:pt x="3291" y="38484"/>
                </a:lnTo>
                <a:lnTo>
                  <a:pt x="3612" y="38515"/>
                </a:lnTo>
                <a:lnTo>
                  <a:pt x="3933" y="38530"/>
                </a:lnTo>
                <a:lnTo>
                  <a:pt x="4254" y="38546"/>
                </a:lnTo>
                <a:lnTo>
                  <a:pt x="4575" y="38553"/>
                </a:lnTo>
                <a:lnTo>
                  <a:pt x="4923" y="38553"/>
                </a:lnTo>
                <a:lnTo>
                  <a:pt x="5244" y="38546"/>
                </a:lnTo>
                <a:lnTo>
                  <a:pt x="5591" y="38530"/>
                </a:lnTo>
                <a:lnTo>
                  <a:pt x="5912" y="38515"/>
                </a:lnTo>
                <a:lnTo>
                  <a:pt x="6233" y="38484"/>
                </a:lnTo>
                <a:lnTo>
                  <a:pt x="6554" y="38445"/>
                </a:lnTo>
                <a:lnTo>
                  <a:pt x="6875" y="38399"/>
                </a:lnTo>
                <a:lnTo>
                  <a:pt x="21963" y="36044"/>
                </a:lnTo>
                <a:lnTo>
                  <a:pt x="37077" y="33690"/>
                </a:lnTo>
                <a:lnTo>
                  <a:pt x="52191" y="31335"/>
                </a:lnTo>
                <a:lnTo>
                  <a:pt x="59735" y="30154"/>
                </a:lnTo>
                <a:lnTo>
                  <a:pt x="67278" y="28965"/>
                </a:lnTo>
                <a:lnTo>
                  <a:pt x="74795" y="27776"/>
                </a:lnTo>
                <a:lnTo>
                  <a:pt x="82312" y="26580"/>
                </a:lnTo>
                <a:lnTo>
                  <a:pt x="89802" y="25375"/>
                </a:lnTo>
                <a:lnTo>
                  <a:pt x="97292" y="24163"/>
                </a:lnTo>
                <a:lnTo>
                  <a:pt x="104756" y="22936"/>
                </a:lnTo>
                <a:lnTo>
                  <a:pt x="112192" y="21701"/>
                </a:lnTo>
                <a:lnTo>
                  <a:pt x="119629" y="20458"/>
                </a:lnTo>
                <a:lnTo>
                  <a:pt x="127012" y="19200"/>
                </a:lnTo>
                <a:lnTo>
                  <a:pt x="127387" y="19122"/>
                </a:lnTo>
                <a:lnTo>
                  <a:pt x="127708" y="19045"/>
                </a:lnTo>
                <a:lnTo>
                  <a:pt x="127949" y="18952"/>
                </a:lnTo>
                <a:lnTo>
                  <a:pt x="128163" y="18860"/>
                </a:lnTo>
                <a:lnTo>
                  <a:pt x="128296" y="18759"/>
                </a:lnTo>
                <a:lnTo>
                  <a:pt x="128377" y="18659"/>
                </a:lnTo>
                <a:lnTo>
                  <a:pt x="128403" y="18559"/>
                </a:lnTo>
                <a:lnTo>
                  <a:pt x="128377" y="18458"/>
                </a:lnTo>
                <a:lnTo>
                  <a:pt x="128323" y="18358"/>
                </a:lnTo>
                <a:lnTo>
                  <a:pt x="128216" y="18258"/>
                </a:lnTo>
                <a:lnTo>
                  <a:pt x="128056" y="18165"/>
                </a:lnTo>
                <a:lnTo>
                  <a:pt x="127868" y="18072"/>
                </a:lnTo>
                <a:lnTo>
                  <a:pt x="127654" y="17995"/>
                </a:lnTo>
                <a:lnTo>
                  <a:pt x="127414" y="17918"/>
                </a:lnTo>
                <a:lnTo>
                  <a:pt x="127119" y="17849"/>
                </a:lnTo>
                <a:lnTo>
                  <a:pt x="126825" y="17794"/>
                </a:lnTo>
                <a:lnTo>
                  <a:pt x="126986" y="17686"/>
                </a:lnTo>
                <a:lnTo>
                  <a:pt x="127093" y="17571"/>
                </a:lnTo>
                <a:lnTo>
                  <a:pt x="127146" y="17517"/>
                </a:lnTo>
                <a:lnTo>
                  <a:pt x="127146" y="17455"/>
                </a:lnTo>
                <a:lnTo>
                  <a:pt x="127146" y="17401"/>
                </a:lnTo>
                <a:lnTo>
                  <a:pt x="127119" y="17339"/>
                </a:lnTo>
                <a:lnTo>
                  <a:pt x="127093" y="17285"/>
                </a:lnTo>
                <a:lnTo>
                  <a:pt x="127039" y="17231"/>
                </a:lnTo>
                <a:lnTo>
                  <a:pt x="126959" y="17169"/>
                </a:lnTo>
                <a:lnTo>
                  <a:pt x="126852" y="17115"/>
                </a:lnTo>
                <a:lnTo>
                  <a:pt x="126718" y="17061"/>
                </a:lnTo>
                <a:lnTo>
                  <a:pt x="126584" y="17007"/>
                </a:lnTo>
                <a:lnTo>
                  <a:pt x="126424" y="16961"/>
                </a:lnTo>
                <a:lnTo>
                  <a:pt x="126210" y="16907"/>
                </a:lnTo>
                <a:lnTo>
                  <a:pt x="121742" y="15872"/>
                </a:lnTo>
                <a:lnTo>
                  <a:pt x="117222" y="14845"/>
                </a:lnTo>
                <a:lnTo>
                  <a:pt x="108233" y="12792"/>
                </a:lnTo>
                <a:lnTo>
                  <a:pt x="99218" y="10754"/>
                </a:lnTo>
                <a:lnTo>
                  <a:pt x="90203" y="8708"/>
                </a:lnTo>
                <a:lnTo>
                  <a:pt x="85736" y="7681"/>
                </a:lnTo>
                <a:lnTo>
                  <a:pt x="81242" y="6647"/>
                </a:lnTo>
                <a:lnTo>
                  <a:pt x="76775" y="5612"/>
                </a:lnTo>
                <a:lnTo>
                  <a:pt x="72334" y="4570"/>
                </a:lnTo>
                <a:lnTo>
                  <a:pt x="67893" y="3520"/>
                </a:lnTo>
                <a:lnTo>
                  <a:pt x="63480" y="2463"/>
                </a:lnTo>
                <a:lnTo>
                  <a:pt x="59066" y="1397"/>
                </a:lnTo>
                <a:lnTo>
                  <a:pt x="54705" y="317"/>
                </a:lnTo>
                <a:lnTo>
                  <a:pt x="54277" y="224"/>
                </a:lnTo>
                <a:lnTo>
                  <a:pt x="53823" y="147"/>
                </a:lnTo>
                <a:lnTo>
                  <a:pt x="53368" y="85"/>
                </a:lnTo>
                <a:lnTo>
                  <a:pt x="52913" y="39"/>
                </a:lnTo>
                <a:lnTo>
                  <a:pt x="52458" y="16"/>
                </a:lnTo>
                <a:lnTo>
                  <a:pt x="52004" y="0"/>
                </a:lnTo>
                <a:close/>
              </a:path>
            </a:pathLst>
          </a:custGeom>
          <a:solidFill>
            <a:srgbClr val="FFBE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Picture 4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7E7555-97D2-634F-8B31-CA874B428E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8703"/>
          <a:stretch/>
        </p:blipFill>
        <p:spPr>
          <a:xfrm>
            <a:off x="-1092547" y="-2100264"/>
            <a:ext cx="14377094" cy="6235535"/>
          </a:xfrm>
          <a:prstGeom prst="rect">
            <a:avLst/>
          </a:prstGeom>
        </p:spPr>
      </p:pic>
      <p:sp>
        <p:nvSpPr>
          <p:cNvPr id="51" name="Title Placeholder 1">
            <a:extLst>
              <a:ext uri="{FF2B5EF4-FFF2-40B4-BE49-F238E27FC236}">
                <a16:creationId xmlns:a16="http://schemas.microsoft.com/office/drawing/2014/main" id="{8A3B15E8-1924-C743-84E1-2FC90DF6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505" y="4298354"/>
            <a:ext cx="74829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 b="1" i="0">
                <a:latin typeface="Gilroy Extra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6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55157-2DE8-FC47-8864-0B62CB70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3A87B-9815-1741-AED5-17FFB3A4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6DA5-4AFE-794B-9B69-AD884AE0E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5F49-48F6-604E-A5AC-CFBFF5304D2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C4B49-8A16-5549-9150-52248C391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FD67E-617C-5343-95BE-28508A4F8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783D-4F35-1540-B2DC-52AEC424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8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3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Removing new key-value pairs- Dictionaries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9975" y="2032458"/>
            <a:ext cx="6795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To removing new key-value pairs, you can do it by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el dictionary['key']</a:t>
            </a:r>
            <a:endParaRPr lang="en-SG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988E7-1FC2-481B-AA36-19E9B53EB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58" y="3358021"/>
            <a:ext cx="8892683" cy="13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6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505" y="2766218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Practise</a:t>
            </a:r>
            <a:r>
              <a:rPr lang="en-US" dirty="0"/>
              <a:t> time!</a:t>
            </a:r>
          </a:p>
        </p:txBody>
      </p:sp>
    </p:spTree>
    <p:extLst>
      <p:ext uri="{BB962C8B-B14F-4D97-AF65-F5344CB8AC3E}">
        <p14:creationId xmlns:p14="http://schemas.microsoft.com/office/powerpoint/2010/main" val="318320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Nesting - Dictionaries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9975" y="2032458"/>
            <a:ext cx="6795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Dictionaries can be nested!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What is nested?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It means a dictionary within another dictionary!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It is very commonly used in python!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22458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Nesting - Dictionaries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7C366-A648-4655-8FF6-67A2FA63A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75" y="2032458"/>
            <a:ext cx="8145801" cy="32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4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Nesting - Dictionaries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9975" y="2032458"/>
            <a:ext cx="679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How do we access its values then?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56087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Nesting - Dictionaries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DB93E-6DFF-4278-9FA2-97EE8CE4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945" y="2832670"/>
            <a:ext cx="3086531" cy="962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D27501-CEF9-4D06-B80D-D4DD8ABE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63" y="1980027"/>
            <a:ext cx="2991267" cy="3162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CF74C0-589B-4D02-9F0C-5D22DCCCB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945" y="2032458"/>
            <a:ext cx="480127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9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505" y="2766218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Practise</a:t>
            </a:r>
            <a:r>
              <a:rPr lang="en-US" dirty="0"/>
              <a:t> time!</a:t>
            </a:r>
          </a:p>
        </p:txBody>
      </p:sp>
    </p:spTree>
    <p:extLst>
      <p:ext uri="{BB962C8B-B14F-4D97-AF65-F5344CB8AC3E}">
        <p14:creationId xmlns:p14="http://schemas.microsoft.com/office/powerpoint/2010/main" val="123486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688" y="2549434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52313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688" y="2549434"/>
            <a:ext cx="748298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Thinking question: </a:t>
            </a:r>
            <a:br>
              <a:rPr lang="en-US" dirty="0"/>
            </a:br>
            <a:r>
              <a:rPr lang="en-US" dirty="0"/>
              <a:t>Does nesting only applies to dictionary?</a:t>
            </a:r>
          </a:p>
        </p:txBody>
      </p:sp>
    </p:spTree>
    <p:extLst>
      <p:ext uri="{BB962C8B-B14F-4D97-AF65-F5344CB8AC3E}">
        <p14:creationId xmlns:p14="http://schemas.microsoft.com/office/powerpoint/2010/main" val="121697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Todays Lesson…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9975" y="2127994"/>
            <a:ext cx="679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What is a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Access the value of an element in a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Changing a value of an element in a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Nested dictionary</a:t>
            </a:r>
          </a:p>
        </p:txBody>
      </p:sp>
      <p:pic>
        <p:nvPicPr>
          <p:cNvPr id="2050" name="Picture 2" descr="Boy thinking while writing something on ... | Premium Vector #Freepik  #vector #school #book #educ… | Drawing lessons for kids, Art drawings for  kids, Person cartoon">
            <a:extLst>
              <a:ext uri="{FF2B5EF4-FFF2-40B4-BE49-F238E27FC236}">
                <a16:creationId xmlns:a16="http://schemas.microsoft.com/office/drawing/2014/main" id="{4DADCC0E-0F35-4F70-95E0-925D5AE7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364" y="3334625"/>
            <a:ext cx="3157788" cy="255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12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Recap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9975" y="2032458"/>
            <a:ext cx="67959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What are List and Tuple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Difference between list and tuple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Create sub list/tuple from list and tuple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Changing a value of an element in a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Adding and deleting element in a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Basic operations of list/tuples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342691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0C8F1D-900E-8849-A848-86A36497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505" y="4205895"/>
            <a:ext cx="7482989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246EB9"/>
                </a:solidFill>
              </a:rPr>
              <a:t>THANK </a:t>
            </a:r>
            <a:r>
              <a:rPr lang="en-US" sz="6600" dirty="0">
                <a:solidFill>
                  <a:srgbClr val="FFBE0B"/>
                </a:solidFill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76410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871" y="1356409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Datatypes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77452-3D74-430F-97A3-3642F026D1FA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39980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1863" y="1940463"/>
            <a:ext cx="6795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dictionary?</a:t>
            </a:r>
          </a:p>
          <a:p>
            <a:r>
              <a:rPr lang="en-US" sz="2400" dirty="0"/>
              <a:t>It is like a real life dictionaries having a meaning (value) to a specific word (key). </a:t>
            </a:r>
          </a:p>
          <a:p>
            <a:endParaRPr lang="en-US" sz="2400" dirty="0"/>
          </a:p>
          <a:p>
            <a:r>
              <a:rPr lang="en-US" sz="2400" dirty="0"/>
              <a:t>Dictionary in python stores value in key-value pair.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SG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184C5-E4DA-4DFC-A4D0-D927DFE5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156" y="4276126"/>
            <a:ext cx="4153480" cy="3905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2E0FEF-C969-4265-AF16-1678438B7028}"/>
              </a:ext>
            </a:extLst>
          </p:cNvPr>
          <p:cNvCxnSpPr/>
          <p:nvPr/>
        </p:nvCxnSpPr>
        <p:spPr>
          <a:xfrm flipV="1">
            <a:off x="4151376" y="4041648"/>
            <a:ext cx="146304" cy="15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2164CE-5089-4BE8-B8E3-81937A406F52}"/>
              </a:ext>
            </a:extLst>
          </p:cNvPr>
          <p:cNvCxnSpPr>
            <a:cxnSpLocks/>
          </p:cNvCxnSpPr>
          <p:nvPr/>
        </p:nvCxnSpPr>
        <p:spPr>
          <a:xfrm flipH="1" flipV="1">
            <a:off x="6939497" y="4017482"/>
            <a:ext cx="269822" cy="17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1B49B9-45A4-4F8B-A9D7-B4CF23F0BDB2}"/>
              </a:ext>
            </a:extLst>
          </p:cNvPr>
          <p:cNvSpPr txBox="1"/>
          <p:nvPr/>
        </p:nvSpPr>
        <p:spPr>
          <a:xfrm>
            <a:off x="4297680" y="3807492"/>
            <a:ext cx="278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Enclosed in curly brackets {}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F50FC7D-4B95-40E6-827F-B8088308AAFB}"/>
              </a:ext>
            </a:extLst>
          </p:cNvPr>
          <p:cNvSpPr/>
          <p:nvPr/>
        </p:nvSpPr>
        <p:spPr>
          <a:xfrm rot="5400000">
            <a:off x="4658069" y="4404679"/>
            <a:ext cx="269822" cy="9418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7B91482-8DAB-4156-8636-3B02FA5EF97A}"/>
              </a:ext>
            </a:extLst>
          </p:cNvPr>
          <p:cNvSpPr/>
          <p:nvPr/>
        </p:nvSpPr>
        <p:spPr>
          <a:xfrm rot="5400000">
            <a:off x="6217145" y="4422168"/>
            <a:ext cx="269822" cy="9418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9C33B-DFED-43F6-8501-26B17ADE7553}"/>
              </a:ext>
            </a:extLst>
          </p:cNvPr>
          <p:cNvSpPr txBox="1"/>
          <p:nvPr/>
        </p:nvSpPr>
        <p:spPr>
          <a:xfrm>
            <a:off x="3869411" y="5101973"/>
            <a:ext cx="167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Key-value pair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E77DAE-468D-4A35-B64D-1CDC3D04D0CF}"/>
              </a:ext>
            </a:extLst>
          </p:cNvPr>
          <p:cNvSpPr txBox="1"/>
          <p:nvPr/>
        </p:nvSpPr>
        <p:spPr>
          <a:xfrm>
            <a:off x="5661394" y="5097351"/>
            <a:ext cx="167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Key-value pair 2</a:t>
            </a:r>
          </a:p>
        </p:txBody>
      </p:sp>
    </p:spTree>
    <p:extLst>
      <p:ext uri="{BB962C8B-B14F-4D97-AF65-F5344CB8AC3E}">
        <p14:creationId xmlns:p14="http://schemas.microsoft.com/office/powerpoint/2010/main" val="234740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1863" y="1940463"/>
            <a:ext cx="6795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Values of a dictionary are accessed by their “keys” instead of index. Just like search the words in dictionary</a:t>
            </a:r>
            <a:endParaRPr lang="en-SG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3F945-DB38-465D-AC42-791D45904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85" y="4906467"/>
            <a:ext cx="2457793" cy="743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8883E-7C9D-46BC-99E0-44F08DC66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85" y="3140792"/>
            <a:ext cx="476316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6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Rules - Dictionaries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1863" y="1940463"/>
            <a:ext cx="679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sz="2400" dirty="0"/>
              <a:t>Cannot access elements by index (different from lists)</a:t>
            </a:r>
          </a:p>
          <a:p>
            <a:pPr marL="457200" indent="-457200">
              <a:buFont typeface="+mj-lt"/>
              <a:buAutoNum type="arabicPeriod"/>
            </a:pPr>
            <a:endParaRPr lang="en-SG" sz="2400" dirty="0"/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Cannot have duplicate keys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0A65A-9AE3-4576-9675-DCAB4B3EE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438" y="2653539"/>
            <a:ext cx="2391109" cy="381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1AED57-A236-41F7-AAF8-ED361928E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383" y="3717724"/>
            <a:ext cx="411537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2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Practise</a:t>
            </a:r>
            <a:r>
              <a:rPr lang="en-US" dirty="0"/>
              <a:t> time!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9975" y="2032458"/>
            <a:ext cx="6795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Answer the questions in the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Ask me at any time when you’re unsure or not 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When all the questions are finished, call me to check :D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82890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Changing values - Dictionaries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9975" y="2032458"/>
            <a:ext cx="6795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Similar to a list, values of dictionaries can also be changed in a similar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F8B05-6F44-4638-8800-38CC2770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75" y="3110285"/>
            <a:ext cx="6795934" cy="222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4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AC135E4C-E953-A64C-9B3D-7B42C8B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48" y="706895"/>
            <a:ext cx="748298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new key-value pairs- Dictionaries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9975" y="2032458"/>
            <a:ext cx="6795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To add new key-value pairs, you can do it by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dictionary['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new_key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'] = '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new_value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'</a:t>
            </a: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9EF0A-7EE8-4679-A471-ABC5B660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90" y="3452037"/>
            <a:ext cx="8791118" cy="12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326</Words>
  <Application>Microsoft Office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Gilroy ExtraBold</vt:lpstr>
      <vt:lpstr>Arial</vt:lpstr>
      <vt:lpstr>Calibri</vt:lpstr>
      <vt:lpstr>Calibri Light</vt:lpstr>
      <vt:lpstr>Office Theme</vt:lpstr>
      <vt:lpstr>PowerPoint Presentation</vt:lpstr>
      <vt:lpstr>Recap</vt:lpstr>
      <vt:lpstr>Datatypes 3</vt:lpstr>
      <vt:lpstr>Dictionaries</vt:lpstr>
      <vt:lpstr>Dictionaries</vt:lpstr>
      <vt:lpstr>Rules - Dictionaries</vt:lpstr>
      <vt:lpstr>Practise time!</vt:lpstr>
      <vt:lpstr>Changing values - Dictionaries</vt:lpstr>
      <vt:lpstr>Adding new key-value pairs- Dictionaries</vt:lpstr>
      <vt:lpstr>Removing new key-value pairs- Dictionaries</vt:lpstr>
      <vt:lpstr>Practise time!</vt:lpstr>
      <vt:lpstr>Nesting - Dictionaries</vt:lpstr>
      <vt:lpstr>Nesting - Dictionaries</vt:lpstr>
      <vt:lpstr>Nesting - Dictionaries</vt:lpstr>
      <vt:lpstr>Nesting - Dictionaries</vt:lpstr>
      <vt:lpstr>Practise time!</vt:lpstr>
      <vt:lpstr>Questions?</vt:lpstr>
      <vt:lpstr>Thinking question:  Does nesting only applies to dictionary?</vt:lpstr>
      <vt:lpstr>Todays Lesson…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Zeke CHEW</dc:creator>
  <cp:lastModifiedBy>Lee Le Hui</cp:lastModifiedBy>
  <cp:revision>53</cp:revision>
  <dcterms:created xsi:type="dcterms:W3CDTF">2021-01-05T02:43:38Z</dcterms:created>
  <dcterms:modified xsi:type="dcterms:W3CDTF">2021-04-23T12:46:15Z</dcterms:modified>
</cp:coreProperties>
</file>