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2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B"/>
    <a:srgbClr val="246EB9"/>
    <a:srgbClr val="E7614C"/>
    <a:srgbClr val="3BB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4CDEB19-8542-434D-915E-428BBD57CD41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9F837B7B-7FA7-6D4F-BD71-FFE1D64D205A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1CFF9277-2CD1-FB4A-B0EE-F7EE0D782817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BA4FE810-557B-CC40-BA45-3C8C27B1F0CD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9DE1D8B6-9070-A84B-8DD8-66211043BD24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7;p2">
            <a:extLst>
              <a:ext uri="{FF2B5EF4-FFF2-40B4-BE49-F238E27FC236}">
                <a16:creationId xmlns:a16="http://schemas.microsoft.com/office/drawing/2014/main" id="{0DA617A8-1C45-C543-BFCA-71CB92519844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8;p2">
            <a:extLst>
              <a:ext uri="{FF2B5EF4-FFF2-40B4-BE49-F238E27FC236}">
                <a16:creationId xmlns:a16="http://schemas.microsoft.com/office/drawing/2014/main" id="{537574E7-34AE-9C44-898E-85B0E76D9224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9;p2">
            <a:extLst>
              <a:ext uri="{FF2B5EF4-FFF2-40B4-BE49-F238E27FC236}">
                <a16:creationId xmlns:a16="http://schemas.microsoft.com/office/drawing/2014/main" id="{4F3BF749-515E-9940-933B-CAECF6C358FC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0;p2">
            <a:extLst>
              <a:ext uri="{FF2B5EF4-FFF2-40B4-BE49-F238E27FC236}">
                <a16:creationId xmlns:a16="http://schemas.microsoft.com/office/drawing/2014/main" id="{AACA3D96-5C65-E745-B918-D94A659BF84B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21;p2">
            <a:extLst>
              <a:ext uri="{FF2B5EF4-FFF2-40B4-BE49-F238E27FC236}">
                <a16:creationId xmlns:a16="http://schemas.microsoft.com/office/drawing/2014/main" id="{16F517D4-7FC7-9D44-B6F9-D218770CF62E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22;p2">
            <a:extLst>
              <a:ext uri="{FF2B5EF4-FFF2-40B4-BE49-F238E27FC236}">
                <a16:creationId xmlns:a16="http://schemas.microsoft.com/office/drawing/2014/main" id="{177F21F1-8E05-DD42-BD60-2DFEF456A044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3;p2">
            <a:extLst>
              <a:ext uri="{FF2B5EF4-FFF2-40B4-BE49-F238E27FC236}">
                <a16:creationId xmlns:a16="http://schemas.microsoft.com/office/drawing/2014/main" id="{F330AA81-785D-354B-B0AF-F43DE4433A28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4;p2">
            <a:extLst>
              <a:ext uri="{FF2B5EF4-FFF2-40B4-BE49-F238E27FC236}">
                <a16:creationId xmlns:a16="http://schemas.microsoft.com/office/drawing/2014/main" id="{E7D15402-C80E-204C-AB33-0FAFF12A7E99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5;p2">
            <a:extLst>
              <a:ext uri="{FF2B5EF4-FFF2-40B4-BE49-F238E27FC236}">
                <a16:creationId xmlns:a16="http://schemas.microsoft.com/office/drawing/2014/main" id="{2B29398C-B294-0647-8306-6F7970672825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7;p2">
            <a:extLst>
              <a:ext uri="{FF2B5EF4-FFF2-40B4-BE49-F238E27FC236}">
                <a16:creationId xmlns:a16="http://schemas.microsoft.com/office/drawing/2014/main" id="{5FCEE6BB-78CA-BD41-A400-ADA1BE3C07BF}"/>
              </a:ext>
            </a:extLst>
          </p:cNvPr>
          <p:cNvSpPr/>
          <p:nvPr userDrawn="1"/>
        </p:nvSpPr>
        <p:spPr>
          <a:xfrm rot="10800000">
            <a:off x="4125814" y="6077798"/>
            <a:ext cx="1064415" cy="711219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8;p2">
            <a:extLst>
              <a:ext uri="{FF2B5EF4-FFF2-40B4-BE49-F238E27FC236}">
                <a16:creationId xmlns:a16="http://schemas.microsoft.com/office/drawing/2014/main" id="{74AC3D8D-B81C-CB48-B6F9-50693943A188}"/>
              </a:ext>
            </a:extLst>
          </p:cNvPr>
          <p:cNvSpPr/>
          <p:nvPr userDrawn="1"/>
        </p:nvSpPr>
        <p:spPr>
          <a:xfrm rot="10800000">
            <a:off x="6981777" y="5885533"/>
            <a:ext cx="789256" cy="72700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9;p2">
            <a:extLst>
              <a:ext uri="{FF2B5EF4-FFF2-40B4-BE49-F238E27FC236}">
                <a16:creationId xmlns:a16="http://schemas.microsoft.com/office/drawing/2014/main" id="{5F2C7509-67DB-5045-ACB2-675155EE69B3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30;p2">
            <a:extLst>
              <a:ext uri="{FF2B5EF4-FFF2-40B4-BE49-F238E27FC236}">
                <a16:creationId xmlns:a16="http://schemas.microsoft.com/office/drawing/2014/main" id="{A5A87DBB-FD81-4E43-B68B-009B69F37978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1;p2">
            <a:extLst>
              <a:ext uri="{FF2B5EF4-FFF2-40B4-BE49-F238E27FC236}">
                <a16:creationId xmlns:a16="http://schemas.microsoft.com/office/drawing/2014/main" id="{4F6D4306-653B-2548-A9E1-9547BCFC24AE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32;p2">
            <a:extLst>
              <a:ext uri="{FF2B5EF4-FFF2-40B4-BE49-F238E27FC236}">
                <a16:creationId xmlns:a16="http://schemas.microsoft.com/office/drawing/2014/main" id="{F12BED6A-69E6-C44A-836F-D0EBF361465A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33;p2">
            <a:extLst>
              <a:ext uri="{FF2B5EF4-FFF2-40B4-BE49-F238E27FC236}">
                <a16:creationId xmlns:a16="http://schemas.microsoft.com/office/drawing/2014/main" id="{2D22A80F-0CA2-F94A-9D24-BE034DA379F9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34;p2">
            <a:extLst>
              <a:ext uri="{FF2B5EF4-FFF2-40B4-BE49-F238E27FC236}">
                <a16:creationId xmlns:a16="http://schemas.microsoft.com/office/drawing/2014/main" id="{095DCFD5-9003-7F40-90DA-1A0A083517B6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35;p2">
            <a:extLst>
              <a:ext uri="{FF2B5EF4-FFF2-40B4-BE49-F238E27FC236}">
                <a16:creationId xmlns:a16="http://schemas.microsoft.com/office/drawing/2014/main" id="{B781A0FF-2903-1845-8677-AAAF43DE5A89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6;p2">
            <a:extLst>
              <a:ext uri="{FF2B5EF4-FFF2-40B4-BE49-F238E27FC236}">
                <a16:creationId xmlns:a16="http://schemas.microsoft.com/office/drawing/2014/main" id="{81BC0A23-3C35-3E4D-87AD-BC8A11574E12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7;p2">
            <a:extLst>
              <a:ext uri="{FF2B5EF4-FFF2-40B4-BE49-F238E27FC236}">
                <a16:creationId xmlns:a16="http://schemas.microsoft.com/office/drawing/2014/main" id="{64D05453-7A56-244F-9CC2-7EE17345BCD8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8;p2">
            <a:extLst>
              <a:ext uri="{FF2B5EF4-FFF2-40B4-BE49-F238E27FC236}">
                <a16:creationId xmlns:a16="http://schemas.microsoft.com/office/drawing/2014/main" id="{FC560690-8434-D644-BD55-FA9BCFBB6EFB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9;p2">
            <a:extLst>
              <a:ext uri="{FF2B5EF4-FFF2-40B4-BE49-F238E27FC236}">
                <a16:creationId xmlns:a16="http://schemas.microsoft.com/office/drawing/2014/main" id="{A867DC1B-561A-3548-AD7A-37C84FC6841C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56;p3">
            <a:extLst>
              <a:ext uri="{FF2B5EF4-FFF2-40B4-BE49-F238E27FC236}">
                <a16:creationId xmlns:a16="http://schemas.microsoft.com/office/drawing/2014/main" id="{E3ACD8E9-443B-FA47-B70B-DEFC9EE0658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55;p3">
            <a:extLst>
              <a:ext uri="{FF2B5EF4-FFF2-40B4-BE49-F238E27FC236}">
                <a16:creationId xmlns:a16="http://schemas.microsoft.com/office/drawing/2014/main" id="{93247269-70FD-7F43-8D0E-686DAAF1DFCC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117;p7">
            <a:extLst>
              <a:ext uri="{FF2B5EF4-FFF2-40B4-BE49-F238E27FC236}">
                <a16:creationId xmlns:a16="http://schemas.microsoft.com/office/drawing/2014/main" id="{B8B65D43-6EFD-334B-9B42-E3594A503227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128;p7">
            <a:extLst>
              <a:ext uri="{FF2B5EF4-FFF2-40B4-BE49-F238E27FC236}">
                <a16:creationId xmlns:a16="http://schemas.microsoft.com/office/drawing/2014/main" id="{5E4D7910-0FFE-FB42-8624-5E141233080B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192;p9">
            <a:extLst>
              <a:ext uri="{FF2B5EF4-FFF2-40B4-BE49-F238E27FC236}">
                <a16:creationId xmlns:a16="http://schemas.microsoft.com/office/drawing/2014/main" id="{DA8A9E15-3298-7A47-BBD9-9CF8077A9F17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225;p11">
            <a:extLst>
              <a:ext uri="{FF2B5EF4-FFF2-40B4-BE49-F238E27FC236}">
                <a16:creationId xmlns:a16="http://schemas.microsoft.com/office/drawing/2014/main" id="{C24C1117-D514-4045-84A0-0B9C672D5DF6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554;p33">
            <a:extLst>
              <a:ext uri="{FF2B5EF4-FFF2-40B4-BE49-F238E27FC236}">
                <a16:creationId xmlns:a16="http://schemas.microsoft.com/office/drawing/2014/main" id="{BEAC25CC-E42C-D14E-A64D-F36244212870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56;p8">
            <a:extLst>
              <a:ext uri="{FF2B5EF4-FFF2-40B4-BE49-F238E27FC236}">
                <a16:creationId xmlns:a16="http://schemas.microsoft.com/office/drawing/2014/main" id="{51D31951-965E-5B4F-90EA-AB9B878E70D2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303;p16">
            <a:extLst>
              <a:ext uri="{FF2B5EF4-FFF2-40B4-BE49-F238E27FC236}">
                <a16:creationId xmlns:a16="http://schemas.microsoft.com/office/drawing/2014/main" id="{208D8046-D40F-5B4E-9441-BDA96164BC3E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304;p16">
            <a:extLst>
              <a:ext uri="{FF2B5EF4-FFF2-40B4-BE49-F238E27FC236}">
                <a16:creationId xmlns:a16="http://schemas.microsoft.com/office/drawing/2014/main" id="{51151CD8-6EB9-DF4A-B73A-4203E8C582C7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18;p21">
            <a:extLst>
              <a:ext uri="{FF2B5EF4-FFF2-40B4-BE49-F238E27FC236}">
                <a16:creationId xmlns:a16="http://schemas.microsoft.com/office/drawing/2014/main" id="{FA6415A4-1CAA-D849-8098-1C07DA40F44C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61;p3">
            <a:extLst>
              <a:ext uri="{FF2B5EF4-FFF2-40B4-BE49-F238E27FC236}">
                <a16:creationId xmlns:a16="http://schemas.microsoft.com/office/drawing/2014/main" id="{A46F2A1B-6EA3-6945-88EB-7A0C05B3857C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6;p2">
            <a:extLst>
              <a:ext uri="{FF2B5EF4-FFF2-40B4-BE49-F238E27FC236}">
                <a16:creationId xmlns:a16="http://schemas.microsoft.com/office/drawing/2014/main" id="{93A467CC-C6CB-6444-891D-FE2C91ABE87B}"/>
              </a:ext>
            </a:extLst>
          </p:cNvPr>
          <p:cNvSpPr/>
          <p:nvPr userDrawn="1"/>
        </p:nvSpPr>
        <p:spPr>
          <a:xfrm rot="10800000">
            <a:off x="5434939" y="6408765"/>
            <a:ext cx="1718960" cy="760503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90;p5">
            <a:extLst>
              <a:ext uri="{FF2B5EF4-FFF2-40B4-BE49-F238E27FC236}">
                <a16:creationId xmlns:a16="http://schemas.microsoft.com/office/drawing/2014/main" id="{8295C2A1-C5B6-FB45-8E47-573C2984ABE2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7E7555-97D2-634F-8B31-CA874B428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92547" y="-2100264"/>
            <a:ext cx="14377094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01324C-C32B-DE4C-A44D-F4F19EF95B0E}"/>
              </a:ext>
            </a:extLst>
          </p:cNvPr>
          <p:cNvGrpSpPr/>
          <p:nvPr userDrawn="1"/>
        </p:nvGrpSpPr>
        <p:grpSpPr>
          <a:xfrm>
            <a:off x="4272579" y="6032952"/>
            <a:ext cx="3646842" cy="640128"/>
            <a:chOff x="0" y="5854263"/>
            <a:chExt cx="4909999" cy="861849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30F8711-D1C3-8C43-BF01-67680D501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9490" t="26737" r="28715" b="38805"/>
            <a:stretch/>
          </p:blipFill>
          <p:spPr>
            <a:xfrm>
              <a:off x="0" y="5854263"/>
              <a:ext cx="1477557" cy="861849"/>
            </a:xfrm>
            <a:prstGeom prst="rect">
              <a:avLst/>
            </a:prstGeom>
          </p:spPr>
        </p:pic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C809640-787E-5546-8413-53A8A82347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7259" t="61215" r="25512" b="24119"/>
            <a:stretch/>
          </p:blipFill>
          <p:spPr>
            <a:xfrm>
              <a:off x="987181" y="5854263"/>
              <a:ext cx="3922818" cy="861849"/>
            </a:xfrm>
            <a:prstGeom prst="rect">
              <a:avLst/>
            </a:prstGeom>
          </p:spPr>
        </p:pic>
      </p:grp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C0C729C6-3876-9742-82F3-421054F6F994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3BFC9EF-E3EA-6D45-9AC0-B8715AE5A9D8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8FB6AE43-C1B5-1D49-B6E3-609821C5E359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1D93B5FC-BFC8-8848-B24D-7DCABD4C214C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0589ED5-BC91-034F-997E-31F61F9F73CD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7;p2">
            <a:extLst>
              <a:ext uri="{FF2B5EF4-FFF2-40B4-BE49-F238E27FC236}">
                <a16:creationId xmlns:a16="http://schemas.microsoft.com/office/drawing/2014/main" id="{C63B4F59-8F34-5A4D-9E0A-0464189B1D9F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8;p2">
            <a:extLst>
              <a:ext uri="{FF2B5EF4-FFF2-40B4-BE49-F238E27FC236}">
                <a16:creationId xmlns:a16="http://schemas.microsoft.com/office/drawing/2014/main" id="{787ABE72-14EE-2349-8717-4F3EF22428F3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CEF25B9E-CBC8-A541-96DF-BA544DFFBFDF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0;p2">
            <a:extLst>
              <a:ext uri="{FF2B5EF4-FFF2-40B4-BE49-F238E27FC236}">
                <a16:creationId xmlns:a16="http://schemas.microsoft.com/office/drawing/2014/main" id="{811C9831-04F7-764B-BF7D-F484423AAB99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1;p2">
            <a:extLst>
              <a:ext uri="{FF2B5EF4-FFF2-40B4-BE49-F238E27FC236}">
                <a16:creationId xmlns:a16="http://schemas.microsoft.com/office/drawing/2014/main" id="{6503515C-8CA1-324D-B3EE-166E68BE0192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2;p2">
            <a:extLst>
              <a:ext uri="{FF2B5EF4-FFF2-40B4-BE49-F238E27FC236}">
                <a16:creationId xmlns:a16="http://schemas.microsoft.com/office/drawing/2014/main" id="{2D029F7A-4987-A749-86FB-AC53B99C1CEB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3;p2">
            <a:extLst>
              <a:ext uri="{FF2B5EF4-FFF2-40B4-BE49-F238E27FC236}">
                <a16:creationId xmlns:a16="http://schemas.microsoft.com/office/drawing/2014/main" id="{C66F7861-E02E-CA48-87F3-28C7EDDA2456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4;p2">
            <a:extLst>
              <a:ext uri="{FF2B5EF4-FFF2-40B4-BE49-F238E27FC236}">
                <a16:creationId xmlns:a16="http://schemas.microsoft.com/office/drawing/2014/main" id="{BBA2FD6B-B2C0-3E4D-B70A-39D05439D897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5;p2">
            <a:extLst>
              <a:ext uri="{FF2B5EF4-FFF2-40B4-BE49-F238E27FC236}">
                <a16:creationId xmlns:a16="http://schemas.microsoft.com/office/drawing/2014/main" id="{79DB180C-B1DF-5647-954F-576D1BA1DB6A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0;p2">
            <a:extLst>
              <a:ext uri="{FF2B5EF4-FFF2-40B4-BE49-F238E27FC236}">
                <a16:creationId xmlns:a16="http://schemas.microsoft.com/office/drawing/2014/main" id="{8A1F30C8-01E3-3645-B49D-6B0DEA4805E3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56;p3">
            <a:extLst>
              <a:ext uri="{FF2B5EF4-FFF2-40B4-BE49-F238E27FC236}">
                <a16:creationId xmlns:a16="http://schemas.microsoft.com/office/drawing/2014/main" id="{E5D12717-C3E4-4A49-A3D3-1B40C71D317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55;p3">
            <a:extLst>
              <a:ext uri="{FF2B5EF4-FFF2-40B4-BE49-F238E27FC236}">
                <a16:creationId xmlns:a16="http://schemas.microsoft.com/office/drawing/2014/main" id="{4A682A31-28DA-B94A-ABC8-78E008869F2B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117;p7">
            <a:extLst>
              <a:ext uri="{FF2B5EF4-FFF2-40B4-BE49-F238E27FC236}">
                <a16:creationId xmlns:a16="http://schemas.microsoft.com/office/drawing/2014/main" id="{6C552A64-9A27-0D42-B0F3-82BE61694030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128;p7">
            <a:extLst>
              <a:ext uri="{FF2B5EF4-FFF2-40B4-BE49-F238E27FC236}">
                <a16:creationId xmlns:a16="http://schemas.microsoft.com/office/drawing/2014/main" id="{463CD71E-E97E-FE41-987E-9A59A0230C63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225;p11">
            <a:extLst>
              <a:ext uri="{FF2B5EF4-FFF2-40B4-BE49-F238E27FC236}">
                <a16:creationId xmlns:a16="http://schemas.microsoft.com/office/drawing/2014/main" id="{1893922B-9C23-774A-890C-B01BE1889811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90;p5">
            <a:extLst>
              <a:ext uri="{FF2B5EF4-FFF2-40B4-BE49-F238E27FC236}">
                <a16:creationId xmlns:a16="http://schemas.microsoft.com/office/drawing/2014/main" id="{716ECC04-ED98-FC4F-8F51-41901CA34E04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;p2">
            <a:extLst>
              <a:ext uri="{FF2B5EF4-FFF2-40B4-BE49-F238E27FC236}">
                <a16:creationId xmlns:a16="http://schemas.microsoft.com/office/drawing/2014/main" id="{3825CC5F-5267-8842-8D8C-F7B0C74BED0A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2;p2">
            <a:extLst>
              <a:ext uri="{FF2B5EF4-FFF2-40B4-BE49-F238E27FC236}">
                <a16:creationId xmlns:a16="http://schemas.microsoft.com/office/drawing/2014/main" id="{878239A9-74BD-E548-9ACF-17D9C449776C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3;p2">
            <a:extLst>
              <a:ext uri="{FF2B5EF4-FFF2-40B4-BE49-F238E27FC236}">
                <a16:creationId xmlns:a16="http://schemas.microsoft.com/office/drawing/2014/main" id="{2F9397AA-2E52-484F-BF1F-C0022660C0F2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4;p2">
            <a:extLst>
              <a:ext uri="{FF2B5EF4-FFF2-40B4-BE49-F238E27FC236}">
                <a16:creationId xmlns:a16="http://schemas.microsoft.com/office/drawing/2014/main" id="{545BEA43-6AF8-804C-B7B8-3F2D566CA08E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5;p2">
            <a:extLst>
              <a:ext uri="{FF2B5EF4-FFF2-40B4-BE49-F238E27FC236}">
                <a16:creationId xmlns:a16="http://schemas.microsoft.com/office/drawing/2014/main" id="{45CD0A98-1F6A-6040-B48B-6ABA9A354067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6;p2">
            <a:extLst>
              <a:ext uri="{FF2B5EF4-FFF2-40B4-BE49-F238E27FC236}">
                <a16:creationId xmlns:a16="http://schemas.microsoft.com/office/drawing/2014/main" id="{C88EC45F-1B23-6D4F-AA63-AB8F2478E91E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7;p2">
            <a:extLst>
              <a:ext uri="{FF2B5EF4-FFF2-40B4-BE49-F238E27FC236}">
                <a16:creationId xmlns:a16="http://schemas.microsoft.com/office/drawing/2014/main" id="{A2718265-83AA-0F46-87C6-883F03340405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8;p2">
            <a:extLst>
              <a:ext uri="{FF2B5EF4-FFF2-40B4-BE49-F238E27FC236}">
                <a16:creationId xmlns:a16="http://schemas.microsoft.com/office/drawing/2014/main" id="{80E61C9E-5BD2-D249-946F-BB8948BF7A82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39;p2">
            <a:extLst>
              <a:ext uri="{FF2B5EF4-FFF2-40B4-BE49-F238E27FC236}">
                <a16:creationId xmlns:a16="http://schemas.microsoft.com/office/drawing/2014/main" id="{307CE98C-D60C-9B4B-82D6-EBB898F1B651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92;p9">
            <a:extLst>
              <a:ext uri="{FF2B5EF4-FFF2-40B4-BE49-F238E27FC236}">
                <a16:creationId xmlns:a16="http://schemas.microsoft.com/office/drawing/2014/main" id="{DD353F60-CFBC-964C-B5FB-6C1D407AE0F0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554;p33">
            <a:extLst>
              <a:ext uri="{FF2B5EF4-FFF2-40B4-BE49-F238E27FC236}">
                <a16:creationId xmlns:a16="http://schemas.microsoft.com/office/drawing/2014/main" id="{C4CC75BF-72A5-724B-9388-F2A5A5A09A26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156;p8">
            <a:extLst>
              <a:ext uri="{FF2B5EF4-FFF2-40B4-BE49-F238E27FC236}">
                <a16:creationId xmlns:a16="http://schemas.microsoft.com/office/drawing/2014/main" id="{7FB35176-5298-B54B-AAE3-2CF741580BC3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303;p16">
            <a:extLst>
              <a:ext uri="{FF2B5EF4-FFF2-40B4-BE49-F238E27FC236}">
                <a16:creationId xmlns:a16="http://schemas.microsoft.com/office/drawing/2014/main" id="{CA04BFE5-8CFF-0542-96AE-00B796689479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304;p16">
            <a:extLst>
              <a:ext uri="{FF2B5EF4-FFF2-40B4-BE49-F238E27FC236}">
                <a16:creationId xmlns:a16="http://schemas.microsoft.com/office/drawing/2014/main" id="{F7F7ED52-60B0-E64A-84DA-21650DCDFDCB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18;p21">
            <a:extLst>
              <a:ext uri="{FF2B5EF4-FFF2-40B4-BE49-F238E27FC236}">
                <a16:creationId xmlns:a16="http://schemas.microsoft.com/office/drawing/2014/main" id="{4ACF3BD4-8B9C-9B4A-B4FF-FB6D5D66783E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61;p3">
            <a:extLst>
              <a:ext uri="{FF2B5EF4-FFF2-40B4-BE49-F238E27FC236}">
                <a16:creationId xmlns:a16="http://schemas.microsoft.com/office/drawing/2014/main" id="{9D8BB724-8591-4646-B34D-8A3B43F950A0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31;p2">
            <a:extLst>
              <a:ext uri="{FF2B5EF4-FFF2-40B4-BE49-F238E27FC236}">
                <a16:creationId xmlns:a16="http://schemas.microsoft.com/office/drawing/2014/main" id="{4E57DAEF-2F86-2E4B-9E3F-384C76DD0E76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Title Placeholder 1">
            <a:extLst>
              <a:ext uri="{FF2B5EF4-FFF2-40B4-BE49-F238E27FC236}">
                <a16:creationId xmlns:a16="http://schemas.microsoft.com/office/drawing/2014/main" id="{6085CE4F-6394-0B48-BCFB-4A6E1BD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6" y="365125"/>
            <a:ext cx="7482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 i="0">
                <a:latin typeface="Gilroy Extra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4CDEB19-8542-434D-915E-428BBD57CD41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9F837B7B-7FA7-6D4F-BD71-FFE1D64D205A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1CFF9277-2CD1-FB4A-B0EE-F7EE0D782817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BA4FE810-557B-CC40-BA45-3C8C27B1F0CD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9DE1D8B6-9070-A84B-8DD8-66211043BD24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7;p2">
            <a:extLst>
              <a:ext uri="{FF2B5EF4-FFF2-40B4-BE49-F238E27FC236}">
                <a16:creationId xmlns:a16="http://schemas.microsoft.com/office/drawing/2014/main" id="{0DA617A8-1C45-C543-BFCA-71CB92519844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8;p2">
            <a:extLst>
              <a:ext uri="{FF2B5EF4-FFF2-40B4-BE49-F238E27FC236}">
                <a16:creationId xmlns:a16="http://schemas.microsoft.com/office/drawing/2014/main" id="{537574E7-34AE-9C44-898E-85B0E76D9224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9;p2">
            <a:extLst>
              <a:ext uri="{FF2B5EF4-FFF2-40B4-BE49-F238E27FC236}">
                <a16:creationId xmlns:a16="http://schemas.microsoft.com/office/drawing/2014/main" id="{4F3BF749-515E-9940-933B-CAECF6C358FC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0;p2">
            <a:extLst>
              <a:ext uri="{FF2B5EF4-FFF2-40B4-BE49-F238E27FC236}">
                <a16:creationId xmlns:a16="http://schemas.microsoft.com/office/drawing/2014/main" id="{AACA3D96-5C65-E745-B918-D94A659BF84B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21;p2">
            <a:extLst>
              <a:ext uri="{FF2B5EF4-FFF2-40B4-BE49-F238E27FC236}">
                <a16:creationId xmlns:a16="http://schemas.microsoft.com/office/drawing/2014/main" id="{16F517D4-7FC7-9D44-B6F9-D218770CF62E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22;p2">
            <a:extLst>
              <a:ext uri="{FF2B5EF4-FFF2-40B4-BE49-F238E27FC236}">
                <a16:creationId xmlns:a16="http://schemas.microsoft.com/office/drawing/2014/main" id="{177F21F1-8E05-DD42-BD60-2DFEF456A044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3;p2">
            <a:extLst>
              <a:ext uri="{FF2B5EF4-FFF2-40B4-BE49-F238E27FC236}">
                <a16:creationId xmlns:a16="http://schemas.microsoft.com/office/drawing/2014/main" id="{F330AA81-785D-354B-B0AF-F43DE4433A28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4;p2">
            <a:extLst>
              <a:ext uri="{FF2B5EF4-FFF2-40B4-BE49-F238E27FC236}">
                <a16:creationId xmlns:a16="http://schemas.microsoft.com/office/drawing/2014/main" id="{E7D15402-C80E-204C-AB33-0FAFF12A7E99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5;p2">
            <a:extLst>
              <a:ext uri="{FF2B5EF4-FFF2-40B4-BE49-F238E27FC236}">
                <a16:creationId xmlns:a16="http://schemas.microsoft.com/office/drawing/2014/main" id="{2B29398C-B294-0647-8306-6F7970672825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7;p2">
            <a:extLst>
              <a:ext uri="{FF2B5EF4-FFF2-40B4-BE49-F238E27FC236}">
                <a16:creationId xmlns:a16="http://schemas.microsoft.com/office/drawing/2014/main" id="{5FCEE6BB-78CA-BD41-A400-ADA1BE3C07BF}"/>
              </a:ext>
            </a:extLst>
          </p:cNvPr>
          <p:cNvSpPr/>
          <p:nvPr userDrawn="1"/>
        </p:nvSpPr>
        <p:spPr>
          <a:xfrm rot="10800000">
            <a:off x="4125814" y="6077798"/>
            <a:ext cx="1064415" cy="711219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8;p2">
            <a:extLst>
              <a:ext uri="{FF2B5EF4-FFF2-40B4-BE49-F238E27FC236}">
                <a16:creationId xmlns:a16="http://schemas.microsoft.com/office/drawing/2014/main" id="{74AC3D8D-B81C-CB48-B6F9-50693943A188}"/>
              </a:ext>
            </a:extLst>
          </p:cNvPr>
          <p:cNvSpPr/>
          <p:nvPr userDrawn="1"/>
        </p:nvSpPr>
        <p:spPr>
          <a:xfrm rot="10800000">
            <a:off x="6981777" y="5885533"/>
            <a:ext cx="789256" cy="72700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9;p2">
            <a:extLst>
              <a:ext uri="{FF2B5EF4-FFF2-40B4-BE49-F238E27FC236}">
                <a16:creationId xmlns:a16="http://schemas.microsoft.com/office/drawing/2014/main" id="{5F2C7509-67DB-5045-ACB2-675155EE69B3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30;p2">
            <a:extLst>
              <a:ext uri="{FF2B5EF4-FFF2-40B4-BE49-F238E27FC236}">
                <a16:creationId xmlns:a16="http://schemas.microsoft.com/office/drawing/2014/main" id="{A5A87DBB-FD81-4E43-B68B-009B69F37978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1;p2">
            <a:extLst>
              <a:ext uri="{FF2B5EF4-FFF2-40B4-BE49-F238E27FC236}">
                <a16:creationId xmlns:a16="http://schemas.microsoft.com/office/drawing/2014/main" id="{4F6D4306-653B-2548-A9E1-9547BCFC24AE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32;p2">
            <a:extLst>
              <a:ext uri="{FF2B5EF4-FFF2-40B4-BE49-F238E27FC236}">
                <a16:creationId xmlns:a16="http://schemas.microsoft.com/office/drawing/2014/main" id="{F12BED6A-69E6-C44A-836F-D0EBF361465A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33;p2">
            <a:extLst>
              <a:ext uri="{FF2B5EF4-FFF2-40B4-BE49-F238E27FC236}">
                <a16:creationId xmlns:a16="http://schemas.microsoft.com/office/drawing/2014/main" id="{2D22A80F-0CA2-F94A-9D24-BE034DA379F9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34;p2">
            <a:extLst>
              <a:ext uri="{FF2B5EF4-FFF2-40B4-BE49-F238E27FC236}">
                <a16:creationId xmlns:a16="http://schemas.microsoft.com/office/drawing/2014/main" id="{095DCFD5-9003-7F40-90DA-1A0A083517B6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35;p2">
            <a:extLst>
              <a:ext uri="{FF2B5EF4-FFF2-40B4-BE49-F238E27FC236}">
                <a16:creationId xmlns:a16="http://schemas.microsoft.com/office/drawing/2014/main" id="{B781A0FF-2903-1845-8677-AAAF43DE5A89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6;p2">
            <a:extLst>
              <a:ext uri="{FF2B5EF4-FFF2-40B4-BE49-F238E27FC236}">
                <a16:creationId xmlns:a16="http://schemas.microsoft.com/office/drawing/2014/main" id="{81BC0A23-3C35-3E4D-87AD-BC8A11574E12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7;p2">
            <a:extLst>
              <a:ext uri="{FF2B5EF4-FFF2-40B4-BE49-F238E27FC236}">
                <a16:creationId xmlns:a16="http://schemas.microsoft.com/office/drawing/2014/main" id="{64D05453-7A56-244F-9CC2-7EE17345BCD8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8;p2">
            <a:extLst>
              <a:ext uri="{FF2B5EF4-FFF2-40B4-BE49-F238E27FC236}">
                <a16:creationId xmlns:a16="http://schemas.microsoft.com/office/drawing/2014/main" id="{FC560690-8434-D644-BD55-FA9BCFBB6EFB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9;p2">
            <a:extLst>
              <a:ext uri="{FF2B5EF4-FFF2-40B4-BE49-F238E27FC236}">
                <a16:creationId xmlns:a16="http://schemas.microsoft.com/office/drawing/2014/main" id="{A867DC1B-561A-3548-AD7A-37C84FC6841C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56;p3">
            <a:extLst>
              <a:ext uri="{FF2B5EF4-FFF2-40B4-BE49-F238E27FC236}">
                <a16:creationId xmlns:a16="http://schemas.microsoft.com/office/drawing/2014/main" id="{E3ACD8E9-443B-FA47-B70B-DEFC9EE0658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55;p3">
            <a:extLst>
              <a:ext uri="{FF2B5EF4-FFF2-40B4-BE49-F238E27FC236}">
                <a16:creationId xmlns:a16="http://schemas.microsoft.com/office/drawing/2014/main" id="{93247269-70FD-7F43-8D0E-686DAAF1DFCC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117;p7">
            <a:extLst>
              <a:ext uri="{FF2B5EF4-FFF2-40B4-BE49-F238E27FC236}">
                <a16:creationId xmlns:a16="http://schemas.microsoft.com/office/drawing/2014/main" id="{B8B65D43-6EFD-334B-9B42-E3594A503227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128;p7">
            <a:extLst>
              <a:ext uri="{FF2B5EF4-FFF2-40B4-BE49-F238E27FC236}">
                <a16:creationId xmlns:a16="http://schemas.microsoft.com/office/drawing/2014/main" id="{5E4D7910-0FFE-FB42-8624-5E141233080B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192;p9">
            <a:extLst>
              <a:ext uri="{FF2B5EF4-FFF2-40B4-BE49-F238E27FC236}">
                <a16:creationId xmlns:a16="http://schemas.microsoft.com/office/drawing/2014/main" id="{DA8A9E15-3298-7A47-BBD9-9CF8077A9F17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225;p11">
            <a:extLst>
              <a:ext uri="{FF2B5EF4-FFF2-40B4-BE49-F238E27FC236}">
                <a16:creationId xmlns:a16="http://schemas.microsoft.com/office/drawing/2014/main" id="{C24C1117-D514-4045-84A0-0B9C672D5DF6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554;p33">
            <a:extLst>
              <a:ext uri="{FF2B5EF4-FFF2-40B4-BE49-F238E27FC236}">
                <a16:creationId xmlns:a16="http://schemas.microsoft.com/office/drawing/2014/main" id="{BEAC25CC-E42C-D14E-A64D-F36244212870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56;p8">
            <a:extLst>
              <a:ext uri="{FF2B5EF4-FFF2-40B4-BE49-F238E27FC236}">
                <a16:creationId xmlns:a16="http://schemas.microsoft.com/office/drawing/2014/main" id="{51D31951-965E-5B4F-90EA-AB9B878E70D2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303;p16">
            <a:extLst>
              <a:ext uri="{FF2B5EF4-FFF2-40B4-BE49-F238E27FC236}">
                <a16:creationId xmlns:a16="http://schemas.microsoft.com/office/drawing/2014/main" id="{208D8046-D40F-5B4E-9441-BDA96164BC3E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304;p16">
            <a:extLst>
              <a:ext uri="{FF2B5EF4-FFF2-40B4-BE49-F238E27FC236}">
                <a16:creationId xmlns:a16="http://schemas.microsoft.com/office/drawing/2014/main" id="{51151CD8-6EB9-DF4A-B73A-4203E8C582C7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18;p21">
            <a:extLst>
              <a:ext uri="{FF2B5EF4-FFF2-40B4-BE49-F238E27FC236}">
                <a16:creationId xmlns:a16="http://schemas.microsoft.com/office/drawing/2014/main" id="{FA6415A4-1CAA-D849-8098-1C07DA40F44C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61;p3">
            <a:extLst>
              <a:ext uri="{FF2B5EF4-FFF2-40B4-BE49-F238E27FC236}">
                <a16:creationId xmlns:a16="http://schemas.microsoft.com/office/drawing/2014/main" id="{A46F2A1B-6EA3-6945-88EB-7A0C05B3857C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6;p2">
            <a:extLst>
              <a:ext uri="{FF2B5EF4-FFF2-40B4-BE49-F238E27FC236}">
                <a16:creationId xmlns:a16="http://schemas.microsoft.com/office/drawing/2014/main" id="{93A467CC-C6CB-6444-891D-FE2C91ABE87B}"/>
              </a:ext>
            </a:extLst>
          </p:cNvPr>
          <p:cNvSpPr/>
          <p:nvPr userDrawn="1"/>
        </p:nvSpPr>
        <p:spPr>
          <a:xfrm rot="10800000">
            <a:off x="5434939" y="6408765"/>
            <a:ext cx="1718960" cy="760503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90;p5">
            <a:extLst>
              <a:ext uri="{FF2B5EF4-FFF2-40B4-BE49-F238E27FC236}">
                <a16:creationId xmlns:a16="http://schemas.microsoft.com/office/drawing/2014/main" id="{8295C2A1-C5B6-FB45-8E47-573C2984ABE2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7E7555-97D2-634F-8B31-CA874B428E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8703"/>
          <a:stretch/>
        </p:blipFill>
        <p:spPr>
          <a:xfrm>
            <a:off x="-1092547" y="-2100264"/>
            <a:ext cx="14377094" cy="6235535"/>
          </a:xfrm>
          <a:prstGeom prst="rect">
            <a:avLst/>
          </a:prstGeom>
        </p:spPr>
      </p:pic>
      <p:sp>
        <p:nvSpPr>
          <p:cNvPr id="51" name="Title Placeholder 1">
            <a:extLst>
              <a:ext uri="{FF2B5EF4-FFF2-40B4-BE49-F238E27FC236}">
                <a16:creationId xmlns:a16="http://schemas.microsoft.com/office/drawing/2014/main" id="{8A3B15E8-1924-C743-84E1-2FC90DF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4298354"/>
            <a:ext cx="7482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 i="0">
                <a:latin typeface="Gilroy Extra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55157-2DE8-FC47-8864-0B62CB70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A87B-9815-1741-AED5-17FFB3A4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6DA5-4AFE-794B-9B69-AD884AE0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F49-48F6-604E-A5AC-CFBFF5304D2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4B49-8A16-5549-9150-52248C391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D67E-617C-5343-95BE-28508A4F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783D-4F35-1540-B2DC-52AEC424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#wind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3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4036737" y="1739071"/>
            <a:ext cx="3882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You should be able to see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442C6-F6A7-443C-AF9D-32B5D653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52" y="2444347"/>
            <a:ext cx="4997095" cy="28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3558565" y="1739071"/>
            <a:ext cx="53113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Open anaconda prompt</a:t>
            </a:r>
          </a:p>
          <a:p>
            <a:r>
              <a:rPr lang="en-SG" sz="2400" dirty="0"/>
              <a:t>Search on windows for anaconda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BE2BC-4A47-4718-8A32-B8EEA005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72" y="2683429"/>
            <a:ext cx="3880253" cy="3218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AF8A14-CD13-4AFA-A1DE-7877A314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72" y="2683429"/>
            <a:ext cx="4495956" cy="30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2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2621172" y="1739071"/>
            <a:ext cx="7844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The anaconda prompt will look like the left image below now.</a:t>
            </a:r>
          </a:p>
          <a:p>
            <a:r>
              <a:rPr lang="en-SG" sz="2400" dirty="0"/>
              <a:t>Let it load until it is complete (right image).</a:t>
            </a:r>
          </a:p>
          <a:p>
            <a:endParaRPr lang="en-S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DBBAD-1516-4174-B46D-8FF7B624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65" y="2776756"/>
            <a:ext cx="4447031" cy="291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8DD47-9103-44DF-9E84-6A8106F7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41" y="2817581"/>
            <a:ext cx="4376388" cy="2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1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2621172" y="1739071"/>
            <a:ext cx="73343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When everything is complete, </a:t>
            </a:r>
            <a:r>
              <a:rPr lang="en-SG" sz="2400" dirty="0" err="1"/>
              <a:t>jupyter</a:t>
            </a:r>
            <a:r>
              <a:rPr lang="en-SG" sz="2400" dirty="0"/>
              <a:t> notebook will have been successfully installed!</a:t>
            </a:r>
          </a:p>
          <a:p>
            <a:r>
              <a:rPr lang="en-SG" sz="2400" dirty="0"/>
              <a:t>You can search </a:t>
            </a:r>
            <a:r>
              <a:rPr lang="en-SG" sz="2400" dirty="0" err="1"/>
              <a:t>jupyter</a:t>
            </a:r>
            <a:r>
              <a:rPr lang="en-SG" sz="2400" dirty="0"/>
              <a:t> notebook in windows and it should appear.</a:t>
            </a:r>
          </a:p>
          <a:p>
            <a:endParaRPr lang="en-S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273D3-7289-46A5-8D23-D6E71357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95" y="3429000"/>
            <a:ext cx="3014218" cy="24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9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2621172" y="1739071"/>
            <a:ext cx="7334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Upon opening </a:t>
            </a:r>
            <a:r>
              <a:rPr lang="en-SG" sz="2400" dirty="0" err="1"/>
              <a:t>jupyter</a:t>
            </a:r>
            <a:r>
              <a:rPr lang="en-SG" sz="2400" dirty="0"/>
              <a:t> notebook, you will see the below page.</a:t>
            </a:r>
          </a:p>
          <a:p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81716-B4DC-49CF-AC30-B7A1E4CB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16" y="2648791"/>
            <a:ext cx="5586101" cy="30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2621172" y="1739071"/>
            <a:ext cx="7334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Locate the folder that has the course schedule.</a:t>
            </a:r>
          </a:p>
          <a:p>
            <a:r>
              <a:rPr lang="en-SG" sz="2400" dirty="0"/>
              <a:t>It should look like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84194-6B33-4C05-80D7-5D89566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13" y="2602476"/>
            <a:ext cx="6687544" cy="33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1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C8F1D-900E-8849-A848-86A36497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4205895"/>
            <a:ext cx="7482989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246EB9"/>
                </a:solidFill>
              </a:rPr>
              <a:t>THANK </a:t>
            </a:r>
            <a:r>
              <a:rPr lang="en-US" sz="6600" dirty="0">
                <a:solidFill>
                  <a:srgbClr val="FFBE0B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641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AECF-FFA6-420E-B895-B335172B30D4}"/>
              </a:ext>
            </a:extLst>
          </p:cNvPr>
          <p:cNvSpPr/>
          <p:nvPr/>
        </p:nvSpPr>
        <p:spPr>
          <a:xfrm>
            <a:off x="1961535" y="3198167"/>
            <a:ext cx="826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Go to </a:t>
            </a:r>
            <a:r>
              <a:rPr lang="en-SG" sz="2400" dirty="0">
                <a:hlinkClick r:id="rId2"/>
              </a:rPr>
              <a:t>https://www.anaconda.com/products/individual#windows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4269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AECF-FFA6-420E-B895-B335172B30D4}"/>
              </a:ext>
            </a:extLst>
          </p:cNvPr>
          <p:cNvSpPr/>
          <p:nvPr/>
        </p:nvSpPr>
        <p:spPr>
          <a:xfrm>
            <a:off x="3044991" y="2009253"/>
            <a:ext cx="58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Scroll down and click 64-Bit graphical installer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DA2B-6F27-4E97-AF9D-A6FCACC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07" y="2630709"/>
            <a:ext cx="6411985" cy="3059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3EA6B-C421-4C24-80C6-09394ECF367A}"/>
              </a:ext>
            </a:extLst>
          </p:cNvPr>
          <p:cNvSpPr/>
          <p:nvPr/>
        </p:nvSpPr>
        <p:spPr>
          <a:xfrm>
            <a:off x="3682767" y="4832058"/>
            <a:ext cx="1157681" cy="21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A8D0-CDDB-4CE8-AFE0-570C4110DEEA}"/>
              </a:ext>
            </a:extLst>
          </p:cNvPr>
          <p:cNvCxnSpPr>
            <a:cxnSpLocks/>
          </p:cNvCxnSpPr>
          <p:nvPr/>
        </p:nvCxnSpPr>
        <p:spPr>
          <a:xfrm>
            <a:off x="3044991" y="4664279"/>
            <a:ext cx="579053" cy="318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1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AECF-FFA6-420E-B895-B335172B30D4}"/>
              </a:ext>
            </a:extLst>
          </p:cNvPr>
          <p:cNvSpPr/>
          <p:nvPr/>
        </p:nvSpPr>
        <p:spPr>
          <a:xfrm>
            <a:off x="3044991" y="2009253"/>
            <a:ext cx="63829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Once the download is complete, run the installer. </a:t>
            </a:r>
          </a:p>
          <a:p>
            <a:r>
              <a:rPr lang="en-SG" sz="2400" dirty="0"/>
              <a:t>The installer should appear like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E7973-BB9B-4208-A47B-1587C249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19" y="3429000"/>
            <a:ext cx="2915961" cy="22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AECF-FFA6-420E-B895-B335172B30D4}"/>
              </a:ext>
            </a:extLst>
          </p:cNvPr>
          <p:cNvSpPr/>
          <p:nvPr/>
        </p:nvSpPr>
        <p:spPr>
          <a:xfrm>
            <a:off x="4555009" y="1724027"/>
            <a:ext cx="21645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Click next,</a:t>
            </a:r>
          </a:p>
          <a:p>
            <a:r>
              <a:rPr lang="en-SG" sz="2400" dirty="0"/>
              <a:t>Then agree,</a:t>
            </a:r>
          </a:p>
          <a:p>
            <a:r>
              <a:rPr lang="en-SG" sz="2400" dirty="0"/>
              <a:t>Then next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E7973-BB9B-4208-A47B-1587C249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38" y="3034717"/>
            <a:ext cx="2915961" cy="2276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36884-EC40-4955-BCD1-32C5689A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19" y="3034717"/>
            <a:ext cx="2915961" cy="2229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832C8-DFC9-41D3-A825-D78DE2CD4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00" y="3034717"/>
            <a:ext cx="2857076" cy="221322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FB6848-1B01-4F66-A65F-08E87D632B5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532641" y="5200650"/>
            <a:ext cx="2563359" cy="63919"/>
          </a:xfrm>
          <a:prstGeom prst="bentConnector4">
            <a:avLst>
              <a:gd name="adj1" fmla="val 943"/>
              <a:gd name="adj2" fmla="val 4576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2801F6-5763-4CAF-8E1D-9E409E2F37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1019" y="3632519"/>
            <a:ext cx="16624" cy="3119638"/>
          </a:xfrm>
          <a:prstGeom prst="bentConnector3">
            <a:avLst>
              <a:gd name="adj1" fmla="val -16778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F1760-AF81-4549-A9A2-8D0F6821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25" y="3040565"/>
            <a:ext cx="2742095" cy="2102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DEA6E4-0344-4AF0-925F-B243FEE2DEA0}"/>
              </a:ext>
            </a:extLst>
          </p:cNvPr>
          <p:cNvSpPr/>
          <p:nvPr/>
        </p:nvSpPr>
        <p:spPr>
          <a:xfrm>
            <a:off x="3409534" y="1801625"/>
            <a:ext cx="2883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Click next</a:t>
            </a:r>
          </a:p>
          <a:p>
            <a:r>
              <a:rPr lang="en-SG" sz="2400" dirty="0"/>
              <a:t>Then click then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9E290-2E26-4C50-BAF6-EBDFCC46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96" y="3040363"/>
            <a:ext cx="2744960" cy="21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0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EA6E4-0344-4AF0-925F-B243FEE2DEA0}"/>
              </a:ext>
            </a:extLst>
          </p:cNvPr>
          <p:cNvSpPr/>
          <p:nvPr/>
        </p:nvSpPr>
        <p:spPr>
          <a:xfrm>
            <a:off x="3409534" y="1801625"/>
            <a:ext cx="5141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When the installation is done, click next</a:t>
            </a:r>
          </a:p>
          <a:p>
            <a:r>
              <a:rPr lang="en-SG" sz="2400" dirty="0"/>
              <a:t>Then next and finish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3FE7A-30B9-4E62-8EBB-F104113D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6" y="2643306"/>
            <a:ext cx="2749036" cy="223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11D30-C0DC-40AC-83F0-C8DE06B9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06" y="2643306"/>
            <a:ext cx="2964873" cy="231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2735D-55D3-49CE-BD3E-59DC14B26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150" y="2643305"/>
            <a:ext cx="2964873" cy="23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AECF-FFA6-420E-B895-B335172B30D4}"/>
              </a:ext>
            </a:extLst>
          </p:cNvPr>
          <p:cNvSpPr/>
          <p:nvPr/>
        </p:nvSpPr>
        <p:spPr>
          <a:xfrm>
            <a:off x="4405088" y="2967569"/>
            <a:ext cx="338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Go to </a:t>
            </a:r>
            <a:r>
              <a:rPr lang="en-SG" sz="2400" dirty="0">
                <a:hlinkClick r:id="rId2"/>
              </a:rPr>
              <a:t>https://jupyter.org/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2090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up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6C191-A387-42D6-BD1B-3181CA9F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90" y="2293015"/>
            <a:ext cx="7482989" cy="35916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6C7E8E-122B-48D2-A84F-FD5E5E576341}"/>
              </a:ext>
            </a:extLst>
          </p:cNvPr>
          <p:cNvSpPr/>
          <p:nvPr/>
        </p:nvSpPr>
        <p:spPr>
          <a:xfrm>
            <a:off x="3351014" y="1831350"/>
            <a:ext cx="6224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Scroll down to </a:t>
            </a:r>
            <a:r>
              <a:rPr lang="en-SG" sz="2400" dirty="0" err="1"/>
              <a:t>Jupyter</a:t>
            </a:r>
            <a:r>
              <a:rPr lang="en-SG" sz="2400" dirty="0"/>
              <a:t> Notebook and click install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E7460-FE64-46BB-8D2C-CF557E123784}"/>
              </a:ext>
            </a:extLst>
          </p:cNvPr>
          <p:cNvSpPr/>
          <p:nvPr/>
        </p:nvSpPr>
        <p:spPr>
          <a:xfrm>
            <a:off x="7466202" y="4370664"/>
            <a:ext cx="956345" cy="302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DAE20C-CDE4-40AA-869F-BDDABA763CB9}"/>
              </a:ext>
            </a:extLst>
          </p:cNvPr>
          <p:cNvCxnSpPr/>
          <p:nvPr/>
        </p:nvCxnSpPr>
        <p:spPr>
          <a:xfrm flipH="1">
            <a:off x="8489659" y="4370664"/>
            <a:ext cx="553673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9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217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Gilroy ExtraBold</vt:lpstr>
      <vt:lpstr>Arial</vt:lpstr>
      <vt:lpstr>Calibri</vt:lpstr>
      <vt:lpstr>Calibri Light</vt:lpstr>
      <vt:lpstr>Office Theme</vt:lpstr>
      <vt:lpstr>PowerPoint Presentation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Set up guide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Zeke CHEW</dc:creator>
  <cp:lastModifiedBy>ChocolateLover WeiLun</cp:lastModifiedBy>
  <cp:revision>20</cp:revision>
  <dcterms:created xsi:type="dcterms:W3CDTF">2021-01-05T02:43:38Z</dcterms:created>
  <dcterms:modified xsi:type="dcterms:W3CDTF">2021-02-28T14:16:16Z</dcterms:modified>
</cp:coreProperties>
</file>