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27" y="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5308-43E3-CFEA-FB89-9B7540467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4E9255-B105-9607-53B8-92627F973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3FD5A-D6AC-3372-20F5-1A1C7A2A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E9125-76F8-2005-1214-70898A99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EDA70-28CC-3951-C4C9-79A6B304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6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B9C87-C121-3EF1-94AB-01DDAAA4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D3D93-9F6E-80B6-B237-1B792933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34D55-E0DF-5AA6-8CFB-53B1D07E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9A348-C4E5-EF22-7FC4-A5B802DD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C988DE-EEA3-9F0F-B63E-39641BA0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9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30FA0-204C-0B11-026A-13D518A9B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2A1D35-98F1-FF9E-EDCF-667047B17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4F3C7-9EE9-DF69-6840-FD1D454E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CE37F-BA1E-43BF-1349-F08895CF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D3005-7140-EF31-8C2B-44756FBA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7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7A632-925A-1B2A-C7AE-3FE2C25F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F29A2-4626-9B6B-9F3B-B0394C05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0AC0C-4F6D-0F6C-947A-B2EE6D7F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A024C-180B-C8A8-3297-6E82341F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8E3E9-CD7D-EEAB-7702-15B5DC2B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CCC5B-2E78-CFA7-36BB-3D78D3E6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37D7A9-AFEA-C21B-7F95-E888D1A97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7BE94-78F0-97C3-7AC7-95D22CF9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E694AA-F642-475D-D555-2E0A08E4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09333-6BB1-ACAB-85AC-3828396D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91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F32A4-AB41-CE72-990B-A2B6669B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DBAEC-9742-6A32-20C2-881E97939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8059CB-50E3-17CD-BC73-506D8A849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D866AA-0665-F409-9431-FB33C911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B2246-1AB7-EE9F-F80C-71EFFFADF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EAF46-F3D9-EA10-8C1D-C5555D93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63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47462-09D4-674B-477E-3F244B4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501BB4-1636-0132-283B-A130AFC13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39B26-C4D1-F64B-8BEA-E205CF6D5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F54AA4-A99B-E458-3B77-64E6BA9EB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B9C6CE-99CC-F453-C580-0F7194F2C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A53F8-C187-EAE4-017C-C34A0DF1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17E6E-ACA9-0FDB-A924-C3E2458D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4806E1-F783-131D-0B89-592A996A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2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5EB12-D605-1949-BF5E-70D95487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3F92F0-94EB-A1CB-44E4-85E55E80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683AAE-0516-E728-C6DC-955AA649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1E25EE-8403-DF00-A4BD-6BD72B8F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46AF2F-FF7B-6776-3BBF-B8A0CC3D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76BE42-91FD-34D0-FEFE-2F712834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8885A-FFCD-225C-036D-B12693AF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8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ECFAF2-F6FF-F75E-2BCA-9B75B51E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DF952-8E21-A833-2379-AF35FCCD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5ED05-4CAB-C81C-1DB2-E0B69B0A3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6624F3-3759-219C-9488-625096B9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73C9D2-5F9C-90A6-B9A6-30D20C28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AAEC1-6A1F-6C40-F4C8-8B02062A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3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08ED6-2E5B-025B-1C5F-52BEA62E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1689CA-6B62-373A-68E5-3C2027B56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979BFF-89D3-1A1A-E66B-CF61ED3F8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36CCD-20CC-6FD7-F0BC-96C48A11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DD4C4-9B3F-BB6A-E572-F7CF675C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FA09D-DEB6-A0D9-972D-08D805C9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8AE500-DAFC-267E-C720-170F6308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9B7D5-7ACC-933C-2066-8A54AF699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06C882-CBE1-EF11-1B38-A62529A90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4538-CE8F-488E-89D3-CAF3366BA3DC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47AA0-5D60-05E5-4295-D93287696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7DB97-DB4F-B390-8BC1-69C5F7DB2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84698-9EF6-4382-A8DB-FF8F2F1F9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74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17EB73A-4BA2-B6CF-4D32-2A5D6F86EC74}"/>
              </a:ext>
            </a:extLst>
          </p:cNvPr>
          <p:cNvSpPr/>
          <p:nvPr/>
        </p:nvSpPr>
        <p:spPr>
          <a:xfrm>
            <a:off x="2113829" y="163109"/>
            <a:ext cx="9870577" cy="6524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86E7780-8864-57D7-F17B-70E4B1922DDD}"/>
              </a:ext>
            </a:extLst>
          </p:cNvPr>
          <p:cNvSpPr/>
          <p:nvPr/>
        </p:nvSpPr>
        <p:spPr>
          <a:xfrm>
            <a:off x="2146545" y="3491196"/>
            <a:ext cx="4812085" cy="31485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73B29D8-2A2A-647F-DA44-0BCE2CFCFE4E}"/>
              </a:ext>
            </a:extLst>
          </p:cNvPr>
          <p:cNvSpPr/>
          <p:nvPr/>
        </p:nvSpPr>
        <p:spPr>
          <a:xfrm>
            <a:off x="7065475" y="211712"/>
            <a:ext cx="4812085" cy="31485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C48F382-87DF-58EB-B3C6-36D5FE1B43F8}"/>
              </a:ext>
            </a:extLst>
          </p:cNvPr>
          <p:cNvSpPr/>
          <p:nvPr/>
        </p:nvSpPr>
        <p:spPr>
          <a:xfrm>
            <a:off x="2146545" y="212536"/>
            <a:ext cx="4812085" cy="31485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B36806-4B49-08DE-7AB0-E3773BF55ED3}"/>
              </a:ext>
            </a:extLst>
          </p:cNvPr>
          <p:cNvSpPr/>
          <p:nvPr/>
        </p:nvSpPr>
        <p:spPr>
          <a:xfrm>
            <a:off x="207594" y="163109"/>
            <a:ext cx="1744774" cy="6524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B8E5F5-5CBC-D4F1-7E14-1EC16B271EB0}"/>
              </a:ext>
            </a:extLst>
          </p:cNvPr>
          <p:cNvSpPr txBox="1"/>
          <p:nvPr/>
        </p:nvSpPr>
        <p:spPr>
          <a:xfrm>
            <a:off x="10185910" y="6196921"/>
            <a:ext cx="45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获取源数据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5A8473A-F2AE-2117-619D-8D71EF9B0C84}"/>
              </a:ext>
            </a:extLst>
          </p:cNvPr>
          <p:cNvSpPr/>
          <p:nvPr/>
        </p:nvSpPr>
        <p:spPr>
          <a:xfrm>
            <a:off x="11486841" y="6287675"/>
            <a:ext cx="237250" cy="187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094F1CDC-8D45-E650-B3CA-E386AD45FE40}"/>
              </a:ext>
            </a:extLst>
          </p:cNvPr>
          <p:cNvSpPr/>
          <p:nvPr/>
        </p:nvSpPr>
        <p:spPr>
          <a:xfrm>
            <a:off x="7873726" y="5714322"/>
            <a:ext cx="1754659" cy="573353"/>
          </a:xfrm>
          <a:prstGeom prst="wedgeRoundRectCallout">
            <a:avLst>
              <a:gd name="adj1" fmla="val 82547"/>
              <a:gd name="adj2" fmla="val 616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提供下载对应的</a:t>
            </a:r>
            <a:r>
              <a:rPr lang="en-US" altLang="zh-CN" dirty="0"/>
              <a:t>csv</a:t>
            </a:r>
            <a:r>
              <a:rPr lang="zh-CN" altLang="en-US" dirty="0"/>
              <a:t>文件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5AE3EC-9B90-35BF-6AB8-9FC59B1C061D}"/>
              </a:ext>
            </a:extLst>
          </p:cNvPr>
          <p:cNvSpPr txBox="1"/>
          <p:nvPr/>
        </p:nvSpPr>
        <p:spPr>
          <a:xfrm>
            <a:off x="7225231" y="3682314"/>
            <a:ext cx="459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测试信息：</a:t>
            </a:r>
            <a:endParaRPr lang="en-US" altLang="zh-CN" dirty="0"/>
          </a:p>
          <a:p>
            <a:r>
              <a:rPr lang="zh-CN" altLang="en-US" dirty="0"/>
              <a:t>测试平台：</a:t>
            </a:r>
            <a:r>
              <a:rPr lang="en-US" altLang="zh-CN" dirty="0"/>
              <a:t>NVIDIA A100 </a:t>
            </a:r>
          </a:p>
          <a:p>
            <a:r>
              <a:rPr lang="zh-CN" altLang="en-US" dirty="0"/>
              <a:t>测试数据：</a:t>
            </a:r>
            <a:r>
              <a:rPr lang="en-US" altLang="zh-CN" dirty="0"/>
              <a:t>UFC</a:t>
            </a:r>
            <a:r>
              <a:rPr lang="zh-CN" altLang="en-US" dirty="0"/>
              <a:t>矩阵集（</a:t>
            </a:r>
            <a:r>
              <a:rPr lang="en-US" altLang="zh-CN" dirty="0"/>
              <a:t>2681</a:t>
            </a:r>
            <a:r>
              <a:rPr lang="zh-CN" altLang="en-US" dirty="0"/>
              <a:t>个）</a:t>
            </a:r>
            <a:endParaRPr lang="en-US" altLang="zh-CN" dirty="0"/>
          </a:p>
          <a:p>
            <a:r>
              <a:rPr lang="zh-CN" altLang="en-US" dirty="0"/>
              <a:t>测试方法：热身后运行</a:t>
            </a:r>
            <a:r>
              <a:rPr lang="en-US" altLang="zh-CN" dirty="0"/>
              <a:t>100</a:t>
            </a:r>
            <a:r>
              <a:rPr lang="zh-CN" altLang="en-US" dirty="0"/>
              <a:t>次取平均值</a:t>
            </a:r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2FAB2FA1-FED4-A354-D32C-BA5524AD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400" y="532576"/>
            <a:ext cx="3637309" cy="2546117"/>
          </a:xfrm>
          <a:prstGeom prst="rect">
            <a:avLst/>
          </a:prstGeom>
        </p:spPr>
      </p:pic>
      <p:pic>
        <p:nvPicPr>
          <p:cNvPr id="9" name="图片 8" descr="图表, 直方图&#10;&#10;描述已自动生成">
            <a:extLst>
              <a:ext uri="{FF2B5EF4-FFF2-40B4-BE49-F238E27FC236}">
                <a16:creationId xmlns:a16="http://schemas.microsoft.com/office/drawing/2014/main" id="{12CE09DB-F113-D8E4-36AA-53BEA659D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330" y="665820"/>
            <a:ext cx="4480572" cy="2240286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AFA2109E-8A14-0DF6-B8FD-A0789B28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969" y="3901593"/>
            <a:ext cx="4651939" cy="2316884"/>
          </a:xfrm>
          <a:prstGeom prst="rect">
            <a:avLst/>
          </a:prstGeom>
        </p:spPr>
      </p:pic>
      <p:pic>
        <p:nvPicPr>
          <p:cNvPr id="4" name="图片 3" descr="图片包含 表格&#10;&#10;描述已自动生成">
            <a:extLst>
              <a:ext uri="{FF2B5EF4-FFF2-40B4-BE49-F238E27FC236}">
                <a16:creationId xmlns:a16="http://schemas.microsoft.com/office/drawing/2014/main" id="{714853B0-7C91-A73C-2BD0-E666E29F0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3" y="211712"/>
            <a:ext cx="1625779" cy="56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7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银山 王</dc:creator>
  <cp:lastModifiedBy>银山 王</cp:lastModifiedBy>
  <cp:revision>11</cp:revision>
  <dcterms:created xsi:type="dcterms:W3CDTF">2024-11-05T08:24:32Z</dcterms:created>
  <dcterms:modified xsi:type="dcterms:W3CDTF">2024-11-05T09:12:47Z</dcterms:modified>
</cp:coreProperties>
</file>