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F506-9701-446F-B463-6CA9C56A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0EAC9-9EFA-4797-A1BA-3722D9E9A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4FEF-1B01-402B-8008-14857EF5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8BEE-F2A4-49DC-90E7-49B0DAB7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8AB7-0D36-4D5C-A52F-FF674D36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4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D82E-495B-42A3-B961-22EB2967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7A03C-6C31-46B4-B51A-D37D08081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3E144-F19E-4964-846C-49AE7B04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2AC36-C236-4021-8F7F-12CC0C50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19C9-290E-48C3-9817-AA0801D2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9618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A2063-4847-4602-BB8F-1952DF805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4E5A4-35D2-4270-88B4-6DB1BA71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685-6377-4722-BBD3-BB3E540B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24694-14E2-4748-B9C8-79C63058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0744-2EBA-4C67-8708-C9B08F2F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227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65EF-D7F1-4076-848D-E121F6FA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1B96-FA54-46F6-8A94-BD09D333F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9D2E-812C-4466-ADFC-BDF44D22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3ED3F-2AD2-4063-8183-6BD87BD2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1260F-3F18-4CE3-BEAE-8E4A3F6B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018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65EA-A8AC-4DE0-8C0D-4EFFA8AF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E6387-5F5B-48A6-A1DB-1BF8A71D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80A5-A7D6-4A85-8493-FD7C8B72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39B7-1FDD-4444-B2BE-7239BD66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4D897-9409-49EF-B26D-6651FF67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078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F7F7-B4CB-4E89-938F-5BA0D7EF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D7D20-75BE-4C4B-8C1E-858556A6F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7AC72-C635-40A6-808A-29F8C1B69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11018-18EA-464C-BB44-095BDEC8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FE827-AA55-445C-BE08-F4350D81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7C711-D57A-4E0A-AE75-D0852799C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4843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52F27-F96C-4A83-AA6B-02673512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06D72-10B1-4E0B-85FE-99EA8BA46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ED3C4-142A-4225-98C7-B62558F6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3C119-FC63-4BBA-B70B-A43DA631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F4609-7507-4766-81AB-42DADBBAB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C7E68-C90F-4437-95EC-F4CB7F8E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197259-A2FE-4F85-9D07-7AAF5C9B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1F3CC-7523-44C9-A446-4BE90784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497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1B53-73AE-4A11-9A64-084F5F8E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9367A-8F66-4409-9F6A-E3F049E3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2F590-AD3B-4B5B-8687-F7B18501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C0CF8-575F-4391-B6A6-F76A5FB2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512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ECC17-BCC9-45EF-A997-8DEA6157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891F4-F857-4FED-A2B6-79C7691B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82F23-D727-48AD-B00D-A5C1FAA3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688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3B58-F35B-4525-8EF0-620C56E6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D165-F148-4512-865B-92E7DBF3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1C43B-DE44-4BC3-BCA1-37E2012F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410D-7A4D-4316-BEA8-D069D0B03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66166-E940-4035-9884-5141010B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AE6B9-2827-4D2F-832F-F6CD0D5D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319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CF5E-DDBF-4881-98FB-D084A031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B2CA9-7A14-45FB-8F7C-CEE5EAEF0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2D61D-1601-4093-8256-65D4AB55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0CED5-3A34-4FBF-932D-9416765B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5D9FF-89DD-4DBE-BDA7-878567A9D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07696-BD72-4223-B35F-2C8E034B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14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38552-16F8-4A3C-9AD3-588073A3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4F9A-8946-4852-9D99-2E0056578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9F79C-47A0-454F-9E21-30D7E9DDF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0AB9-80F4-42A8-9CF2-AF4300822779}" type="datetimeFigureOut">
              <a:rPr lang="en-PK" smtClean="0"/>
              <a:t>17/09/2024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187A-4D08-41D8-8297-8A0D7B511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46300-2C5F-4B69-9B07-A4E48D2DE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B1ED9-0F94-4E3A-A3B0-AB87B37FE2C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2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phaTab435/Kubernetes-Communication-Between-Po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phaTab435/Communication-between-Docker-containe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83B30D-5F99-461D-8C54-163BEA8B4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684"/>
            <a:ext cx="12123997" cy="68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79EF1-C709-4C4E-AA1C-8E810090F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819"/>
            <a:ext cx="10515600" cy="5561143"/>
          </a:xfrm>
        </p:spPr>
        <p:txBody>
          <a:bodyPr>
            <a:normAutofit/>
          </a:bodyPr>
          <a:lstStyle/>
          <a:p>
            <a:r>
              <a:rPr lang="en-US" sz="3200" dirty="0"/>
              <a:t>For pod communication we need services.</a:t>
            </a:r>
          </a:p>
          <a:p>
            <a:r>
              <a:rPr lang="en-US" sz="3200" b="1" dirty="0" err="1"/>
              <a:t>ClusterIP</a:t>
            </a:r>
            <a:r>
              <a:rPr lang="en-US" sz="3200" dirty="0"/>
              <a:t> # Internal service for accessing from inside the cluster</a:t>
            </a:r>
          </a:p>
          <a:p>
            <a:r>
              <a:rPr lang="en-US" sz="3200" b="1" dirty="0" err="1"/>
              <a:t>NodePort</a:t>
            </a:r>
            <a:r>
              <a:rPr lang="en-US" sz="3200" dirty="0"/>
              <a:t> # External service for accessing from outside the cluster</a:t>
            </a:r>
          </a:p>
          <a:p>
            <a:r>
              <a:rPr lang="en-US" sz="3200" dirty="0"/>
              <a:t>Note: --name while creating mongo service is important</a:t>
            </a:r>
          </a:p>
          <a:p>
            <a:r>
              <a:rPr lang="en-US" sz="3200" dirty="0"/>
              <a:t>If you have checked my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Communication-between-Docker-containers</a:t>
            </a:r>
            <a:r>
              <a:rPr lang="en-US" sz="3200" dirty="0"/>
              <a:t> repository link provided at start of document. You should check 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backend\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\constants.js</a:t>
            </a:r>
            <a:endParaRPr lang="en-PK" sz="3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9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DF378A-D897-44FA-910D-EC96A20E93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04865" y="991530"/>
            <a:ext cx="8982270" cy="58664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0D3974-0C09-440F-BA96-4C67AD8AE8B6}"/>
              </a:ext>
            </a:extLst>
          </p:cNvPr>
          <p:cNvSpPr/>
          <p:nvPr/>
        </p:nvSpPr>
        <p:spPr>
          <a:xfrm>
            <a:off x="1172288" y="406755"/>
            <a:ext cx="100519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ea typeface="Calibri" panose="020F0502020204030204" pitchFamily="34" charset="0"/>
              </a:rPr>
              <a:t>You should use same name for your database service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380348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902C1-505F-4944-B1D5-F77FC0331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4523"/>
            <a:ext cx="10515600" cy="5682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Now lets create services</a:t>
            </a:r>
          </a:p>
          <a:p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kubectl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expose deployment mongo --name=mongo --port= 27017 --type=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ClusterIP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kubectl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expose deployment frontend --name= frontend --port= 80 --type=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NodePort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3200" dirty="0"/>
              <a:t>if above don’t work try using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--target-port</a:t>
            </a:r>
            <a:r>
              <a:rPr lang="en-US" sz="3200" dirty="0"/>
              <a:t> like used in below command</a:t>
            </a:r>
          </a:p>
          <a:p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kubectl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expose deployment mongo --type=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ClusterIP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--name=mongo --port=27017 --target-port=27017</a:t>
            </a:r>
          </a:p>
          <a:p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384161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EF56-D059-4150-818C-0747CFDC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Now we have to create backend deployment and service</a:t>
            </a:r>
          </a:p>
          <a:p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kubectl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create deployment backend --image=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muhammadtabish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mcqs_backend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kubectl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expose deployment backend --name= backend --port= 3000 --type=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NodePort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53944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9E0B-3DD1-4CFE-9A98-9B4422BE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deployment.yaml</a:t>
            </a:r>
            <a:r>
              <a:rPr lang="en-US" sz="5400" dirty="0"/>
              <a:t> file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DB1E8-8FED-4EDD-BA5B-7C2AD1E6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Instead of doing all above steps you can use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deployment.yaml</a:t>
            </a:r>
            <a:r>
              <a:rPr lang="en-US" sz="3200" dirty="0"/>
              <a:t> file that I have provided in </a:t>
            </a: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 repository</a:t>
            </a:r>
            <a:r>
              <a:rPr lang="en-US" sz="3200" dirty="0"/>
              <a:t> after creating cluster</a:t>
            </a:r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kind create cluster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accent6"/>
                </a:solidFill>
              </a:rPr>
              <a:t>// To create Kubernetes cluster</a:t>
            </a:r>
          </a:p>
          <a:p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kubectl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apply -f 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deployment.yaml</a:t>
            </a:r>
            <a:r>
              <a:rPr lang="en-US" sz="3200" dirty="0"/>
              <a:t>  </a:t>
            </a:r>
            <a:r>
              <a:rPr lang="en-US" sz="3200" dirty="0">
                <a:solidFill>
                  <a:schemeClr val="accent6"/>
                </a:solidFill>
              </a:rPr>
              <a:t>// To apply </a:t>
            </a:r>
            <a:r>
              <a:rPr lang="en-US" sz="3200" dirty="0" err="1">
                <a:solidFill>
                  <a:schemeClr val="accent6"/>
                </a:solidFill>
              </a:rPr>
              <a:t>yaml</a:t>
            </a:r>
            <a:r>
              <a:rPr lang="en-US" sz="3200" dirty="0">
                <a:solidFill>
                  <a:schemeClr val="accent6"/>
                </a:solidFill>
              </a:rPr>
              <a:t> </a:t>
            </a:r>
            <a:r>
              <a:rPr lang="en-US" sz="3200" dirty="0" err="1">
                <a:solidFill>
                  <a:schemeClr val="accent6"/>
                </a:solidFill>
              </a:rPr>
              <a:t>cofiguration</a:t>
            </a:r>
            <a:endParaRPr lang="en-US" sz="3200" dirty="0">
              <a:solidFill>
                <a:schemeClr val="accent6"/>
              </a:solidFill>
            </a:endParaRPr>
          </a:p>
          <a:p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62456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61E0-B8CC-489E-BB3F-7A273BEC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Port mapping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6BE9-2730-4390-814B-757DF8B63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Use following on windows PowerShell for port mapping</a:t>
            </a:r>
            <a:endParaRPr lang="en-PK" sz="3200" dirty="0"/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Start-Job -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ScriptBlock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{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kubectl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port-forward service/backend 3000:3000}</a:t>
            </a:r>
            <a:endParaRPr lang="en-PK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Start-Job -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ScriptBlock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{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kubectl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port-forward service/frontend 80:80}</a:t>
            </a:r>
            <a:endParaRPr lang="en-PK" b="1" i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dirty="0"/>
              <a:t>Use following to get, stop, remove a job</a:t>
            </a:r>
            <a:endParaRPr lang="en-PK" sz="3200" dirty="0"/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Get-Job</a:t>
            </a:r>
            <a:endParaRPr lang="en-PK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Stop-Job Id</a:t>
            </a:r>
            <a:endParaRPr lang="en-PK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Remove-Job Id</a:t>
            </a:r>
            <a:endParaRPr lang="en-PK" b="1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39214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76E2A-8EC7-4F58-BA7C-E75D76C9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786"/>
            <a:ext cx="10515600" cy="5793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Feel free to delete resources after you have done testing. Commands will be similar to following</a:t>
            </a:r>
            <a:endParaRPr lang="en-PK" sz="3200" dirty="0"/>
          </a:p>
          <a:p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kubectl</a:t>
            </a:r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 delete -f filename</a:t>
            </a:r>
            <a:endParaRPr lang="en-PK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kind delete cluster</a:t>
            </a:r>
            <a:endParaRPr lang="en-PK" b="1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14730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7707-119A-4EBD-BAD5-6A657578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Scenario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8D53-B3E9-4534-87D6-C827BACE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121224"/>
          </a:xfrm>
        </p:spPr>
        <p:txBody>
          <a:bodyPr>
            <a:normAutofit/>
          </a:bodyPr>
          <a:lstStyle/>
          <a:p>
            <a:r>
              <a:rPr lang="en-PK" sz="4000" dirty="0"/>
              <a:t>You have a project divided in 3 parts frontend, backend and data base needed to be deployed </a:t>
            </a:r>
            <a:r>
              <a:rPr lang="en-US" sz="4000" dirty="0"/>
              <a:t>on </a:t>
            </a:r>
            <a:r>
              <a:rPr lang="en-PK" sz="4000" dirty="0"/>
              <a:t>Kubernetes.</a:t>
            </a:r>
          </a:p>
        </p:txBody>
      </p:sp>
    </p:spTree>
    <p:extLst>
      <p:ext uri="{BB962C8B-B14F-4D97-AF65-F5344CB8AC3E}">
        <p14:creationId xmlns:p14="http://schemas.microsoft.com/office/powerpoint/2010/main" val="27260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D9B6-F765-4FBD-B073-90EC7C0A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GitHub Repository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5F961-92D9-4739-A083-4E6E61173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https://github.com/AlphaTab435/Kubernetes-Communication-Between-Pods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59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B902-354B-4DCE-8D53-94DB413A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7A28-F829-41F1-ACBB-A5338C459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You can refer to following repository to create docker images and learning about communication between docker containers that will be needed before understanding current topic. 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hlinkClick r:id="rId2"/>
              </a:rPr>
              <a:t>https://github.com/AlphaTab435/Communication-between-Docker-containers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I am going to use images that I already created in that exercise.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24177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8CCA-16E8-4E25-AAB4-AA257238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Tools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8421-3409-4F8D-959C-F6B9631A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PK" sz="4000" b="1" dirty="0"/>
              <a:t>Kind</a:t>
            </a:r>
            <a:r>
              <a:rPr lang="en-US" sz="4000" dirty="0"/>
              <a:t> (Using Kind (Kubernetes IN Docker) is a great way to create a local Kubernetes cluster using Docker containers)</a:t>
            </a:r>
            <a:endParaRPr lang="en-PK" sz="4000" dirty="0"/>
          </a:p>
          <a:p>
            <a:pPr lvl="0"/>
            <a:r>
              <a:rPr lang="en-PK" sz="4000" b="1" dirty="0"/>
              <a:t>Docker Desktop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764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49A6-1CB8-4AB3-9F13-3B40EA01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troubleshoot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EE9B-FC2B-4CB2-BDD1-494FC207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Use </a:t>
            </a:r>
            <a:r>
              <a:rPr 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kubecl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logs </a:t>
            </a:r>
            <a:r>
              <a:rPr lang="en-US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podName</a:t>
            </a:r>
            <a:r>
              <a:rPr lang="en-US" sz="4000" dirty="0"/>
              <a:t> for debugging</a:t>
            </a:r>
          </a:p>
          <a:p>
            <a:endParaRPr lang="en-PK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FF9AF4-FA7D-4250-826D-8A3979796B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536898"/>
            <a:ext cx="13916236" cy="102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76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4B3E-00E3-48B3-9900-F0E19549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Error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E418-D9BF-4F2A-A687-415A93B75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you are facing </a:t>
            </a:r>
            <a:r>
              <a:rPr lang="en-US" sz="3600" dirty="0" err="1"/>
              <a:t>ImagePullBackOff</a:t>
            </a:r>
            <a:r>
              <a:rPr lang="en-US" sz="3600" dirty="0"/>
              <a:t> like following image that might be due to you image is not public or you have not pushed it to docker hub</a:t>
            </a:r>
          </a:p>
          <a:p>
            <a:endParaRPr lang="en-US" dirty="0"/>
          </a:p>
          <a:p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EF2E9-3EA7-4CE2-8221-E10A34F29336}"/>
              </a:ext>
            </a:extLst>
          </p:cNvPr>
          <p:cNvPicPr/>
          <p:nvPr/>
        </p:nvPicPr>
        <p:blipFill rotWithShape="1">
          <a:blip r:embed="rId2"/>
          <a:srcRect b="44081"/>
          <a:stretch/>
        </p:blipFill>
        <p:spPr bwMode="auto">
          <a:xfrm>
            <a:off x="838199" y="3878421"/>
            <a:ext cx="10621517" cy="29795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007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AFEA-5006-49A2-80B0-6B713014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Methods</a:t>
            </a:r>
            <a:endParaRPr lang="en-PK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7D38-EB62-4921-9C97-21EF53A8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Manual creation through cli</a:t>
            </a:r>
            <a:endParaRPr lang="en-PK" sz="4000" dirty="0"/>
          </a:p>
          <a:p>
            <a:r>
              <a:rPr lang="en-US" sz="4000" dirty="0"/>
              <a:t>Using </a:t>
            </a:r>
            <a:r>
              <a:rPr lang="en-US" sz="4000" dirty="0" err="1"/>
              <a:t>deployment.yaml</a:t>
            </a:r>
            <a:r>
              <a:rPr lang="en-US" sz="4000" dirty="0"/>
              <a:t> file</a:t>
            </a:r>
            <a:endParaRPr lang="en-PK" sz="40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0209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7067-59D3-4C37-A6DE-78031845E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Manual creation through cli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B0AE9-9B0B-43BB-A09A-E337215C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kind create cluster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>
                <a:solidFill>
                  <a:srgbClr val="92D050"/>
                </a:solidFill>
              </a:rPr>
              <a:t>// To create Kubernetes cluster</a:t>
            </a:r>
            <a:endParaRPr lang="en-PK" sz="3200" dirty="0">
              <a:solidFill>
                <a:srgbClr val="92D050"/>
              </a:solidFill>
            </a:endParaRPr>
          </a:p>
          <a:p>
            <a:r>
              <a:rPr lang="en-US" sz="3200" dirty="0"/>
              <a:t>Now creating deployments using docker hub public images</a:t>
            </a:r>
          </a:p>
          <a:p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kubectl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create deployment mongo --image=mongo</a:t>
            </a:r>
          </a:p>
          <a:p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kubectl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create deployment frontend --image=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muhammadtabish</a:t>
            </a:r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mcqs_frontend_already_build</a:t>
            </a:r>
            <a:endParaRPr lang="en-PK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200" dirty="0"/>
              <a:t>Note: </a:t>
            </a:r>
            <a:br>
              <a:rPr lang="en-US" sz="3200" dirty="0"/>
            </a:br>
            <a:r>
              <a:rPr lang="en-US" sz="3200" dirty="0"/>
              <a:t>Backend tightly depends on database so we will deploy backend on later stage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90155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516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Scenario</vt:lpstr>
      <vt:lpstr>GitHub Repository</vt:lpstr>
      <vt:lpstr>Docker Images</vt:lpstr>
      <vt:lpstr>Tools</vt:lpstr>
      <vt:lpstr>For troubleshoot</vt:lpstr>
      <vt:lpstr>Error</vt:lpstr>
      <vt:lpstr>Methods</vt:lpstr>
      <vt:lpstr>Manual creation through cli</vt:lpstr>
      <vt:lpstr>PowerPoint Presentation</vt:lpstr>
      <vt:lpstr>PowerPoint Presentation</vt:lpstr>
      <vt:lpstr>PowerPoint Presentation</vt:lpstr>
      <vt:lpstr>PowerPoint Presentation</vt:lpstr>
      <vt:lpstr>Using deployment.yaml file</vt:lpstr>
      <vt:lpstr>Port mapping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Tabish</dc:creator>
  <cp:lastModifiedBy>Muhammad Tabish</cp:lastModifiedBy>
  <cp:revision>13</cp:revision>
  <dcterms:created xsi:type="dcterms:W3CDTF">2024-09-12T15:22:59Z</dcterms:created>
  <dcterms:modified xsi:type="dcterms:W3CDTF">2024-09-17T06:54:41Z</dcterms:modified>
</cp:coreProperties>
</file>