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6733-C0C8-4C54-8958-4D9E56E83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C4803-5C26-4815-A7D6-9DAF28774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68550-C0D6-424E-80F0-8C15C07E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EAA8-2477-47CC-858F-CCC7F773CB1B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75D57-ADF4-480F-AC26-E35201FB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74DE-7AAD-4A3E-9D76-32BACD8B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80D-A384-4BE3-9CEE-159F4A6EA7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051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F996-4BE0-4B85-A0CB-F3D22610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8A5D0-F02E-41E1-AD0F-305E1C1F7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94D7E-805F-4D45-A95C-947B00F0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EAA8-2477-47CC-858F-CCC7F773CB1B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F72DA-64B9-42BF-93BE-2939DC4B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6CA4-9769-45E6-8E8C-D005619A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80D-A384-4BE3-9CEE-159F4A6EA7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408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993DB-5FB2-416F-9B51-A7929F45C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96F1A-A80B-4C47-A424-EC2ACDC0F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18A26-505F-4E3E-9686-850FF493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EAA8-2477-47CC-858F-CCC7F773CB1B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FE67B-1BB8-428C-90B2-9B1D302E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B9797-7632-4799-BCE1-67AB51CD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80D-A384-4BE3-9CEE-159F4A6EA7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4615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8670-9E84-4DE1-BCEA-4D70ECB0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6185-19C1-4C31-8749-16D2FF20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9AA8-8F08-4336-8A08-57CB9345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EAA8-2477-47CC-858F-CCC7F773CB1B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78111-6731-4ED8-B8C2-257EC3D2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11A26-C201-43BF-B3EC-C5F2AFCC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80D-A384-4BE3-9CEE-159F4A6EA7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428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CC0C-2677-46DC-A7ED-0B9D0787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22E66-A4DF-46F3-8100-393035397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3814B-8ECC-4279-B113-2F2049A5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EAA8-2477-47CC-858F-CCC7F773CB1B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E2199-31A7-47E0-82B9-1AFFE32E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50B23-A7FE-4E8A-AEFD-C5268ACD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80D-A384-4BE3-9CEE-159F4A6EA7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809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1160-773D-4BFE-9909-AB4D6243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D43F-028A-486E-B8F5-DF997E9E1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46628-3209-4110-A2E8-BA4DE3966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246C4-9C68-4C4F-A6C8-0059C2CD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EAA8-2477-47CC-858F-CCC7F773CB1B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AD02E-A08D-49A4-BDCF-FB5C8C6C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F80C1-5603-40C4-AACC-AE625B2F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80D-A384-4BE3-9CEE-159F4A6EA7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3778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97C0-11EC-40DB-9FE5-DC85D3AA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20CE2-BAED-41A4-8C09-CC42E2D0B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50E59-CEF2-42DC-B372-D6D63B22B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AD6BF-A4CE-47C6-AE68-EA46A4FDB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3F192-C742-4D69-BD06-AF521A639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9D54B-BC6C-49F0-A6FC-1631A558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EAA8-2477-47CC-858F-CCC7F773CB1B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D9EDD-A8C0-4373-96F1-B622548D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7DB3E-882D-49EB-8FF2-2D8480C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80D-A384-4BE3-9CEE-159F4A6EA7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0044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8573-9F18-4940-B373-1C55065E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59253-58F8-491E-BB6E-8948BD49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EAA8-2477-47CC-858F-CCC7F773CB1B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55860-2028-4EC1-925C-E48B9C55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E61C0-6C9E-4684-8D6B-8C705B91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80D-A384-4BE3-9CEE-159F4A6EA7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814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2DAE2-F4F3-425A-A4E5-A08F3F2E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EAA8-2477-47CC-858F-CCC7F773CB1B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7189A-4FC9-4292-A9D2-5D51D3F4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D006E-38D1-4EF7-9550-5306E3F7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80D-A384-4BE3-9CEE-159F4A6EA7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870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6FFB-CA99-4189-BF48-358579BD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284A-7874-4B6D-AED2-84A03B9FF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98EE1-F348-4A1D-A760-D171C79C9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C296D-53FF-4316-AE13-C7DB20D3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EAA8-2477-47CC-858F-CCC7F773CB1B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79CE-EEB5-4A55-A0E4-2511E5B4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AE285-26F9-48FD-B88F-971BC0E4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80D-A384-4BE3-9CEE-159F4A6EA7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387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36BD-6096-4E76-B423-9B361CC9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23F27-0086-42A9-89C5-341591DA2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3F204-FE2E-44A9-8006-476B70FCC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43BC5-13AD-485E-A775-F5815DB1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EAA8-2477-47CC-858F-CCC7F773CB1B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B2778-CD1A-4432-BBA0-EED1E8D7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FA287-2F18-4343-A921-28F1DCCB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80D-A384-4BE3-9CEE-159F4A6EA7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720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0FA3C-3EC1-4369-BB42-AE9A1FE7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11235-9C04-4D44-94A7-DB98E4E68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BB334-22D3-4275-BFC6-01E294FD2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0EAA8-2477-47CC-858F-CCC7F773CB1B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FF7AB-17E5-4B4F-A7B0-4D94149F4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AB1E2-7F33-490D-8EFD-1881871DB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A980D-A384-4BE3-9CEE-159F4A6EA7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916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phaTab435/Lambda-Deploy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SSLBfOZOtQ&amp;t=548s" TargetMode="External"/><Relationship Id="rId2" Type="http://schemas.openxmlformats.org/officeDocument/2006/relationships/hyperlink" Target="https://github.com/AlphaTab435/Lambda-Deploy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90B2BD-22A1-488E-A3AE-9D958C73A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3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5969-7832-424D-AECC-A11A29DD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697E-6138-4A50-931A-1303CD9D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deploy a function written in python to Lambda.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3484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BC6F-CF40-419B-9DCC-B4E9CF95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4A23-8D70-4D56-B3C3-E9932DF9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https://github.com/AlphaTab435/Lambda-Deployment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8073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65E9-AB93-40F8-B0A6-A4F7A30B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C526-E66C-4E35-A79C-D8E94138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code to your remote repository</a:t>
            </a:r>
          </a:p>
          <a:p>
            <a:r>
              <a:rPr lang="en-US" dirty="0"/>
              <a:t>Create a code pipeline that </a:t>
            </a:r>
            <a:br>
              <a:rPr lang="en-US" dirty="0"/>
            </a:br>
            <a:r>
              <a:rPr lang="en-US" dirty="0"/>
              <a:t>fetches at source, </a:t>
            </a:r>
            <a:br>
              <a:rPr lang="en-US" dirty="0"/>
            </a:br>
            <a:r>
              <a:rPr lang="en-US" dirty="0"/>
              <a:t>Install packages and Update CloudFormation template file references at build,</a:t>
            </a:r>
            <a:br>
              <a:rPr lang="en-US" dirty="0"/>
            </a:br>
            <a:r>
              <a:rPr lang="en-US" dirty="0"/>
              <a:t>Create a change set and execute change set for </a:t>
            </a:r>
            <a:r>
              <a:rPr lang="en-US" dirty="0" err="1"/>
              <a:t>cloudformation</a:t>
            </a:r>
            <a:r>
              <a:rPr lang="en-US" dirty="0"/>
              <a:t> at deploy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3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4CE7-C76C-45C8-9973-FDD36068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explanation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13437-E85B-44FD-851C-D79B581C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readme file at </a:t>
            </a:r>
            <a:r>
              <a:rPr lang="en-US" dirty="0">
                <a:hlinkClick r:id="rId2"/>
              </a:rPr>
              <a:t>https://github.com/AlphaTab435/Lambda-Deployment</a:t>
            </a:r>
            <a:r>
              <a:rPr lang="en-US" dirty="0"/>
              <a:t> for better understanding</a:t>
            </a:r>
          </a:p>
          <a:p>
            <a:r>
              <a:rPr lang="en-US" dirty="0"/>
              <a:t>Or watch full explanation </a:t>
            </a:r>
            <a:r>
              <a:rPr lang="en-US" dirty="0">
                <a:hlinkClick r:id="rId3"/>
              </a:rPr>
              <a:t>https://www.youtube.com/watch?v=6SSLBfOZOtQ&amp;t=548s</a:t>
            </a:r>
            <a:endParaRPr lang="en-US" dirty="0"/>
          </a:p>
          <a:p>
            <a:r>
              <a:rPr lang="en-US" dirty="0"/>
              <a:t>at</a:t>
            </a:r>
            <a:r>
              <a:rPr lang="en-US" b="1" dirty="0"/>
              <a:t> </a:t>
            </a:r>
            <a:r>
              <a:rPr lang="en-US" b="1" u="sng" dirty="0" err="1"/>
              <a:t>Gokce</a:t>
            </a:r>
            <a:r>
              <a:rPr lang="en-US" b="1" u="sng" dirty="0"/>
              <a:t> DB</a:t>
            </a:r>
            <a:r>
              <a:rPr lang="en-US" b="1" dirty="0"/>
              <a:t> </a:t>
            </a:r>
            <a:r>
              <a:rPr lang="en-US" dirty="0"/>
              <a:t>YouTube channel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09595-34FA-4F52-A0F3-BC7EE41BB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604" y="4247535"/>
            <a:ext cx="5082598" cy="18362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8BF959-C57F-4453-A4B2-4C0A903E90E9}"/>
              </a:ext>
            </a:extLst>
          </p:cNvPr>
          <p:cNvCxnSpPr>
            <a:cxnSpLocks/>
          </p:cNvCxnSpPr>
          <p:nvPr/>
        </p:nvCxnSpPr>
        <p:spPr>
          <a:xfrm>
            <a:off x="2462981" y="4129548"/>
            <a:ext cx="693174" cy="73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3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8783-34D2-4A09-8CBB-9DC6A2A7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Track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8301-E890-443A-8562-52C3F514B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code to your remote repository</a:t>
            </a:r>
          </a:p>
          <a:p>
            <a:r>
              <a:rPr lang="en-US" dirty="0"/>
              <a:t>Use cloud already created cloud formation template file </a:t>
            </a:r>
            <a:r>
              <a:rPr lang="en-US" b="1" dirty="0" err="1"/>
              <a:t>SAM_Backend_Template.yml</a:t>
            </a:r>
            <a:r>
              <a:rPr lang="en-US" b="1" dirty="0"/>
              <a:t> </a:t>
            </a:r>
            <a:r>
              <a:rPr lang="en-US" dirty="0"/>
              <a:t>to create code pipeline</a:t>
            </a:r>
          </a:p>
          <a:p>
            <a:r>
              <a:rPr lang="en-US" dirty="0"/>
              <a:t>You will be good to go might need to make some updates and will need some already created resources.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7272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Scenario</vt:lpstr>
      <vt:lpstr>GitHub Repository</vt:lpstr>
      <vt:lpstr>Overview</vt:lpstr>
      <vt:lpstr>Detailed explanation</vt:lpstr>
      <vt:lpstr>Fast Track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Tabish</dc:creator>
  <cp:lastModifiedBy>Muhammad Tabish</cp:lastModifiedBy>
  <cp:revision>5</cp:revision>
  <dcterms:created xsi:type="dcterms:W3CDTF">2024-11-20T06:56:13Z</dcterms:created>
  <dcterms:modified xsi:type="dcterms:W3CDTF">2024-11-20T07:22:27Z</dcterms:modified>
</cp:coreProperties>
</file>