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7B9BA-73B4-4279-9EAC-424C73FBE9DE}" v="1121" dt="2020-10-29T18:38:55.561"/>
    <p1510:client id="{674B0778-04A8-4064-FCDC-B499C5046A20}" v="7" dt="2020-10-30T10:25:35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o, Humberto" userId="S::st20158095@outlook.cardiffmet.ac.uk::19cede3e-66be-46cc-98b7-db27d5bb0df4" providerId="AD" clId="Web-{4647B9BA-73B4-4279-9EAC-424C73FBE9DE}"/>
    <pc:docChg chg="addSld modSld addMainMaster delMainMaster">
      <pc:chgData name="Carolino, Humberto" userId="S::st20158095@outlook.cardiffmet.ac.uk::19cede3e-66be-46cc-98b7-db27d5bb0df4" providerId="AD" clId="Web-{4647B9BA-73B4-4279-9EAC-424C73FBE9DE}" dt="2020-10-29T18:39:15.264" v="1101"/>
      <pc:docMkLst>
        <pc:docMk/>
      </pc:docMkLst>
      <pc:sldChg chg="addSp delSp modSp mod setBg modClrScheme delDesignElem chgLayout">
        <pc:chgData name="Carolino, Humberto" userId="S::st20158095@outlook.cardiffmet.ac.uk::19cede3e-66be-46cc-98b7-db27d5bb0df4" providerId="AD" clId="Web-{4647B9BA-73B4-4279-9EAC-424C73FBE9DE}" dt="2020-10-29T18:24:23.350" v="557"/>
        <pc:sldMkLst>
          <pc:docMk/>
          <pc:sldMk cId="109857222" sldId="256"/>
        </pc:sldMkLst>
        <pc:spChg chg="mod ord">
          <ac:chgData name="Carolino, Humberto" userId="S::st20158095@outlook.cardiffmet.ac.uk::19cede3e-66be-46cc-98b7-db27d5bb0df4" providerId="AD" clId="Web-{4647B9BA-73B4-4279-9EAC-424C73FBE9DE}" dt="2020-10-29T18:24:23.350" v="55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arolino, Humberto" userId="S::st20158095@outlook.cardiffmet.ac.uk::19cede3e-66be-46cc-98b7-db27d5bb0df4" providerId="AD" clId="Web-{4647B9BA-73B4-4279-9EAC-424C73FBE9DE}" dt="2020-10-29T18:24:23.350" v="55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Carolino, Humberto" userId="S::st20158095@outlook.cardiffmet.ac.uk::19cede3e-66be-46cc-98b7-db27d5bb0df4" providerId="AD" clId="Web-{4647B9BA-73B4-4279-9EAC-424C73FBE9DE}" dt="2020-10-29T18:24:23.350" v="557"/>
          <ac:spMkLst>
            <pc:docMk/>
            <pc:sldMk cId="109857222" sldId="256"/>
            <ac:spMk id="5" creationId="{23962611-DFD5-4092-AAFD-559E3DFCE2C9}"/>
          </ac:spMkLst>
        </pc:spChg>
        <pc:spChg chg="add del">
          <ac:chgData name="Carolino, Humberto" userId="S::st20158095@outlook.cardiffmet.ac.uk::19cede3e-66be-46cc-98b7-db27d5bb0df4" providerId="AD" clId="Web-{4647B9BA-73B4-4279-9EAC-424C73FBE9DE}" dt="2020-10-29T18:24:09.006" v="555"/>
          <ac:spMkLst>
            <pc:docMk/>
            <pc:sldMk cId="109857222" sldId="256"/>
            <ac:spMk id="8" creationId="{C8BABCA7-C1E0-41BA-A822-5F61251AA6A4}"/>
          </ac:spMkLst>
        </pc:spChg>
        <pc:grpChg chg="add del">
          <ac:chgData name="Carolino, Humberto" userId="S::st20158095@outlook.cardiffmet.ac.uk::19cede3e-66be-46cc-98b7-db27d5bb0df4" providerId="AD" clId="Web-{4647B9BA-73B4-4279-9EAC-424C73FBE9DE}" dt="2020-10-29T18:24:09.006" v="555"/>
          <ac:grpSpMkLst>
            <pc:docMk/>
            <pc:sldMk cId="109857222" sldId="256"/>
            <ac:grpSpMk id="10" creationId="{2E5D6EB5-6FDB-477A-98F5-7409CD53754D}"/>
          </ac:grpSpMkLst>
        </pc:grpChg>
        <pc:picChg chg="add">
          <ac:chgData name="Carolino, Humberto" userId="S::st20158095@outlook.cardiffmet.ac.uk::19cede3e-66be-46cc-98b7-db27d5bb0df4" providerId="AD" clId="Web-{4647B9BA-73B4-4279-9EAC-424C73FBE9DE}" dt="2020-10-29T18:24:23.350" v="557"/>
          <ac:picMkLst>
            <pc:docMk/>
            <pc:sldMk cId="109857222" sldId="256"/>
            <ac:picMk id="6" creationId="{2270F1FA-0425-408F-9861-80BF5AFB276D}"/>
          </ac:picMkLst>
        </pc:picChg>
        <pc:cxnChg chg="add del">
          <ac:chgData name="Carolino, Humberto" userId="S::st20158095@outlook.cardiffmet.ac.uk::19cede3e-66be-46cc-98b7-db27d5bb0df4" providerId="AD" clId="Web-{4647B9BA-73B4-4279-9EAC-424C73FBE9DE}" dt="2020-10-29T18:24:09.006" v="555"/>
          <ac:cxnSpMkLst>
            <pc:docMk/>
            <pc:sldMk cId="109857222" sldId="256"/>
            <ac:cxnSpMk id="16" creationId="{889FB2CC-C7A1-4A53-A088-636FB487FE67}"/>
          </ac:cxnSpMkLst>
        </pc:cxnChg>
      </pc:sldChg>
      <pc:sldChg chg="addSp delSp modSp new mod setBg modClrScheme chgLayout">
        <pc:chgData name="Carolino, Humberto" userId="S::st20158095@outlook.cardiffmet.ac.uk::19cede3e-66be-46cc-98b7-db27d5bb0df4" providerId="AD" clId="Web-{4647B9BA-73B4-4279-9EAC-424C73FBE9DE}" dt="2020-10-29T18:24:16.522" v="556"/>
        <pc:sldMkLst>
          <pc:docMk/>
          <pc:sldMk cId="3987038548" sldId="257"/>
        </pc:sldMkLst>
        <pc:spChg chg="mod ord">
          <ac:chgData name="Carolino, Humberto" userId="S::st20158095@outlook.cardiffmet.ac.uk::19cede3e-66be-46cc-98b7-db27d5bb0df4" providerId="AD" clId="Web-{4647B9BA-73B4-4279-9EAC-424C73FBE9DE}" dt="2020-10-29T18:24:16.522" v="556"/>
          <ac:spMkLst>
            <pc:docMk/>
            <pc:sldMk cId="3987038548" sldId="257"/>
            <ac:spMk id="2" creationId="{7F8DC723-9ABA-4D0D-8BAF-C226CB1E77AE}"/>
          </ac:spMkLst>
        </pc:spChg>
        <pc:spChg chg="del mod ord">
          <ac:chgData name="Carolino, Humberto" userId="S::st20158095@outlook.cardiffmet.ac.uk::19cede3e-66be-46cc-98b7-db27d5bb0df4" providerId="AD" clId="Web-{4647B9BA-73B4-4279-9EAC-424C73FBE9DE}" dt="2020-10-29T18:23:58.927" v="554"/>
          <ac:spMkLst>
            <pc:docMk/>
            <pc:sldMk cId="3987038548" sldId="257"/>
            <ac:spMk id="3" creationId="{FA7EF9F7-B255-472D-8D6E-6DDB626FD0D5}"/>
          </ac:spMkLst>
        </pc:spChg>
        <pc:spChg chg="add">
          <ac:chgData name="Carolino, Humberto" userId="S::st20158095@outlook.cardiffmet.ac.uk::19cede3e-66be-46cc-98b7-db27d5bb0df4" providerId="AD" clId="Web-{4647B9BA-73B4-4279-9EAC-424C73FBE9DE}" dt="2020-10-29T18:24:16.522" v="556"/>
          <ac:spMkLst>
            <pc:docMk/>
            <pc:sldMk cId="3987038548" sldId="257"/>
            <ac:spMk id="10" creationId="{3A5B4632-C963-4296-86F0-79AA9EA5AE98}"/>
          </ac:spMkLst>
        </pc:spChg>
        <pc:graphicFrameChg chg="add mod ord modGraphic">
          <ac:chgData name="Carolino, Humberto" userId="S::st20158095@outlook.cardiffmet.ac.uk::19cede3e-66be-46cc-98b7-db27d5bb0df4" providerId="AD" clId="Web-{4647B9BA-73B4-4279-9EAC-424C73FBE9DE}" dt="2020-10-29T18:24:16.522" v="556"/>
          <ac:graphicFrameMkLst>
            <pc:docMk/>
            <pc:sldMk cId="3987038548" sldId="257"/>
            <ac:graphicFrameMk id="5" creationId="{6041AD19-AB2E-46CC-A12F-18A46709F4A7}"/>
          </ac:graphicFrameMkLst>
        </pc:graphicFrameChg>
      </pc:sldChg>
      <pc:sldChg chg="addSp delSp modSp new mod modClrScheme chgLayout">
        <pc:chgData name="Carolino, Humberto" userId="S::st20158095@outlook.cardiffmet.ac.uk::19cede3e-66be-46cc-98b7-db27d5bb0df4" providerId="AD" clId="Web-{4647B9BA-73B4-4279-9EAC-424C73FBE9DE}" dt="2020-10-29T18:24:09.006" v="555"/>
        <pc:sldMkLst>
          <pc:docMk/>
          <pc:sldMk cId="2673185288" sldId="258"/>
        </pc:sldMkLst>
        <pc:spChg chg="mod ord">
          <ac:chgData name="Carolino, Humberto" userId="S::st20158095@outlook.cardiffmet.ac.uk::19cede3e-66be-46cc-98b7-db27d5bb0df4" providerId="AD" clId="Web-{4647B9BA-73B4-4279-9EAC-424C73FBE9DE}" dt="2020-10-29T18:24:09.006" v="555"/>
          <ac:spMkLst>
            <pc:docMk/>
            <pc:sldMk cId="2673185288" sldId="258"/>
            <ac:spMk id="2" creationId="{DE162B98-0F71-4452-B0BB-E20A0E4B0171}"/>
          </ac:spMkLst>
        </pc:spChg>
        <pc:spChg chg="del mod">
          <ac:chgData name="Carolino, Humberto" userId="S::st20158095@outlook.cardiffmet.ac.uk::19cede3e-66be-46cc-98b7-db27d5bb0df4" providerId="AD" clId="Web-{4647B9BA-73B4-4279-9EAC-424C73FBE9DE}" dt="2020-10-29T18:11:43.939" v="107"/>
          <ac:spMkLst>
            <pc:docMk/>
            <pc:sldMk cId="2673185288" sldId="258"/>
            <ac:spMk id="3" creationId="{21C986FF-8595-4B37-BDC5-2C713655C334}"/>
          </ac:spMkLst>
        </pc:spChg>
        <pc:picChg chg="add mod">
          <ac:chgData name="Carolino, Humberto" userId="S::st20158095@outlook.cardiffmet.ac.uk::19cede3e-66be-46cc-98b7-db27d5bb0df4" providerId="AD" clId="Web-{4647B9BA-73B4-4279-9EAC-424C73FBE9DE}" dt="2020-10-29T18:11:47.486" v="109" actId="1076"/>
          <ac:picMkLst>
            <pc:docMk/>
            <pc:sldMk cId="2673185288" sldId="258"/>
            <ac:picMk id="4" creationId="{B4F7622A-A5B9-47E4-A25D-65837460B247}"/>
          </ac:picMkLst>
        </pc:picChg>
        <pc:picChg chg="add mod">
          <ac:chgData name="Carolino, Humberto" userId="S::st20158095@outlook.cardiffmet.ac.uk::19cede3e-66be-46cc-98b7-db27d5bb0df4" providerId="AD" clId="Web-{4647B9BA-73B4-4279-9EAC-424C73FBE9DE}" dt="2020-10-29T18:11:57.518" v="111" actId="1076"/>
          <ac:picMkLst>
            <pc:docMk/>
            <pc:sldMk cId="2673185288" sldId="258"/>
            <ac:picMk id="5" creationId="{25537F35-2FE7-49F7-9207-A519488FC09A}"/>
          </ac:picMkLst>
        </pc:picChg>
        <pc:picChg chg="add mod">
          <ac:chgData name="Carolino, Humberto" userId="S::st20158095@outlook.cardiffmet.ac.uk::19cede3e-66be-46cc-98b7-db27d5bb0df4" providerId="AD" clId="Web-{4647B9BA-73B4-4279-9EAC-424C73FBE9DE}" dt="2020-10-29T18:12:05.065" v="113" actId="1076"/>
          <ac:picMkLst>
            <pc:docMk/>
            <pc:sldMk cId="2673185288" sldId="258"/>
            <ac:picMk id="6" creationId="{90DFFAC5-9C8D-4853-8A09-B12C40AAC8B6}"/>
          </ac:picMkLst>
        </pc:picChg>
        <pc:picChg chg="add mod">
          <ac:chgData name="Carolino, Humberto" userId="S::st20158095@outlook.cardiffmet.ac.uk::19cede3e-66be-46cc-98b7-db27d5bb0df4" providerId="AD" clId="Web-{4647B9BA-73B4-4279-9EAC-424C73FBE9DE}" dt="2020-10-29T18:12:12.596" v="115" actId="1076"/>
          <ac:picMkLst>
            <pc:docMk/>
            <pc:sldMk cId="2673185288" sldId="258"/>
            <ac:picMk id="7" creationId="{D55C29CB-4043-47E0-AAF0-3A03FFDB39FC}"/>
          </ac:picMkLst>
        </pc:picChg>
        <pc:picChg chg="add mod">
          <ac:chgData name="Carolino, Humberto" userId="S::st20158095@outlook.cardiffmet.ac.uk::19cede3e-66be-46cc-98b7-db27d5bb0df4" providerId="AD" clId="Web-{4647B9BA-73B4-4279-9EAC-424C73FBE9DE}" dt="2020-10-29T18:12:22.409" v="117" actId="1076"/>
          <ac:picMkLst>
            <pc:docMk/>
            <pc:sldMk cId="2673185288" sldId="258"/>
            <ac:picMk id="8" creationId="{9E3BB10B-021C-4ABA-87A5-F38FD846AF5B}"/>
          </ac:picMkLst>
        </pc:picChg>
        <pc:picChg chg="add mod">
          <ac:chgData name="Carolino, Humberto" userId="S::st20158095@outlook.cardiffmet.ac.uk::19cede3e-66be-46cc-98b7-db27d5bb0df4" providerId="AD" clId="Web-{4647B9BA-73B4-4279-9EAC-424C73FBE9DE}" dt="2020-10-29T18:13:15.410" v="148" actId="14100"/>
          <ac:picMkLst>
            <pc:docMk/>
            <pc:sldMk cId="2673185288" sldId="258"/>
            <ac:picMk id="9" creationId="{95343EA4-7934-4685-84B7-1C6A75429570}"/>
          </ac:picMkLst>
        </pc:picChg>
        <pc:picChg chg="add mod">
          <ac:chgData name="Carolino, Humberto" userId="S::st20158095@outlook.cardiffmet.ac.uk::19cede3e-66be-46cc-98b7-db27d5bb0df4" providerId="AD" clId="Web-{4647B9BA-73B4-4279-9EAC-424C73FBE9DE}" dt="2020-10-29T18:12:50.285" v="125" actId="1076"/>
          <ac:picMkLst>
            <pc:docMk/>
            <pc:sldMk cId="2673185288" sldId="258"/>
            <ac:picMk id="10" creationId="{D764A2E3-9006-4D4D-8D4C-241DD0879D4C}"/>
          </ac:picMkLst>
        </pc:picChg>
        <pc:picChg chg="add mod">
          <ac:chgData name="Carolino, Humberto" userId="S::st20158095@outlook.cardiffmet.ac.uk::19cede3e-66be-46cc-98b7-db27d5bb0df4" providerId="AD" clId="Web-{4647B9BA-73B4-4279-9EAC-424C73FBE9DE}" dt="2020-10-29T18:13:13.145" v="147" actId="1076"/>
          <ac:picMkLst>
            <pc:docMk/>
            <pc:sldMk cId="2673185288" sldId="258"/>
            <ac:picMk id="11" creationId="{5956513E-2755-4FC8-8BEE-7A2E8504EC2C}"/>
          </ac:picMkLst>
        </pc:picChg>
      </pc:sldChg>
      <pc:sldChg chg="addSp delSp modSp new mod setBg modClrScheme delDesignElem chgLayout">
        <pc:chgData name="Carolino, Humberto" userId="S::st20158095@outlook.cardiffmet.ac.uk::19cede3e-66be-46cc-98b7-db27d5bb0df4" providerId="AD" clId="Web-{4647B9BA-73B4-4279-9EAC-424C73FBE9DE}" dt="2020-10-29T18:24:29.616" v="558"/>
        <pc:sldMkLst>
          <pc:docMk/>
          <pc:sldMk cId="2303583033" sldId="259"/>
        </pc:sldMkLst>
        <pc:spChg chg="mod ord">
          <ac:chgData name="Carolino, Humberto" userId="S::st20158095@outlook.cardiffmet.ac.uk::19cede3e-66be-46cc-98b7-db27d5bb0df4" providerId="AD" clId="Web-{4647B9BA-73B4-4279-9EAC-424C73FBE9DE}" dt="2020-10-29T18:24:09.006" v="555"/>
          <ac:spMkLst>
            <pc:docMk/>
            <pc:sldMk cId="2303583033" sldId="259"/>
            <ac:spMk id="2" creationId="{DDEEF554-C9E3-4479-93C3-261E87389DD6}"/>
          </ac:spMkLst>
        </pc:spChg>
        <pc:spChg chg="mod ord">
          <ac:chgData name="Carolino, Humberto" userId="S::st20158095@outlook.cardiffmet.ac.uk::19cede3e-66be-46cc-98b7-db27d5bb0df4" providerId="AD" clId="Web-{4647B9BA-73B4-4279-9EAC-424C73FBE9DE}" dt="2020-10-29T18:24:09.006" v="555"/>
          <ac:spMkLst>
            <pc:docMk/>
            <pc:sldMk cId="2303583033" sldId="259"/>
            <ac:spMk id="3" creationId="{C32E827F-9DA7-44A9-85B0-198A87DACF5B}"/>
          </ac:spMkLst>
        </pc:spChg>
        <pc:spChg chg="add mod">
          <ac:chgData name="Carolino, Humberto" userId="S::st20158095@outlook.cardiffmet.ac.uk::19cede3e-66be-46cc-98b7-db27d5bb0df4" providerId="AD" clId="Web-{4647B9BA-73B4-4279-9EAC-424C73FBE9DE}" dt="2020-10-29T18:23:25.083" v="551"/>
          <ac:spMkLst>
            <pc:docMk/>
            <pc:sldMk cId="2303583033" sldId="259"/>
            <ac:spMk id="4" creationId="{B09D5A75-14FF-4C6A-940A-68C820E98E90}"/>
          </ac:spMkLst>
        </pc:spChg>
        <pc:spChg chg="add">
          <ac:chgData name="Carolino, Humberto" userId="S::st20158095@outlook.cardiffmet.ac.uk::19cede3e-66be-46cc-98b7-db27d5bb0df4" providerId="AD" clId="Web-{4647B9BA-73B4-4279-9EAC-424C73FBE9DE}" dt="2020-10-29T18:24:29.616" v="558"/>
          <ac:spMkLst>
            <pc:docMk/>
            <pc:sldMk cId="2303583033" sldId="259"/>
            <ac:spMk id="6" creationId="{4C608BEB-860E-4094-8511-78603564A75E}"/>
          </ac:spMkLst>
        </pc:spChg>
        <pc:spChg chg="add del">
          <ac:chgData name="Carolino, Humberto" userId="S::st20158095@outlook.cardiffmet.ac.uk::19cede3e-66be-46cc-98b7-db27d5bb0df4" providerId="AD" clId="Web-{4647B9BA-73B4-4279-9EAC-424C73FBE9DE}" dt="2020-10-29T18:23:41.318" v="552"/>
          <ac:spMkLst>
            <pc:docMk/>
            <pc:sldMk cId="2303583033" sldId="259"/>
            <ac:spMk id="9" creationId="{4C608BEB-860E-4094-8511-78603564A75E}"/>
          </ac:spMkLst>
        </pc:spChg>
        <pc:cxnChg chg="add">
          <ac:chgData name="Carolino, Humberto" userId="S::st20158095@outlook.cardiffmet.ac.uk::19cede3e-66be-46cc-98b7-db27d5bb0df4" providerId="AD" clId="Web-{4647B9BA-73B4-4279-9EAC-424C73FBE9DE}" dt="2020-10-29T18:24:29.616" v="558"/>
          <ac:cxnSpMkLst>
            <pc:docMk/>
            <pc:sldMk cId="2303583033" sldId="259"/>
            <ac:cxnSpMk id="7" creationId="{1F16A8D4-FE87-4604-88B2-394B5D1EB437}"/>
          </ac:cxnSpMkLst>
        </pc:cxnChg>
        <pc:cxnChg chg="add del">
          <ac:chgData name="Carolino, Humberto" userId="S::st20158095@outlook.cardiffmet.ac.uk::19cede3e-66be-46cc-98b7-db27d5bb0df4" providerId="AD" clId="Web-{4647B9BA-73B4-4279-9EAC-424C73FBE9DE}" dt="2020-10-29T18:23:41.318" v="552"/>
          <ac:cxnSpMkLst>
            <pc:docMk/>
            <pc:sldMk cId="2303583033" sldId="259"/>
            <ac:cxnSpMk id="11" creationId="{1F16A8D4-FE87-4604-88B2-394B5D1EB437}"/>
          </ac:cxnSpMkLst>
        </pc:cxnChg>
      </pc:sldChg>
      <pc:sldChg chg="addSp delSp modSp new mod setBg modClrScheme delDesignElem chgLayout">
        <pc:chgData name="Carolino, Humberto" userId="S::st20158095@outlook.cardiffmet.ac.uk::19cede3e-66be-46cc-98b7-db27d5bb0df4" providerId="AD" clId="Web-{4647B9BA-73B4-4279-9EAC-424C73FBE9DE}" dt="2020-10-29T18:24:35.225" v="559"/>
        <pc:sldMkLst>
          <pc:docMk/>
          <pc:sldMk cId="2612553841" sldId="260"/>
        </pc:sldMkLst>
        <pc:spChg chg="mod ord">
          <ac:chgData name="Carolino, Humberto" userId="S::st20158095@outlook.cardiffmet.ac.uk::19cede3e-66be-46cc-98b7-db27d5bb0df4" providerId="AD" clId="Web-{4647B9BA-73B4-4279-9EAC-424C73FBE9DE}" dt="2020-10-29T18:24:09.006" v="555"/>
          <ac:spMkLst>
            <pc:docMk/>
            <pc:sldMk cId="2612553841" sldId="260"/>
            <ac:spMk id="2" creationId="{68C29F78-469F-4B0F-834E-B1EA625B4D85}"/>
          </ac:spMkLst>
        </pc:spChg>
        <pc:spChg chg="del">
          <ac:chgData name="Carolino, Humberto" userId="S::st20158095@outlook.cardiffmet.ac.uk::19cede3e-66be-46cc-98b7-db27d5bb0df4" providerId="AD" clId="Web-{4647B9BA-73B4-4279-9EAC-424C73FBE9DE}" dt="2020-10-29T18:22:57.270" v="537"/>
          <ac:spMkLst>
            <pc:docMk/>
            <pc:sldMk cId="2612553841" sldId="260"/>
            <ac:spMk id="3" creationId="{8E160621-4972-4809-853F-16839152D4A2}"/>
          </ac:spMkLst>
        </pc:spChg>
        <pc:spChg chg="add">
          <ac:chgData name="Carolino, Humberto" userId="S::st20158095@outlook.cardiffmet.ac.uk::19cede3e-66be-46cc-98b7-db27d5bb0df4" providerId="AD" clId="Web-{4647B9BA-73B4-4279-9EAC-424C73FBE9DE}" dt="2020-10-29T18:24:35.225" v="559"/>
          <ac:spMkLst>
            <pc:docMk/>
            <pc:sldMk cId="2612553841" sldId="260"/>
            <ac:spMk id="9" creationId="{247AB924-1B87-43FC-B7C7-B112D5C51A0E}"/>
          </ac:spMkLst>
        </pc:spChg>
        <pc:spChg chg="add del">
          <ac:chgData name="Carolino, Humberto" userId="S::st20158095@outlook.cardiffmet.ac.uk::19cede3e-66be-46cc-98b7-db27d5bb0df4" providerId="AD" clId="Web-{4647B9BA-73B4-4279-9EAC-424C73FBE9DE}" dt="2020-10-29T18:23:41.318" v="552"/>
          <ac:spMkLst>
            <pc:docMk/>
            <pc:sldMk cId="2612553841" sldId="260"/>
            <ac:spMk id="13" creationId="{247AB924-1B87-43FC-B7C7-B112D5C51A0E}"/>
          </ac:spMkLst>
        </pc:spChg>
        <pc:picChg chg="add mod">
          <ac:chgData name="Carolino, Humberto" userId="S::st20158095@outlook.cardiffmet.ac.uk::19cede3e-66be-46cc-98b7-db27d5bb0df4" providerId="AD" clId="Web-{4647B9BA-73B4-4279-9EAC-424C73FBE9DE}" dt="2020-10-29T18:23:20.380" v="550"/>
          <ac:picMkLst>
            <pc:docMk/>
            <pc:sldMk cId="2612553841" sldId="260"/>
            <ac:picMk id="4" creationId="{DE751DA9-0CDF-4F43-A1B0-1E63032C7E59}"/>
          </ac:picMkLst>
        </pc:picChg>
        <pc:picChg chg="add mod">
          <ac:chgData name="Carolino, Humberto" userId="S::st20158095@outlook.cardiffmet.ac.uk::19cede3e-66be-46cc-98b7-db27d5bb0df4" providerId="AD" clId="Web-{4647B9BA-73B4-4279-9EAC-424C73FBE9DE}" dt="2020-10-29T18:23:20.380" v="550"/>
          <ac:picMkLst>
            <pc:docMk/>
            <pc:sldMk cId="2612553841" sldId="260"/>
            <ac:picMk id="5" creationId="{C3BFE78F-CCCE-4D90-B2CC-8E107624C18C}"/>
          </ac:picMkLst>
        </pc:picChg>
        <pc:picChg chg="add mod">
          <ac:chgData name="Carolino, Humberto" userId="S::st20158095@outlook.cardiffmet.ac.uk::19cede3e-66be-46cc-98b7-db27d5bb0df4" providerId="AD" clId="Web-{4647B9BA-73B4-4279-9EAC-424C73FBE9DE}" dt="2020-10-29T18:23:20.380" v="550"/>
          <ac:picMkLst>
            <pc:docMk/>
            <pc:sldMk cId="2612553841" sldId="260"/>
            <ac:picMk id="6" creationId="{1285EFF3-06BF-4EFA-AC75-89606E41813D}"/>
          </ac:picMkLst>
        </pc:picChg>
        <pc:cxnChg chg="add">
          <ac:chgData name="Carolino, Humberto" userId="S::st20158095@outlook.cardiffmet.ac.uk::19cede3e-66be-46cc-98b7-db27d5bb0df4" providerId="AD" clId="Web-{4647B9BA-73B4-4279-9EAC-424C73FBE9DE}" dt="2020-10-29T18:24:35.225" v="559"/>
          <ac:cxnSpMkLst>
            <pc:docMk/>
            <pc:sldMk cId="2612553841" sldId="260"/>
            <ac:cxnSpMk id="8" creationId="{99AE2756-0FC4-4155-83E7-58AAAB63E757}"/>
          </ac:cxnSpMkLst>
        </pc:cxnChg>
        <pc:cxnChg chg="add">
          <ac:chgData name="Carolino, Humberto" userId="S::st20158095@outlook.cardiffmet.ac.uk::19cede3e-66be-46cc-98b7-db27d5bb0df4" providerId="AD" clId="Web-{4647B9BA-73B4-4279-9EAC-424C73FBE9DE}" dt="2020-10-29T18:24:35.225" v="559"/>
          <ac:cxnSpMkLst>
            <pc:docMk/>
            <pc:sldMk cId="2612553841" sldId="260"/>
            <ac:cxnSpMk id="10" creationId="{818DC98F-4057-4645-B948-F604F39A9CFE}"/>
          </ac:cxnSpMkLst>
        </pc:cxnChg>
        <pc:cxnChg chg="add del">
          <ac:chgData name="Carolino, Humberto" userId="S::st20158095@outlook.cardiffmet.ac.uk::19cede3e-66be-46cc-98b7-db27d5bb0df4" providerId="AD" clId="Web-{4647B9BA-73B4-4279-9EAC-424C73FBE9DE}" dt="2020-10-29T18:23:41.318" v="552"/>
          <ac:cxnSpMkLst>
            <pc:docMk/>
            <pc:sldMk cId="2612553841" sldId="260"/>
            <ac:cxnSpMk id="11" creationId="{99AE2756-0FC4-4155-83E7-58AAAB63E757}"/>
          </ac:cxnSpMkLst>
        </pc:cxnChg>
        <pc:cxnChg chg="add">
          <ac:chgData name="Carolino, Humberto" userId="S::st20158095@outlook.cardiffmet.ac.uk::19cede3e-66be-46cc-98b7-db27d5bb0df4" providerId="AD" clId="Web-{4647B9BA-73B4-4279-9EAC-424C73FBE9DE}" dt="2020-10-29T18:24:35.225" v="559"/>
          <ac:cxnSpMkLst>
            <pc:docMk/>
            <pc:sldMk cId="2612553841" sldId="260"/>
            <ac:cxnSpMk id="12" creationId="{DAD2B705-4A9B-408D-AA80-4F41045E09DE}"/>
          </ac:cxnSpMkLst>
        </pc:cxnChg>
        <pc:cxnChg chg="add del">
          <ac:chgData name="Carolino, Humberto" userId="S::st20158095@outlook.cardiffmet.ac.uk::19cede3e-66be-46cc-98b7-db27d5bb0df4" providerId="AD" clId="Web-{4647B9BA-73B4-4279-9EAC-424C73FBE9DE}" dt="2020-10-29T18:23:41.318" v="552"/>
          <ac:cxnSpMkLst>
            <pc:docMk/>
            <pc:sldMk cId="2612553841" sldId="260"/>
            <ac:cxnSpMk id="15" creationId="{818DC98F-4057-4645-B948-F604F39A9CFE}"/>
          </ac:cxnSpMkLst>
        </pc:cxnChg>
        <pc:cxnChg chg="add del">
          <ac:chgData name="Carolino, Humberto" userId="S::st20158095@outlook.cardiffmet.ac.uk::19cede3e-66be-46cc-98b7-db27d5bb0df4" providerId="AD" clId="Web-{4647B9BA-73B4-4279-9EAC-424C73FBE9DE}" dt="2020-10-29T18:23:41.318" v="552"/>
          <ac:cxnSpMkLst>
            <pc:docMk/>
            <pc:sldMk cId="2612553841" sldId="260"/>
            <ac:cxnSpMk id="17" creationId="{DAD2B705-4A9B-408D-AA80-4F41045E09DE}"/>
          </ac:cxnSpMkLst>
        </pc:cxnChg>
      </pc:sldChg>
      <pc:sldChg chg="addSp modSp new mod setBg">
        <pc:chgData name="Carolino, Humberto" userId="S::st20158095@outlook.cardiffmet.ac.uk::19cede3e-66be-46cc-98b7-db27d5bb0df4" providerId="AD" clId="Web-{4647B9BA-73B4-4279-9EAC-424C73FBE9DE}" dt="2020-10-29T18:29:05.482" v="754" actId="20577"/>
        <pc:sldMkLst>
          <pc:docMk/>
          <pc:sldMk cId="2957053297" sldId="261"/>
        </pc:sldMkLst>
        <pc:spChg chg="mod">
          <ac:chgData name="Carolino, Humberto" userId="S::st20158095@outlook.cardiffmet.ac.uk::19cede3e-66be-46cc-98b7-db27d5bb0df4" providerId="AD" clId="Web-{4647B9BA-73B4-4279-9EAC-424C73FBE9DE}" dt="2020-10-29T18:28:48.873" v="732"/>
          <ac:spMkLst>
            <pc:docMk/>
            <pc:sldMk cId="2957053297" sldId="261"/>
            <ac:spMk id="2" creationId="{A0C80EFE-5F84-4629-AC62-7B1B146BA205}"/>
          </ac:spMkLst>
        </pc:spChg>
        <pc:spChg chg="mod">
          <ac:chgData name="Carolino, Humberto" userId="S::st20158095@outlook.cardiffmet.ac.uk::19cede3e-66be-46cc-98b7-db27d5bb0df4" providerId="AD" clId="Web-{4647B9BA-73B4-4279-9EAC-424C73FBE9DE}" dt="2020-10-29T18:29:05.482" v="754" actId="20577"/>
          <ac:spMkLst>
            <pc:docMk/>
            <pc:sldMk cId="2957053297" sldId="261"/>
            <ac:spMk id="3" creationId="{5171D35D-CDB7-4FDC-88B1-A3AB8DA2D293}"/>
          </ac:spMkLst>
        </pc:spChg>
        <pc:spChg chg="add">
          <ac:chgData name="Carolino, Humberto" userId="S::st20158095@outlook.cardiffmet.ac.uk::19cede3e-66be-46cc-98b7-db27d5bb0df4" providerId="AD" clId="Web-{4647B9BA-73B4-4279-9EAC-424C73FBE9DE}" dt="2020-10-29T18:28:48.873" v="732"/>
          <ac:spMkLst>
            <pc:docMk/>
            <pc:sldMk cId="2957053297" sldId="261"/>
            <ac:spMk id="9" creationId="{3CD9DF72-87A3-404E-A828-84CBF11A8303}"/>
          </ac:spMkLst>
        </pc:spChg>
        <pc:picChg chg="add mod ord">
          <ac:chgData name="Carolino, Humberto" userId="S::st20158095@outlook.cardiffmet.ac.uk::19cede3e-66be-46cc-98b7-db27d5bb0df4" providerId="AD" clId="Web-{4647B9BA-73B4-4279-9EAC-424C73FBE9DE}" dt="2020-10-29T18:28:48.873" v="732"/>
          <ac:picMkLst>
            <pc:docMk/>
            <pc:sldMk cId="2957053297" sldId="261"/>
            <ac:picMk id="4" creationId="{BDC5D5F5-EAB0-496D-A369-B16FDB85A1EB}"/>
          </ac:picMkLst>
        </pc:picChg>
        <pc:cxnChg chg="add">
          <ac:chgData name="Carolino, Humberto" userId="S::st20158095@outlook.cardiffmet.ac.uk::19cede3e-66be-46cc-98b7-db27d5bb0df4" providerId="AD" clId="Web-{4647B9BA-73B4-4279-9EAC-424C73FBE9DE}" dt="2020-10-29T18:28:48.873" v="732"/>
          <ac:cxnSpMkLst>
            <pc:docMk/>
            <pc:sldMk cId="2957053297" sldId="261"/>
            <ac:cxnSpMk id="11" creationId="{20E3A342-4D61-4E3F-AF90-1AB42AEB96CC}"/>
          </ac:cxnSpMkLst>
        </pc:cxnChg>
      </pc:sldChg>
      <pc:sldChg chg="addSp delSp modSp new mod setBg">
        <pc:chgData name="Carolino, Humberto" userId="S::st20158095@outlook.cardiffmet.ac.uk::19cede3e-66be-46cc-98b7-db27d5bb0df4" providerId="AD" clId="Web-{4647B9BA-73B4-4279-9EAC-424C73FBE9DE}" dt="2020-10-29T18:30:42.110" v="842"/>
        <pc:sldMkLst>
          <pc:docMk/>
          <pc:sldMk cId="2324292801" sldId="262"/>
        </pc:sldMkLst>
        <pc:spChg chg="mod">
          <ac:chgData name="Carolino, Humberto" userId="S::st20158095@outlook.cardiffmet.ac.uk::19cede3e-66be-46cc-98b7-db27d5bb0df4" providerId="AD" clId="Web-{4647B9BA-73B4-4279-9EAC-424C73FBE9DE}" dt="2020-10-29T18:30:42.110" v="842"/>
          <ac:spMkLst>
            <pc:docMk/>
            <pc:sldMk cId="2324292801" sldId="262"/>
            <ac:spMk id="2" creationId="{E6E82ACB-66C2-4ECA-8BD9-D2FE153EAC04}"/>
          </ac:spMkLst>
        </pc:spChg>
        <pc:spChg chg="del mod">
          <ac:chgData name="Carolino, Humberto" userId="S::st20158095@outlook.cardiffmet.ac.uk::19cede3e-66be-46cc-98b7-db27d5bb0df4" providerId="AD" clId="Web-{4647B9BA-73B4-4279-9EAC-424C73FBE9DE}" dt="2020-10-29T18:30:18.172" v="816"/>
          <ac:spMkLst>
            <pc:docMk/>
            <pc:sldMk cId="2324292801" sldId="262"/>
            <ac:spMk id="3" creationId="{4AEF3CA5-8F4F-45D7-89C9-7977E4C105B5}"/>
          </ac:spMkLst>
        </pc:spChg>
        <pc:spChg chg="add del">
          <ac:chgData name="Carolino, Humberto" userId="S::st20158095@outlook.cardiffmet.ac.uk::19cede3e-66be-46cc-98b7-db27d5bb0df4" providerId="AD" clId="Web-{4647B9BA-73B4-4279-9EAC-424C73FBE9DE}" dt="2020-10-29T18:30:42.110" v="842"/>
          <ac:spMkLst>
            <pc:docMk/>
            <pc:sldMk cId="2324292801" sldId="262"/>
            <ac:spMk id="9" creationId="{3A5B4632-C963-4296-86F0-79AA9EA5AE98}"/>
          </ac:spMkLst>
        </pc:spChg>
        <pc:spChg chg="add">
          <ac:chgData name="Carolino, Humberto" userId="S::st20158095@outlook.cardiffmet.ac.uk::19cede3e-66be-46cc-98b7-db27d5bb0df4" providerId="AD" clId="Web-{4647B9BA-73B4-4279-9EAC-424C73FBE9DE}" dt="2020-10-29T18:30:42.110" v="842"/>
          <ac:spMkLst>
            <pc:docMk/>
            <pc:sldMk cId="2324292801" sldId="262"/>
            <ac:spMk id="14" creationId="{68575C10-8187-4AC4-AD72-C754EAFD2867}"/>
          </ac:spMkLst>
        </pc:spChg>
        <pc:graphicFrameChg chg="add mod modGraphic">
          <ac:chgData name="Carolino, Humberto" userId="S::st20158095@outlook.cardiffmet.ac.uk::19cede3e-66be-46cc-98b7-db27d5bb0df4" providerId="AD" clId="Web-{4647B9BA-73B4-4279-9EAC-424C73FBE9DE}" dt="2020-10-29T18:30:42.110" v="842"/>
          <ac:graphicFrameMkLst>
            <pc:docMk/>
            <pc:sldMk cId="2324292801" sldId="262"/>
            <ac:graphicFrameMk id="5" creationId="{56973E33-CD74-4A95-9122-08FCABC8F2EF}"/>
          </ac:graphicFrameMkLst>
        </pc:graphicFrameChg>
        <pc:cxnChg chg="add">
          <ac:chgData name="Carolino, Humberto" userId="S::st20158095@outlook.cardiffmet.ac.uk::19cede3e-66be-46cc-98b7-db27d5bb0df4" providerId="AD" clId="Web-{4647B9BA-73B4-4279-9EAC-424C73FBE9DE}" dt="2020-10-29T18:30:42.110" v="842"/>
          <ac:cxnSpMkLst>
            <pc:docMk/>
            <pc:sldMk cId="2324292801" sldId="262"/>
            <ac:cxnSpMk id="16" creationId="{74E776C9-ED67-41B7-B3A3-4DF76EF3ACEE}"/>
          </ac:cxnSpMkLst>
        </pc:cxnChg>
      </pc:sldChg>
      <pc:sldChg chg="addSp delSp modSp new mod setBg">
        <pc:chgData name="Carolino, Humberto" userId="S::st20158095@outlook.cardiffmet.ac.uk::19cede3e-66be-46cc-98b7-db27d5bb0df4" providerId="AD" clId="Web-{4647B9BA-73B4-4279-9EAC-424C73FBE9DE}" dt="2020-10-29T18:32:14.722" v="922"/>
        <pc:sldMkLst>
          <pc:docMk/>
          <pc:sldMk cId="2728048663" sldId="263"/>
        </pc:sldMkLst>
        <pc:spChg chg="mod">
          <ac:chgData name="Carolino, Humberto" userId="S::st20158095@outlook.cardiffmet.ac.uk::19cede3e-66be-46cc-98b7-db27d5bb0df4" providerId="AD" clId="Web-{4647B9BA-73B4-4279-9EAC-424C73FBE9DE}" dt="2020-10-29T18:32:14.722" v="922"/>
          <ac:spMkLst>
            <pc:docMk/>
            <pc:sldMk cId="2728048663" sldId="263"/>
            <ac:spMk id="2" creationId="{F0748D0F-39F9-4D27-BF06-72C0BFD70E08}"/>
          </ac:spMkLst>
        </pc:spChg>
        <pc:spChg chg="del">
          <ac:chgData name="Carolino, Humberto" userId="S::st20158095@outlook.cardiffmet.ac.uk::19cede3e-66be-46cc-98b7-db27d5bb0df4" providerId="AD" clId="Web-{4647B9BA-73B4-4279-9EAC-424C73FBE9DE}" dt="2020-10-29T18:31:29.283" v="871"/>
          <ac:spMkLst>
            <pc:docMk/>
            <pc:sldMk cId="2728048663" sldId="263"/>
            <ac:spMk id="3" creationId="{D5A7B328-F800-4099-87F6-77CCBA5B89AA}"/>
          </ac:spMkLst>
        </pc:spChg>
        <pc:spChg chg="add">
          <ac:chgData name="Carolino, Humberto" userId="S::st20158095@outlook.cardiffmet.ac.uk::19cede3e-66be-46cc-98b7-db27d5bb0df4" providerId="AD" clId="Web-{4647B9BA-73B4-4279-9EAC-424C73FBE9DE}" dt="2020-10-29T18:32:14.722" v="922"/>
          <ac:spMkLst>
            <pc:docMk/>
            <pc:sldMk cId="2728048663" sldId="263"/>
            <ac:spMk id="10" creationId="{823AC064-BC96-4F32-8AE1-B2FD38754823}"/>
          </ac:spMkLst>
        </pc:spChg>
        <pc:picChg chg="add mod ord">
          <ac:chgData name="Carolino, Humberto" userId="S::st20158095@outlook.cardiffmet.ac.uk::19cede3e-66be-46cc-98b7-db27d5bb0df4" providerId="AD" clId="Web-{4647B9BA-73B4-4279-9EAC-424C73FBE9DE}" dt="2020-10-29T18:32:14.722" v="922"/>
          <ac:picMkLst>
            <pc:docMk/>
            <pc:sldMk cId="2728048663" sldId="263"/>
            <ac:picMk id="4" creationId="{1B9C23D0-D63B-4C63-A7AD-509E80330133}"/>
          </ac:picMkLst>
        </pc:picChg>
        <pc:picChg chg="add mod">
          <ac:chgData name="Carolino, Humberto" userId="S::st20158095@outlook.cardiffmet.ac.uk::19cede3e-66be-46cc-98b7-db27d5bb0df4" providerId="AD" clId="Web-{4647B9BA-73B4-4279-9EAC-424C73FBE9DE}" dt="2020-10-29T18:32:14.722" v="922"/>
          <ac:picMkLst>
            <pc:docMk/>
            <pc:sldMk cId="2728048663" sldId="263"/>
            <ac:picMk id="5" creationId="{D1C54CC2-146F-431C-A901-B5B6D0F6E451}"/>
          </ac:picMkLst>
        </pc:picChg>
        <pc:cxnChg chg="add">
          <ac:chgData name="Carolino, Humberto" userId="S::st20158095@outlook.cardiffmet.ac.uk::19cede3e-66be-46cc-98b7-db27d5bb0df4" providerId="AD" clId="Web-{4647B9BA-73B4-4279-9EAC-424C73FBE9DE}" dt="2020-10-29T18:32:14.722" v="922"/>
          <ac:cxnSpMkLst>
            <pc:docMk/>
            <pc:sldMk cId="2728048663" sldId="263"/>
            <ac:cxnSpMk id="12" creationId="{7E7C77BC-7138-40B1-A15B-20F57A494629}"/>
          </ac:cxnSpMkLst>
        </pc:cxnChg>
        <pc:cxnChg chg="add">
          <ac:chgData name="Carolino, Humberto" userId="S::st20158095@outlook.cardiffmet.ac.uk::19cede3e-66be-46cc-98b7-db27d5bb0df4" providerId="AD" clId="Web-{4647B9BA-73B4-4279-9EAC-424C73FBE9DE}" dt="2020-10-29T18:32:14.722" v="922"/>
          <ac:cxnSpMkLst>
            <pc:docMk/>
            <pc:sldMk cId="2728048663" sldId="263"/>
            <ac:cxnSpMk id="14" creationId="{DB146403-F3D6-484B-B2ED-97F9565D0370}"/>
          </ac:cxnSpMkLst>
        </pc:cxnChg>
      </pc:sldChg>
      <pc:sldChg chg="addSp delSp modSp new mod setBg setClrOvrMap">
        <pc:chgData name="Carolino, Humberto" userId="S::st20158095@outlook.cardiffmet.ac.uk::19cede3e-66be-46cc-98b7-db27d5bb0df4" providerId="AD" clId="Web-{4647B9BA-73B4-4279-9EAC-424C73FBE9DE}" dt="2020-10-29T18:33:09.286" v="937"/>
        <pc:sldMkLst>
          <pc:docMk/>
          <pc:sldMk cId="3774267887" sldId="264"/>
        </pc:sldMkLst>
        <pc:spChg chg="mod ord">
          <ac:chgData name="Carolino, Humberto" userId="S::st20158095@outlook.cardiffmet.ac.uk::19cede3e-66be-46cc-98b7-db27d5bb0df4" providerId="AD" clId="Web-{4647B9BA-73B4-4279-9EAC-424C73FBE9DE}" dt="2020-10-29T18:33:09.286" v="937"/>
          <ac:spMkLst>
            <pc:docMk/>
            <pc:sldMk cId="3774267887" sldId="264"/>
            <ac:spMk id="2" creationId="{B88DFAAF-93D1-456C-9E11-E9E8212CF9B8}"/>
          </ac:spMkLst>
        </pc:spChg>
        <pc:spChg chg="del">
          <ac:chgData name="Carolino, Humberto" userId="S::st20158095@outlook.cardiffmet.ac.uk::19cede3e-66be-46cc-98b7-db27d5bb0df4" providerId="AD" clId="Web-{4647B9BA-73B4-4279-9EAC-424C73FBE9DE}" dt="2020-10-29T18:32:21.550" v="923"/>
          <ac:spMkLst>
            <pc:docMk/>
            <pc:sldMk cId="3774267887" sldId="264"/>
            <ac:spMk id="3" creationId="{DCE815E4-B770-4748-A3CC-6EADA9F92A94}"/>
          </ac:spMkLst>
        </pc:spChg>
        <pc:spChg chg="add del">
          <ac:chgData name="Carolino, Humberto" userId="S::st20158095@outlook.cardiffmet.ac.uk::19cede3e-66be-46cc-98b7-db27d5bb0df4" providerId="AD" clId="Web-{4647B9BA-73B4-4279-9EAC-424C73FBE9DE}" dt="2020-10-29T18:32:54.895" v="934"/>
          <ac:spMkLst>
            <pc:docMk/>
            <pc:sldMk cId="3774267887" sldId="264"/>
            <ac:spMk id="9" creationId="{0671A8AE-40A1-4631-A6B8-581AFF065482}"/>
          </ac:spMkLst>
        </pc:spChg>
        <pc:spChg chg="add">
          <ac:chgData name="Carolino, Humberto" userId="S::st20158095@outlook.cardiffmet.ac.uk::19cede3e-66be-46cc-98b7-db27d5bb0df4" providerId="AD" clId="Web-{4647B9BA-73B4-4279-9EAC-424C73FBE9DE}" dt="2020-10-29T18:33:09.286" v="937"/>
          <ac:spMkLst>
            <pc:docMk/>
            <pc:sldMk cId="3774267887" sldId="264"/>
            <ac:spMk id="10" creationId="{B4D3D850-2041-4B7C-AED9-54DA385B14F7}"/>
          </ac:spMkLst>
        </pc:spChg>
        <pc:spChg chg="add del">
          <ac:chgData name="Carolino, Humberto" userId="S::st20158095@outlook.cardiffmet.ac.uk::19cede3e-66be-46cc-98b7-db27d5bb0df4" providerId="AD" clId="Web-{4647B9BA-73B4-4279-9EAC-424C73FBE9DE}" dt="2020-10-29T18:32:54.895" v="934"/>
          <ac:spMkLst>
            <pc:docMk/>
            <pc:sldMk cId="3774267887" sldId="264"/>
            <ac:spMk id="11" creationId="{AB58EF07-17C2-48CF-ABB0-EEF1F17CB8F0}"/>
          </ac:spMkLst>
        </pc:spChg>
        <pc:spChg chg="add">
          <ac:chgData name="Carolino, Humberto" userId="S::st20158095@outlook.cardiffmet.ac.uk::19cede3e-66be-46cc-98b7-db27d5bb0df4" providerId="AD" clId="Web-{4647B9BA-73B4-4279-9EAC-424C73FBE9DE}" dt="2020-10-29T18:33:09.286" v="937"/>
          <ac:spMkLst>
            <pc:docMk/>
            <pc:sldMk cId="3774267887" sldId="264"/>
            <ac:spMk id="12" creationId="{B497CCB5-5FC2-473C-AFCC-2430CEF1DF71}"/>
          </ac:spMkLst>
        </pc:spChg>
        <pc:spChg chg="add del">
          <ac:chgData name="Carolino, Humberto" userId="S::st20158095@outlook.cardiffmet.ac.uk::19cede3e-66be-46cc-98b7-db27d5bb0df4" providerId="AD" clId="Web-{4647B9BA-73B4-4279-9EAC-424C73FBE9DE}" dt="2020-10-29T18:32:54.895" v="934"/>
          <ac:spMkLst>
            <pc:docMk/>
            <pc:sldMk cId="3774267887" sldId="264"/>
            <ac:spMk id="13" creationId="{AF2F604E-43BE-4DC3-B983-E071523364F8}"/>
          </ac:spMkLst>
        </pc:spChg>
        <pc:spChg chg="add">
          <ac:chgData name="Carolino, Humberto" userId="S::st20158095@outlook.cardiffmet.ac.uk::19cede3e-66be-46cc-98b7-db27d5bb0df4" providerId="AD" clId="Web-{4647B9BA-73B4-4279-9EAC-424C73FBE9DE}" dt="2020-10-29T18:33:09.286" v="937"/>
          <ac:spMkLst>
            <pc:docMk/>
            <pc:sldMk cId="3774267887" sldId="264"/>
            <ac:spMk id="14" creationId="{599C8C75-BFDF-44E7-A028-EEB5EDD58817}"/>
          </ac:spMkLst>
        </pc:spChg>
        <pc:spChg chg="add del">
          <ac:chgData name="Carolino, Humberto" userId="S::st20158095@outlook.cardiffmet.ac.uk::19cede3e-66be-46cc-98b7-db27d5bb0df4" providerId="AD" clId="Web-{4647B9BA-73B4-4279-9EAC-424C73FBE9DE}" dt="2020-10-29T18:32:54.895" v="934"/>
          <ac:spMkLst>
            <pc:docMk/>
            <pc:sldMk cId="3774267887" sldId="264"/>
            <ac:spMk id="15" creationId="{08C9B587-E65E-4B52-B37C-ABEBB6E87928}"/>
          </ac:spMkLst>
        </pc:spChg>
        <pc:picChg chg="add mod ord">
          <ac:chgData name="Carolino, Humberto" userId="S::st20158095@outlook.cardiffmet.ac.uk::19cede3e-66be-46cc-98b7-db27d5bb0df4" providerId="AD" clId="Web-{4647B9BA-73B4-4279-9EAC-424C73FBE9DE}" dt="2020-10-29T18:33:09.286" v="937"/>
          <ac:picMkLst>
            <pc:docMk/>
            <pc:sldMk cId="3774267887" sldId="264"/>
            <ac:picMk id="4" creationId="{68567F7D-B6E6-4D4D-9FBB-1426A926ABF8}"/>
          </ac:picMkLst>
        </pc:picChg>
        <pc:picChg chg="add mod">
          <ac:chgData name="Carolino, Humberto" userId="S::st20158095@outlook.cardiffmet.ac.uk::19cede3e-66be-46cc-98b7-db27d5bb0df4" providerId="AD" clId="Web-{4647B9BA-73B4-4279-9EAC-424C73FBE9DE}" dt="2020-10-29T18:33:09.286" v="937"/>
          <ac:picMkLst>
            <pc:docMk/>
            <pc:sldMk cId="3774267887" sldId="264"/>
            <ac:picMk id="5" creationId="{A77E28EF-39E1-476F-8F90-C01324AA9787}"/>
          </ac:picMkLst>
        </pc:picChg>
      </pc:sldChg>
      <pc:sldChg chg="modSp new">
        <pc:chgData name="Carolino, Humberto" userId="S::st20158095@outlook.cardiffmet.ac.uk::19cede3e-66be-46cc-98b7-db27d5bb0df4" providerId="AD" clId="Web-{4647B9BA-73B4-4279-9EAC-424C73FBE9DE}" dt="2020-10-29T18:34:13.741" v="985" actId="20577"/>
        <pc:sldMkLst>
          <pc:docMk/>
          <pc:sldMk cId="2712045146" sldId="265"/>
        </pc:sldMkLst>
        <pc:spChg chg="mod">
          <ac:chgData name="Carolino, Humberto" userId="S::st20158095@outlook.cardiffmet.ac.uk::19cede3e-66be-46cc-98b7-db27d5bb0df4" providerId="AD" clId="Web-{4647B9BA-73B4-4279-9EAC-424C73FBE9DE}" dt="2020-10-29T18:34:09.944" v="979" actId="20577"/>
          <ac:spMkLst>
            <pc:docMk/>
            <pc:sldMk cId="2712045146" sldId="265"/>
            <ac:spMk id="2" creationId="{416BE1AE-AC94-4CD1-8DE6-DCE579915FB4}"/>
          </ac:spMkLst>
        </pc:spChg>
        <pc:spChg chg="mod">
          <ac:chgData name="Carolino, Humberto" userId="S::st20158095@outlook.cardiffmet.ac.uk::19cede3e-66be-46cc-98b7-db27d5bb0df4" providerId="AD" clId="Web-{4647B9BA-73B4-4279-9EAC-424C73FBE9DE}" dt="2020-10-29T18:34:13.741" v="985" actId="20577"/>
          <ac:spMkLst>
            <pc:docMk/>
            <pc:sldMk cId="2712045146" sldId="265"/>
            <ac:spMk id="3" creationId="{C67CB489-925A-4007-8366-13C60D7A2F21}"/>
          </ac:spMkLst>
        </pc:spChg>
      </pc:sldChg>
      <pc:sldChg chg="addSp modSp new mod setBg setClrOvrMap">
        <pc:chgData name="Carolino, Humberto" userId="S::st20158095@outlook.cardiffmet.ac.uk::19cede3e-66be-46cc-98b7-db27d5bb0df4" providerId="AD" clId="Web-{4647B9BA-73B4-4279-9EAC-424C73FBE9DE}" dt="2020-10-29T18:39:15.264" v="1101"/>
        <pc:sldMkLst>
          <pc:docMk/>
          <pc:sldMk cId="2568576479" sldId="266"/>
        </pc:sldMkLst>
        <pc:spChg chg="mod">
          <ac:chgData name="Carolino, Humberto" userId="S::st20158095@outlook.cardiffmet.ac.uk::19cede3e-66be-46cc-98b7-db27d5bb0df4" providerId="AD" clId="Web-{4647B9BA-73B4-4279-9EAC-424C73FBE9DE}" dt="2020-10-29T18:39:15.264" v="1101"/>
          <ac:spMkLst>
            <pc:docMk/>
            <pc:sldMk cId="2568576479" sldId="266"/>
            <ac:spMk id="2" creationId="{6D800598-F448-4D7F-9EDB-10EC0DC7BFB4}"/>
          </ac:spMkLst>
        </pc:spChg>
        <pc:spChg chg="mod">
          <ac:chgData name="Carolino, Humberto" userId="S::st20158095@outlook.cardiffmet.ac.uk::19cede3e-66be-46cc-98b7-db27d5bb0df4" providerId="AD" clId="Web-{4647B9BA-73B4-4279-9EAC-424C73FBE9DE}" dt="2020-10-29T18:39:15.264" v="1101"/>
          <ac:spMkLst>
            <pc:docMk/>
            <pc:sldMk cId="2568576479" sldId="266"/>
            <ac:spMk id="3" creationId="{12FF4DA4-B311-43E3-8570-49B840E6270F}"/>
          </ac:spMkLst>
        </pc:spChg>
        <pc:spChg chg="add">
          <ac:chgData name="Carolino, Humberto" userId="S::st20158095@outlook.cardiffmet.ac.uk::19cede3e-66be-46cc-98b7-db27d5bb0df4" providerId="AD" clId="Web-{4647B9BA-73B4-4279-9EAC-424C73FBE9DE}" dt="2020-10-29T18:39:15.264" v="1101"/>
          <ac:spMkLst>
            <pc:docMk/>
            <pc:sldMk cId="2568576479" sldId="266"/>
            <ac:spMk id="9" creationId="{6EBF06A5-4173-45DE-87B1-0791E098A374}"/>
          </ac:spMkLst>
        </pc:spChg>
        <pc:spChg chg="add">
          <ac:chgData name="Carolino, Humberto" userId="S::st20158095@outlook.cardiffmet.ac.uk::19cede3e-66be-46cc-98b7-db27d5bb0df4" providerId="AD" clId="Web-{4647B9BA-73B4-4279-9EAC-424C73FBE9DE}" dt="2020-10-29T18:39:15.264" v="1101"/>
          <ac:spMkLst>
            <pc:docMk/>
            <pc:sldMk cId="2568576479" sldId="266"/>
            <ac:spMk id="11" creationId="{206E9F47-DC46-4A02-B5DB-26B56C39C979}"/>
          </ac:spMkLst>
        </pc:spChg>
        <pc:picChg chg="add mod ord">
          <ac:chgData name="Carolino, Humberto" userId="S::st20158095@outlook.cardiffmet.ac.uk::19cede3e-66be-46cc-98b7-db27d5bb0df4" providerId="AD" clId="Web-{4647B9BA-73B4-4279-9EAC-424C73FBE9DE}" dt="2020-10-29T18:39:15.264" v="1101"/>
          <ac:picMkLst>
            <pc:docMk/>
            <pc:sldMk cId="2568576479" sldId="266"/>
            <ac:picMk id="4" creationId="{8F37AC47-83EC-4597-AB1F-4866367ED479}"/>
          </ac:picMkLst>
        </pc:picChg>
      </pc:sldChg>
      <pc:sldMasterChg chg="del delSldLayout">
        <pc:chgData name="Carolino, Humberto" userId="S::st20158095@outlook.cardiffmet.ac.uk::19cede3e-66be-46cc-98b7-db27d5bb0df4" providerId="AD" clId="Web-{4647B9BA-73B4-4279-9EAC-424C73FBE9DE}" dt="2020-10-29T18:23:41.318" v="552"/>
        <pc:sldMasterMkLst>
          <pc:docMk/>
          <pc:sldMasterMk cId="2460954070" sldId="2147483660"/>
        </pc:sldMasterMkLst>
        <pc:sldLayoutChg chg="del">
          <pc:chgData name="Carolino, Humberto" userId="S::st20158095@outlook.cardiffmet.ac.uk::19cede3e-66be-46cc-98b7-db27d5bb0df4" providerId="AD" clId="Web-{4647B9BA-73B4-4279-9EAC-424C73FBE9DE}" dt="2020-10-29T18:23:41.318" v="55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arolino, Humberto" userId="S::st20158095@outlook.cardiffmet.ac.uk::19cede3e-66be-46cc-98b7-db27d5bb0df4" providerId="AD" clId="Web-{4647B9BA-73B4-4279-9EAC-424C73FBE9DE}" dt="2020-10-29T18:23:41.318" v="55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arolino, Humberto" userId="S::st20158095@outlook.cardiffmet.ac.uk::19cede3e-66be-46cc-98b7-db27d5bb0df4" providerId="AD" clId="Web-{4647B9BA-73B4-4279-9EAC-424C73FBE9DE}" dt="2020-10-29T18:23:41.318" v="55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arolino, Humberto" userId="S::st20158095@outlook.cardiffmet.ac.uk::19cede3e-66be-46cc-98b7-db27d5bb0df4" providerId="AD" clId="Web-{4647B9BA-73B4-4279-9EAC-424C73FBE9DE}" dt="2020-10-29T18:23:41.318" v="55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arolino, Humberto" userId="S::st20158095@outlook.cardiffmet.ac.uk::19cede3e-66be-46cc-98b7-db27d5bb0df4" providerId="AD" clId="Web-{4647B9BA-73B4-4279-9EAC-424C73FBE9DE}" dt="2020-10-29T18:23:41.318" v="55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arolino, Humberto" userId="S::st20158095@outlook.cardiffmet.ac.uk::19cede3e-66be-46cc-98b7-db27d5bb0df4" providerId="AD" clId="Web-{4647B9BA-73B4-4279-9EAC-424C73FBE9DE}" dt="2020-10-29T18:23:41.318" v="55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arolino, Humberto" userId="S::st20158095@outlook.cardiffmet.ac.uk::19cede3e-66be-46cc-98b7-db27d5bb0df4" providerId="AD" clId="Web-{4647B9BA-73B4-4279-9EAC-424C73FBE9DE}" dt="2020-10-29T18:23:41.318" v="55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arolino, Humberto" userId="S::st20158095@outlook.cardiffmet.ac.uk::19cede3e-66be-46cc-98b7-db27d5bb0df4" providerId="AD" clId="Web-{4647B9BA-73B4-4279-9EAC-424C73FBE9DE}" dt="2020-10-29T18:23:41.318" v="55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arolino, Humberto" userId="S::st20158095@outlook.cardiffmet.ac.uk::19cede3e-66be-46cc-98b7-db27d5bb0df4" providerId="AD" clId="Web-{4647B9BA-73B4-4279-9EAC-424C73FBE9DE}" dt="2020-10-29T18:23:41.318" v="55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arolino, Humberto" userId="S::st20158095@outlook.cardiffmet.ac.uk::19cede3e-66be-46cc-98b7-db27d5bb0df4" providerId="AD" clId="Web-{4647B9BA-73B4-4279-9EAC-424C73FBE9DE}" dt="2020-10-29T18:23:41.318" v="55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arolino, Humberto" userId="S::st20158095@outlook.cardiffmet.ac.uk::19cede3e-66be-46cc-98b7-db27d5bb0df4" providerId="AD" clId="Web-{4647B9BA-73B4-4279-9EAC-424C73FBE9DE}" dt="2020-10-29T18:23:41.318" v="55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arolino, Humberto" userId="S::st20158095@outlook.cardiffmet.ac.uk::19cede3e-66be-46cc-98b7-db27d5bb0df4" providerId="AD" clId="Web-{4647B9BA-73B4-4279-9EAC-424C73FBE9DE}" dt="2020-10-29T18:24:09.006" v="555"/>
        <pc:sldMasterMkLst>
          <pc:docMk/>
          <pc:sldMasterMk cId="4171844167" sldId="2147483672"/>
        </pc:sldMasterMkLst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348042823" sldId="2147483673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3053275974" sldId="2147483674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1811254346" sldId="2147483675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1742427694" sldId="2147483676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3722777509" sldId="2147483677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2169308117" sldId="2147483678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2228293196" sldId="2147483679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3798202199" sldId="2147483680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833064010" sldId="2147483681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2423943208" sldId="2147483682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1788234318" sldId="2147483683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1678146088" sldId="2147483684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1295490010" sldId="2147483685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3759183717" sldId="2147483686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3260956757" sldId="2147483687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3574824868" sldId="2147483688"/>
          </pc:sldLayoutMkLst>
        </pc:sldLayoutChg>
        <pc:sldLayoutChg chg="add del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171844167" sldId="2147483672"/>
            <pc:sldLayoutMk cId="2985976097" sldId="2147483689"/>
          </pc:sldLayoutMkLst>
        </pc:sldLayoutChg>
      </pc:sldMasterChg>
      <pc:sldMasterChg chg="add addSldLayout modSldLayout">
        <pc:chgData name="Carolino, Humberto" userId="S::st20158095@outlook.cardiffmet.ac.uk::19cede3e-66be-46cc-98b7-db27d5bb0df4" providerId="AD" clId="Web-{4647B9BA-73B4-4279-9EAC-424C73FBE9DE}" dt="2020-10-29T18:24:09.006" v="555"/>
        <pc:sldMasterMkLst>
          <pc:docMk/>
          <pc:sldMasterMk cId="4216102478" sldId="2147483690"/>
        </pc:sldMasterMkLst>
        <pc:sldLayoutChg chg="add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216102478" sldId="2147483690"/>
            <pc:sldLayoutMk cId="856791250" sldId="2147483691"/>
          </pc:sldLayoutMkLst>
        </pc:sldLayoutChg>
        <pc:sldLayoutChg chg="add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216102478" sldId="2147483690"/>
            <pc:sldLayoutMk cId="1806844155" sldId="2147483692"/>
          </pc:sldLayoutMkLst>
        </pc:sldLayoutChg>
        <pc:sldLayoutChg chg="add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216102478" sldId="2147483690"/>
            <pc:sldLayoutMk cId="3425167936" sldId="2147483693"/>
          </pc:sldLayoutMkLst>
        </pc:sldLayoutChg>
        <pc:sldLayoutChg chg="add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216102478" sldId="2147483690"/>
            <pc:sldLayoutMk cId="3877859350" sldId="2147483694"/>
          </pc:sldLayoutMkLst>
        </pc:sldLayoutChg>
        <pc:sldLayoutChg chg="add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216102478" sldId="2147483690"/>
            <pc:sldLayoutMk cId="3008808287" sldId="2147483695"/>
          </pc:sldLayoutMkLst>
        </pc:sldLayoutChg>
        <pc:sldLayoutChg chg="add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216102478" sldId="2147483690"/>
            <pc:sldLayoutMk cId="3694718688" sldId="2147483696"/>
          </pc:sldLayoutMkLst>
        </pc:sldLayoutChg>
        <pc:sldLayoutChg chg="add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216102478" sldId="2147483690"/>
            <pc:sldLayoutMk cId="1910989574" sldId="2147483697"/>
          </pc:sldLayoutMkLst>
        </pc:sldLayoutChg>
        <pc:sldLayoutChg chg="add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216102478" sldId="2147483690"/>
            <pc:sldLayoutMk cId="161853621" sldId="2147483698"/>
          </pc:sldLayoutMkLst>
        </pc:sldLayoutChg>
        <pc:sldLayoutChg chg="add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216102478" sldId="2147483690"/>
            <pc:sldLayoutMk cId="3576728877" sldId="2147483699"/>
          </pc:sldLayoutMkLst>
        </pc:sldLayoutChg>
        <pc:sldLayoutChg chg="add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216102478" sldId="2147483690"/>
            <pc:sldLayoutMk cId="1196317159" sldId="2147483700"/>
          </pc:sldLayoutMkLst>
        </pc:sldLayoutChg>
        <pc:sldLayoutChg chg="add mod replId">
          <pc:chgData name="Carolino, Humberto" userId="S::st20158095@outlook.cardiffmet.ac.uk::19cede3e-66be-46cc-98b7-db27d5bb0df4" providerId="AD" clId="Web-{4647B9BA-73B4-4279-9EAC-424C73FBE9DE}" dt="2020-10-29T18:24:09.006" v="555"/>
          <pc:sldLayoutMkLst>
            <pc:docMk/>
            <pc:sldMasterMk cId="4216102478" sldId="2147483690"/>
            <pc:sldLayoutMk cId="1772249957" sldId="2147483701"/>
          </pc:sldLayoutMkLst>
        </pc:sldLayoutChg>
      </pc:sldMasterChg>
    </pc:docChg>
  </pc:docChgLst>
  <pc:docChgLst>
    <pc:chgData name="Carolino, Humberto" userId="S::st20158095@outlook.cardiffmet.ac.uk::19cede3e-66be-46cc-98b7-db27d5bb0df4" providerId="AD" clId="Web-{674B0778-04A8-4064-FCDC-B499C5046A20}"/>
    <pc:docChg chg="modSld">
      <pc:chgData name="Carolino, Humberto" userId="S::st20158095@outlook.cardiffmet.ac.uk::19cede3e-66be-46cc-98b7-db27d5bb0df4" providerId="AD" clId="Web-{674B0778-04A8-4064-FCDC-B499C5046A20}" dt="2020-10-30T10:25:35.366" v="5" actId="20577"/>
      <pc:docMkLst>
        <pc:docMk/>
      </pc:docMkLst>
      <pc:sldChg chg="modSp">
        <pc:chgData name="Carolino, Humberto" userId="S::st20158095@outlook.cardiffmet.ac.uk::19cede3e-66be-46cc-98b7-db27d5bb0df4" providerId="AD" clId="Web-{674B0778-04A8-4064-FCDC-B499C5046A20}" dt="2020-10-30T10:25:35.366" v="4" actId="20577"/>
        <pc:sldMkLst>
          <pc:docMk/>
          <pc:sldMk cId="2303583033" sldId="259"/>
        </pc:sldMkLst>
        <pc:spChg chg="mod">
          <ac:chgData name="Carolino, Humberto" userId="S::st20158095@outlook.cardiffmet.ac.uk::19cede3e-66be-46cc-98b7-db27d5bb0df4" providerId="AD" clId="Web-{674B0778-04A8-4064-FCDC-B499C5046A20}" dt="2020-10-30T10:25:35.366" v="4" actId="20577"/>
          <ac:spMkLst>
            <pc:docMk/>
            <pc:sldMk cId="2303583033" sldId="259"/>
            <ac:spMk id="2" creationId="{DDEEF554-C9E3-4479-93C3-261E87389DD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D3EAF-A803-42AC-942E-7A473D9E3E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BF1D3B-67E2-47CE-90B5-39D9D2C6B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Character</a:t>
          </a:r>
        </a:p>
      </dgm:t>
    </dgm:pt>
    <dgm:pt modelId="{62C1AE1F-3F47-48CB-9A5F-C9A8278B6687}" type="parTrans" cxnId="{F2E67636-9FBF-49E7-A6EB-23309DCB7DD3}">
      <dgm:prSet/>
      <dgm:spPr/>
      <dgm:t>
        <a:bodyPr/>
        <a:lstStyle/>
        <a:p>
          <a:endParaRPr lang="en-US"/>
        </a:p>
      </dgm:t>
    </dgm:pt>
    <dgm:pt modelId="{03257DC6-F2D2-48DA-B378-324E815E0FA7}" type="sibTrans" cxnId="{F2E67636-9FBF-49E7-A6EB-23309DCB7DD3}">
      <dgm:prSet/>
      <dgm:spPr/>
      <dgm:t>
        <a:bodyPr/>
        <a:lstStyle/>
        <a:p>
          <a:endParaRPr lang="en-US"/>
        </a:p>
      </dgm:t>
    </dgm:pt>
    <dgm:pt modelId="{E9C9E5A8-ED5F-43CF-80D1-752FA6C13D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</a:t>
          </a:r>
        </a:p>
      </dgm:t>
    </dgm:pt>
    <dgm:pt modelId="{223606EA-037C-4D69-A520-67CC3D47C521}" type="parTrans" cxnId="{1B43ECAB-54A1-46AB-A251-BB8906BC9678}">
      <dgm:prSet/>
      <dgm:spPr/>
      <dgm:t>
        <a:bodyPr/>
        <a:lstStyle/>
        <a:p>
          <a:endParaRPr lang="en-US"/>
        </a:p>
      </dgm:t>
    </dgm:pt>
    <dgm:pt modelId="{AFEE42C4-2CEB-4D4F-B06D-64FAD1143EBB}" type="sibTrans" cxnId="{1B43ECAB-54A1-46AB-A251-BB8906BC9678}">
      <dgm:prSet/>
      <dgm:spPr/>
      <dgm:t>
        <a:bodyPr/>
        <a:lstStyle/>
        <a:p>
          <a:endParaRPr lang="en-US"/>
        </a:p>
      </dgm:t>
    </dgm:pt>
    <dgm:pt modelId="{AB3A364B-6F66-4408-B9FE-D2F00F0F8F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Wall</a:t>
          </a:r>
        </a:p>
      </dgm:t>
    </dgm:pt>
    <dgm:pt modelId="{B3C0EA82-DFD2-4FFB-8905-04E957EBDB6D}" type="parTrans" cxnId="{8AC2BE27-CBBA-46AB-B405-550C4AE6654E}">
      <dgm:prSet/>
      <dgm:spPr/>
      <dgm:t>
        <a:bodyPr/>
        <a:lstStyle/>
        <a:p>
          <a:endParaRPr lang="en-US"/>
        </a:p>
      </dgm:t>
    </dgm:pt>
    <dgm:pt modelId="{465C8097-C6BE-424B-BC77-7CD01DA9E9D8}" type="sibTrans" cxnId="{8AC2BE27-CBBA-46AB-B405-550C4AE6654E}">
      <dgm:prSet/>
      <dgm:spPr/>
      <dgm:t>
        <a:bodyPr/>
        <a:lstStyle/>
        <a:p>
          <a:endParaRPr lang="en-US"/>
        </a:p>
      </dgm:t>
    </dgm:pt>
    <dgm:pt modelId="{CAB85F1D-D503-4E28-BC18-CA23E40AA9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Floor Tile</a:t>
          </a:r>
        </a:p>
      </dgm:t>
    </dgm:pt>
    <dgm:pt modelId="{E8A5BB60-401F-4347-833D-A89CDFEA193A}" type="parTrans" cxnId="{E6D3745D-9317-4C16-9EBB-4D7EF06816AB}">
      <dgm:prSet/>
      <dgm:spPr/>
      <dgm:t>
        <a:bodyPr/>
        <a:lstStyle/>
        <a:p>
          <a:endParaRPr lang="en-US"/>
        </a:p>
      </dgm:t>
    </dgm:pt>
    <dgm:pt modelId="{A4E3BFF7-23CB-4A7B-8A22-C4A978009CDA}" type="sibTrans" cxnId="{E6D3745D-9317-4C16-9EBB-4D7EF06816AB}">
      <dgm:prSet/>
      <dgm:spPr/>
      <dgm:t>
        <a:bodyPr/>
        <a:lstStyle/>
        <a:p>
          <a:endParaRPr lang="en-US"/>
        </a:p>
      </dgm:t>
    </dgm:pt>
    <dgm:pt modelId="{60D7DCE5-56A3-4343-83D5-FE24A05CC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Knife</a:t>
          </a:r>
        </a:p>
      </dgm:t>
    </dgm:pt>
    <dgm:pt modelId="{BD71385B-C9FA-4F43-8703-83A0B4A46AFC}" type="parTrans" cxnId="{720C949F-F946-4687-BA6F-F70913ABAF3A}">
      <dgm:prSet/>
      <dgm:spPr/>
      <dgm:t>
        <a:bodyPr/>
        <a:lstStyle/>
        <a:p>
          <a:endParaRPr lang="en-US"/>
        </a:p>
      </dgm:t>
    </dgm:pt>
    <dgm:pt modelId="{FC4B6CE4-AF1A-490C-B7F3-A3A9ADD6EDCF}" type="sibTrans" cxnId="{720C949F-F946-4687-BA6F-F70913ABAF3A}">
      <dgm:prSet/>
      <dgm:spPr/>
      <dgm:t>
        <a:bodyPr/>
        <a:lstStyle/>
        <a:p>
          <a:endParaRPr lang="en-US"/>
        </a:p>
      </dgm:t>
    </dgm:pt>
    <dgm:pt modelId="{5E201C5F-C61E-4D82-B4F9-166EF98A7E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Crate</a:t>
          </a:r>
        </a:p>
      </dgm:t>
    </dgm:pt>
    <dgm:pt modelId="{0A68D1BC-ED11-4159-9AC7-AB7CBBCBD02F}" type="parTrans" cxnId="{603089AF-52F4-4FED-8661-8FBD0FD312A6}">
      <dgm:prSet/>
      <dgm:spPr/>
      <dgm:t>
        <a:bodyPr/>
        <a:lstStyle/>
        <a:p>
          <a:endParaRPr lang="en-US"/>
        </a:p>
      </dgm:t>
    </dgm:pt>
    <dgm:pt modelId="{E7C238DC-0EDE-4348-AE7D-585A56AF2BCD}" type="sibTrans" cxnId="{603089AF-52F4-4FED-8661-8FBD0FD312A6}">
      <dgm:prSet/>
      <dgm:spPr/>
      <dgm:t>
        <a:bodyPr/>
        <a:lstStyle/>
        <a:p>
          <a:endParaRPr lang="en-US"/>
        </a:p>
      </dgm:t>
    </dgm:pt>
    <dgm:pt modelId="{E0EEADBD-C806-4604-B466-88D32CEB57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Door</a:t>
          </a:r>
        </a:p>
      </dgm:t>
    </dgm:pt>
    <dgm:pt modelId="{DF1010E9-C78E-45D6-AA71-4623E4D9D7F0}" type="parTrans" cxnId="{06F3E2BC-42B3-441A-BB7A-3168FF104AEA}">
      <dgm:prSet/>
      <dgm:spPr/>
      <dgm:t>
        <a:bodyPr/>
        <a:lstStyle/>
        <a:p>
          <a:endParaRPr lang="en-US"/>
        </a:p>
      </dgm:t>
    </dgm:pt>
    <dgm:pt modelId="{FE883076-E7B2-4E9B-9D56-C02CACB4CADD}" type="sibTrans" cxnId="{06F3E2BC-42B3-441A-BB7A-3168FF104AEA}">
      <dgm:prSet/>
      <dgm:spPr/>
      <dgm:t>
        <a:bodyPr/>
        <a:lstStyle/>
        <a:p>
          <a:endParaRPr lang="en-US"/>
        </a:p>
      </dgm:t>
    </dgm:pt>
    <dgm:pt modelId="{DD968322-B399-4848-8C16-D55CA9B0BB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 Kinds of rocks</a:t>
          </a:r>
        </a:p>
      </dgm:t>
    </dgm:pt>
    <dgm:pt modelId="{2F61B2CF-B33C-401A-90FE-2D8251484F9E}" type="parTrans" cxnId="{E40AA79B-FBA1-4E6D-A5E2-5E9D0411E4D2}">
      <dgm:prSet/>
      <dgm:spPr/>
      <dgm:t>
        <a:bodyPr/>
        <a:lstStyle/>
        <a:p>
          <a:endParaRPr lang="en-US"/>
        </a:p>
      </dgm:t>
    </dgm:pt>
    <dgm:pt modelId="{A220326A-3C62-4494-AC02-D1F7652E3C1C}" type="sibTrans" cxnId="{E40AA79B-FBA1-4E6D-A5E2-5E9D0411E4D2}">
      <dgm:prSet/>
      <dgm:spPr/>
      <dgm:t>
        <a:bodyPr/>
        <a:lstStyle/>
        <a:p>
          <a:endParaRPr lang="en-US"/>
        </a:p>
      </dgm:t>
    </dgm:pt>
    <dgm:pt modelId="{AD69EA3B-7325-4C9F-BEA8-9A05E90E657F}" type="pres">
      <dgm:prSet presAssocID="{6CDD3EAF-A803-42AC-942E-7A473D9E3E0C}" presName="root" presStyleCnt="0">
        <dgm:presLayoutVars>
          <dgm:dir/>
          <dgm:resizeHandles val="exact"/>
        </dgm:presLayoutVars>
      </dgm:prSet>
      <dgm:spPr/>
    </dgm:pt>
    <dgm:pt modelId="{DB1310E7-D85C-404E-8487-5DB3D56C023B}" type="pres">
      <dgm:prSet presAssocID="{77BF1D3B-67E2-47CE-90B5-39D9D2C6B40A}" presName="compNode" presStyleCnt="0"/>
      <dgm:spPr/>
    </dgm:pt>
    <dgm:pt modelId="{EAFD6891-D652-4725-A29C-7FCDE5DEE2E7}" type="pres">
      <dgm:prSet presAssocID="{77BF1D3B-67E2-47CE-90B5-39D9D2C6B40A}" presName="bgRect" presStyleLbl="bgShp" presStyleIdx="0" presStyleCnt="8"/>
      <dgm:spPr/>
    </dgm:pt>
    <dgm:pt modelId="{52B2FE0C-48BD-4EB4-928E-C95BB72BD3BC}" type="pres">
      <dgm:prSet presAssocID="{77BF1D3B-67E2-47CE-90B5-39D9D2C6B40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E17D0827-8A20-4E84-BCEE-63101818F027}" type="pres">
      <dgm:prSet presAssocID="{77BF1D3B-67E2-47CE-90B5-39D9D2C6B40A}" presName="spaceRect" presStyleCnt="0"/>
      <dgm:spPr/>
    </dgm:pt>
    <dgm:pt modelId="{072B5192-7185-4E5D-AA0E-AB3C467C73F7}" type="pres">
      <dgm:prSet presAssocID="{77BF1D3B-67E2-47CE-90B5-39D9D2C6B40A}" presName="parTx" presStyleLbl="revTx" presStyleIdx="0" presStyleCnt="8">
        <dgm:presLayoutVars>
          <dgm:chMax val="0"/>
          <dgm:chPref val="0"/>
        </dgm:presLayoutVars>
      </dgm:prSet>
      <dgm:spPr/>
    </dgm:pt>
    <dgm:pt modelId="{6DEB7D6D-6FA6-44CC-A7D8-8318770EF8A2}" type="pres">
      <dgm:prSet presAssocID="{03257DC6-F2D2-48DA-B378-324E815E0FA7}" presName="sibTrans" presStyleCnt="0"/>
      <dgm:spPr/>
    </dgm:pt>
    <dgm:pt modelId="{7D0D2D4E-FC19-424C-8852-1C65421FCB69}" type="pres">
      <dgm:prSet presAssocID="{E9C9E5A8-ED5F-43CF-80D1-752FA6C13DBC}" presName="compNode" presStyleCnt="0"/>
      <dgm:spPr/>
    </dgm:pt>
    <dgm:pt modelId="{E0DF4A33-2B69-4655-BCE4-C1152918350C}" type="pres">
      <dgm:prSet presAssocID="{E9C9E5A8-ED5F-43CF-80D1-752FA6C13DBC}" presName="bgRect" presStyleLbl="bgShp" presStyleIdx="1" presStyleCnt="8"/>
      <dgm:spPr/>
    </dgm:pt>
    <dgm:pt modelId="{8368E6F5-0A96-4A5A-AD1F-BB2D5BA8ABA2}" type="pres">
      <dgm:prSet presAssocID="{E9C9E5A8-ED5F-43CF-80D1-752FA6C13DB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09C90BD-3F93-4FEC-86B5-625DFB43C4D8}" type="pres">
      <dgm:prSet presAssocID="{E9C9E5A8-ED5F-43CF-80D1-752FA6C13DBC}" presName="spaceRect" presStyleCnt="0"/>
      <dgm:spPr/>
    </dgm:pt>
    <dgm:pt modelId="{AB5F88D4-6B5E-45B3-89B6-B8951C28186A}" type="pres">
      <dgm:prSet presAssocID="{E9C9E5A8-ED5F-43CF-80D1-752FA6C13DBC}" presName="parTx" presStyleLbl="revTx" presStyleIdx="1" presStyleCnt="8">
        <dgm:presLayoutVars>
          <dgm:chMax val="0"/>
          <dgm:chPref val="0"/>
        </dgm:presLayoutVars>
      </dgm:prSet>
      <dgm:spPr/>
    </dgm:pt>
    <dgm:pt modelId="{5C2C1353-9798-4916-9DD9-AD3D333F1354}" type="pres">
      <dgm:prSet presAssocID="{AFEE42C4-2CEB-4D4F-B06D-64FAD1143EBB}" presName="sibTrans" presStyleCnt="0"/>
      <dgm:spPr/>
    </dgm:pt>
    <dgm:pt modelId="{592119D9-D192-43DC-A3C1-80F0EC681823}" type="pres">
      <dgm:prSet presAssocID="{AB3A364B-6F66-4408-B9FE-D2F00F0F8FA9}" presName="compNode" presStyleCnt="0"/>
      <dgm:spPr/>
    </dgm:pt>
    <dgm:pt modelId="{E6D6B338-3903-4E94-AE74-08ECED7056F8}" type="pres">
      <dgm:prSet presAssocID="{AB3A364B-6F66-4408-B9FE-D2F00F0F8FA9}" presName="bgRect" presStyleLbl="bgShp" presStyleIdx="2" presStyleCnt="8"/>
      <dgm:spPr/>
    </dgm:pt>
    <dgm:pt modelId="{71AE91DA-3DE9-4719-A215-4F153419C45F}" type="pres">
      <dgm:prSet presAssocID="{AB3A364B-6F66-4408-B9FE-D2F00F0F8FA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135FF7B-8755-4D70-84E5-274AD4EEE038}" type="pres">
      <dgm:prSet presAssocID="{AB3A364B-6F66-4408-B9FE-D2F00F0F8FA9}" presName="spaceRect" presStyleCnt="0"/>
      <dgm:spPr/>
    </dgm:pt>
    <dgm:pt modelId="{D6BC7930-F172-45A3-B07C-EEA43101479D}" type="pres">
      <dgm:prSet presAssocID="{AB3A364B-6F66-4408-B9FE-D2F00F0F8FA9}" presName="parTx" presStyleLbl="revTx" presStyleIdx="2" presStyleCnt="8">
        <dgm:presLayoutVars>
          <dgm:chMax val="0"/>
          <dgm:chPref val="0"/>
        </dgm:presLayoutVars>
      </dgm:prSet>
      <dgm:spPr/>
    </dgm:pt>
    <dgm:pt modelId="{064AFCF5-0B4C-4141-9249-DA2F896A7C23}" type="pres">
      <dgm:prSet presAssocID="{465C8097-C6BE-424B-BC77-7CD01DA9E9D8}" presName="sibTrans" presStyleCnt="0"/>
      <dgm:spPr/>
    </dgm:pt>
    <dgm:pt modelId="{C6A1ADCA-7C35-467F-9596-15683C779560}" type="pres">
      <dgm:prSet presAssocID="{CAB85F1D-D503-4E28-BC18-CA23E40AA95D}" presName="compNode" presStyleCnt="0"/>
      <dgm:spPr/>
    </dgm:pt>
    <dgm:pt modelId="{08E414BF-F184-477B-B912-9C1B379AF4C6}" type="pres">
      <dgm:prSet presAssocID="{CAB85F1D-D503-4E28-BC18-CA23E40AA95D}" presName="bgRect" presStyleLbl="bgShp" presStyleIdx="3" presStyleCnt="8"/>
      <dgm:spPr/>
    </dgm:pt>
    <dgm:pt modelId="{747FA849-CBE6-4095-B93E-926CAB62FC76}" type="pres">
      <dgm:prSet presAssocID="{CAB85F1D-D503-4E28-BC18-CA23E40AA95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116AE576-A1FA-4AF6-9F34-D4B16052A92C}" type="pres">
      <dgm:prSet presAssocID="{CAB85F1D-D503-4E28-BC18-CA23E40AA95D}" presName="spaceRect" presStyleCnt="0"/>
      <dgm:spPr/>
    </dgm:pt>
    <dgm:pt modelId="{4368392F-0AAC-4A88-918D-AAB31CB67CAF}" type="pres">
      <dgm:prSet presAssocID="{CAB85F1D-D503-4E28-BC18-CA23E40AA95D}" presName="parTx" presStyleLbl="revTx" presStyleIdx="3" presStyleCnt="8">
        <dgm:presLayoutVars>
          <dgm:chMax val="0"/>
          <dgm:chPref val="0"/>
        </dgm:presLayoutVars>
      </dgm:prSet>
      <dgm:spPr/>
    </dgm:pt>
    <dgm:pt modelId="{D5D9353A-7E6A-45B7-9135-EFC2612836B8}" type="pres">
      <dgm:prSet presAssocID="{A4E3BFF7-23CB-4A7B-8A22-C4A978009CDA}" presName="sibTrans" presStyleCnt="0"/>
      <dgm:spPr/>
    </dgm:pt>
    <dgm:pt modelId="{709D2F7F-1FB0-48FD-A896-04E91546997C}" type="pres">
      <dgm:prSet presAssocID="{60D7DCE5-56A3-4343-83D5-FE24A05CC5C8}" presName="compNode" presStyleCnt="0"/>
      <dgm:spPr/>
    </dgm:pt>
    <dgm:pt modelId="{98F798FB-9771-447A-9C1E-FDF5BE033EFD}" type="pres">
      <dgm:prSet presAssocID="{60D7DCE5-56A3-4343-83D5-FE24A05CC5C8}" presName="bgRect" presStyleLbl="bgShp" presStyleIdx="4" presStyleCnt="8"/>
      <dgm:spPr/>
    </dgm:pt>
    <dgm:pt modelId="{170736B6-01C3-4752-A23D-D55CB3D6FBDB}" type="pres">
      <dgm:prSet presAssocID="{60D7DCE5-56A3-4343-83D5-FE24A05CC5C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nife"/>
        </a:ext>
      </dgm:extLst>
    </dgm:pt>
    <dgm:pt modelId="{842CB6AB-F518-48E1-B6A2-DC51034DD26F}" type="pres">
      <dgm:prSet presAssocID="{60D7DCE5-56A3-4343-83D5-FE24A05CC5C8}" presName="spaceRect" presStyleCnt="0"/>
      <dgm:spPr/>
    </dgm:pt>
    <dgm:pt modelId="{24AD206C-8FE8-4BA5-B04E-F85FE9974AEF}" type="pres">
      <dgm:prSet presAssocID="{60D7DCE5-56A3-4343-83D5-FE24A05CC5C8}" presName="parTx" presStyleLbl="revTx" presStyleIdx="4" presStyleCnt="8">
        <dgm:presLayoutVars>
          <dgm:chMax val="0"/>
          <dgm:chPref val="0"/>
        </dgm:presLayoutVars>
      </dgm:prSet>
      <dgm:spPr/>
    </dgm:pt>
    <dgm:pt modelId="{DC18C072-717E-4970-A36D-99314C8851CA}" type="pres">
      <dgm:prSet presAssocID="{FC4B6CE4-AF1A-490C-B7F3-A3A9ADD6EDCF}" presName="sibTrans" presStyleCnt="0"/>
      <dgm:spPr/>
    </dgm:pt>
    <dgm:pt modelId="{B057DE0B-D786-43D1-9B20-644C815F43D7}" type="pres">
      <dgm:prSet presAssocID="{5E201C5F-C61E-4D82-B4F9-166EF98A7E5D}" presName="compNode" presStyleCnt="0"/>
      <dgm:spPr/>
    </dgm:pt>
    <dgm:pt modelId="{08991283-44C0-4908-8A53-2D8E48655908}" type="pres">
      <dgm:prSet presAssocID="{5E201C5F-C61E-4D82-B4F9-166EF98A7E5D}" presName="bgRect" presStyleLbl="bgShp" presStyleIdx="5" presStyleCnt="8"/>
      <dgm:spPr/>
    </dgm:pt>
    <dgm:pt modelId="{9D33116D-B7CA-4E62-AD17-DFFC27A8232B}" type="pres">
      <dgm:prSet presAssocID="{5E201C5F-C61E-4D82-B4F9-166EF98A7E5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6AA639EB-103B-401D-A4E6-821D3445D494}" type="pres">
      <dgm:prSet presAssocID="{5E201C5F-C61E-4D82-B4F9-166EF98A7E5D}" presName="spaceRect" presStyleCnt="0"/>
      <dgm:spPr/>
    </dgm:pt>
    <dgm:pt modelId="{E799D4F9-6BE7-470E-B832-670FAB164EF1}" type="pres">
      <dgm:prSet presAssocID="{5E201C5F-C61E-4D82-B4F9-166EF98A7E5D}" presName="parTx" presStyleLbl="revTx" presStyleIdx="5" presStyleCnt="8">
        <dgm:presLayoutVars>
          <dgm:chMax val="0"/>
          <dgm:chPref val="0"/>
        </dgm:presLayoutVars>
      </dgm:prSet>
      <dgm:spPr/>
    </dgm:pt>
    <dgm:pt modelId="{381D6BD8-071C-4E69-9C78-CCA82E55EA60}" type="pres">
      <dgm:prSet presAssocID="{E7C238DC-0EDE-4348-AE7D-585A56AF2BCD}" presName="sibTrans" presStyleCnt="0"/>
      <dgm:spPr/>
    </dgm:pt>
    <dgm:pt modelId="{7034C77F-3ACB-4A95-AAA9-ED3E413610E2}" type="pres">
      <dgm:prSet presAssocID="{E0EEADBD-C806-4604-B466-88D32CEB57E6}" presName="compNode" presStyleCnt="0"/>
      <dgm:spPr/>
    </dgm:pt>
    <dgm:pt modelId="{9DDF1BFB-F6E5-467F-81F9-3E89FBC6AF01}" type="pres">
      <dgm:prSet presAssocID="{E0EEADBD-C806-4604-B466-88D32CEB57E6}" presName="bgRect" presStyleLbl="bgShp" presStyleIdx="6" presStyleCnt="8"/>
      <dgm:spPr/>
    </dgm:pt>
    <dgm:pt modelId="{43DF7C92-2F57-4ABD-AF14-F1BA99F15584}" type="pres">
      <dgm:prSet presAssocID="{E0EEADBD-C806-4604-B466-88D32CEB57E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htub"/>
        </a:ext>
      </dgm:extLst>
    </dgm:pt>
    <dgm:pt modelId="{CEC7A6EB-36F0-4CF7-8CE0-1B2414217294}" type="pres">
      <dgm:prSet presAssocID="{E0EEADBD-C806-4604-B466-88D32CEB57E6}" presName="spaceRect" presStyleCnt="0"/>
      <dgm:spPr/>
    </dgm:pt>
    <dgm:pt modelId="{D04B7A86-69DE-4B4A-9A8B-63E0C6D596B9}" type="pres">
      <dgm:prSet presAssocID="{E0EEADBD-C806-4604-B466-88D32CEB57E6}" presName="parTx" presStyleLbl="revTx" presStyleIdx="6" presStyleCnt="8">
        <dgm:presLayoutVars>
          <dgm:chMax val="0"/>
          <dgm:chPref val="0"/>
        </dgm:presLayoutVars>
      </dgm:prSet>
      <dgm:spPr/>
    </dgm:pt>
    <dgm:pt modelId="{E6571C79-269D-448E-A27D-BB06D9DDD4A9}" type="pres">
      <dgm:prSet presAssocID="{FE883076-E7B2-4E9B-9D56-C02CACB4CADD}" presName="sibTrans" presStyleCnt="0"/>
      <dgm:spPr/>
    </dgm:pt>
    <dgm:pt modelId="{D39B9057-82FB-4A70-BE70-9ACE1B693E71}" type="pres">
      <dgm:prSet presAssocID="{DD968322-B399-4848-8C16-D55CA9B0BBB8}" presName="compNode" presStyleCnt="0"/>
      <dgm:spPr/>
    </dgm:pt>
    <dgm:pt modelId="{F3C1F562-2374-4B93-BD04-D94A5F30163F}" type="pres">
      <dgm:prSet presAssocID="{DD968322-B399-4848-8C16-D55CA9B0BBB8}" presName="bgRect" presStyleLbl="bgShp" presStyleIdx="7" presStyleCnt="8"/>
      <dgm:spPr/>
    </dgm:pt>
    <dgm:pt modelId="{4F3652FD-04DA-4BFF-B7E9-BBF765E9E3AE}" type="pres">
      <dgm:prSet presAssocID="{DD968322-B399-4848-8C16-D55CA9B0BBB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E428D35B-783E-4A9E-9BC9-380BA4BE23B1}" type="pres">
      <dgm:prSet presAssocID="{DD968322-B399-4848-8C16-D55CA9B0BBB8}" presName="spaceRect" presStyleCnt="0"/>
      <dgm:spPr/>
    </dgm:pt>
    <dgm:pt modelId="{D4168A64-7E7A-4000-9C91-76B1215D1D22}" type="pres">
      <dgm:prSet presAssocID="{DD968322-B399-4848-8C16-D55CA9B0BBB8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0BB0C812-D085-4709-A3FF-B593AB3D07F9}" type="presOf" srcId="{5E201C5F-C61E-4D82-B4F9-166EF98A7E5D}" destId="{E799D4F9-6BE7-470E-B832-670FAB164EF1}" srcOrd="0" destOrd="0" presId="urn:microsoft.com/office/officeart/2018/2/layout/IconVerticalSolidList"/>
    <dgm:cxn modelId="{A456BA27-F323-4A13-8D1A-99552CFA12FE}" type="presOf" srcId="{6CDD3EAF-A803-42AC-942E-7A473D9E3E0C}" destId="{AD69EA3B-7325-4C9F-BEA8-9A05E90E657F}" srcOrd="0" destOrd="0" presId="urn:microsoft.com/office/officeart/2018/2/layout/IconVerticalSolidList"/>
    <dgm:cxn modelId="{8AC2BE27-CBBA-46AB-B405-550C4AE6654E}" srcId="{6CDD3EAF-A803-42AC-942E-7A473D9E3E0C}" destId="{AB3A364B-6F66-4408-B9FE-D2F00F0F8FA9}" srcOrd="2" destOrd="0" parTransId="{B3C0EA82-DFD2-4FFB-8905-04E957EBDB6D}" sibTransId="{465C8097-C6BE-424B-BC77-7CD01DA9E9D8}"/>
    <dgm:cxn modelId="{F2E67636-9FBF-49E7-A6EB-23309DCB7DD3}" srcId="{6CDD3EAF-A803-42AC-942E-7A473D9E3E0C}" destId="{77BF1D3B-67E2-47CE-90B5-39D9D2C6B40A}" srcOrd="0" destOrd="0" parTransId="{62C1AE1F-3F47-48CB-9A5F-C9A8278B6687}" sibTransId="{03257DC6-F2D2-48DA-B378-324E815E0FA7}"/>
    <dgm:cxn modelId="{E0E02E38-2A08-459C-AFD6-843809744604}" type="presOf" srcId="{77BF1D3B-67E2-47CE-90B5-39D9D2C6B40A}" destId="{072B5192-7185-4E5D-AA0E-AB3C467C73F7}" srcOrd="0" destOrd="0" presId="urn:microsoft.com/office/officeart/2018/2/layout/IconVerticalSolidList"/>
    <dgm:cxn modelId="{3F2F423C-D322-4021-9514-D0E80FD1954D}" type="presOf" srcId="{60D7DCE5-56A3-4343-83D5-FE24A05CC5C8}" destId="{24AD206C-8FE8-4BA5-B04E-F85FE9974AEF}" srcOrd="0" destOrd="0" presId="urn:microsoft.com/office/officeart/2018/2/layout/IconVerticalSolidList"/>
    <dgm:cxn modelId="{E6D3745D-9317-4C16-9EBB-4D7EF06816AB}" srcId="{6CDD3EAF-A803-42AC-942E-7A473D9E3E0C}" destId="{CAB85F1D-D503-4E28-BC18-CA23E40AA95D}" srcOrd="3" destOrd="0" parTransId="{E8A5BB60-401F-4347-833D-A89CDFEA193A}" sibTransId="{A4E3BFF7-23CB-4A7B-8A22-C4A978009CDA}"/>
    <dgm:cxn modelId="{2562D744-2A60-4019-8E4A-E00484ADA4EF}" type="presOf" srcId="{AB3A364B-6F66-4408-B9FE-D2F00F0F8FA9}" destId="{D6BC7930-F172-45A3-B07C-EEA43101479D}" srcOrd="0" destOrd="0" presId="urn:microsoft.com/office/officeart/2018/2/layout/IconVerticalSolidList"/>
    <dgm:cxn modelId="{8101F864-E24E-42F9-82DD-838D447FB905}" type="presOf" srcId="{CAB85F1D-D503-4E28-BC18-CA23E40AA95D}" destId="{4368392F-0AAC-4A88-918D-AAB31CB67CAF}" srcOrd="0" destOrd="0" presId="urn:microsoft.com/office/officeart/2018/2/layout/IconVerticalSolidList"/>
    <dgm:cxn modelId="{06A67E7C-432A-408A-9882-23924CA1EFAA}" type="presOf" srcId="{E0EEADBD-C806-4604-B466-88D32CEB57E6}" destId="{D04B7A86-69DE-4B4A-9A8B-63E0C6D596B9}" srcOrd="0" destOrd="0" presId="urn:microsoft.com/office/officeart/2018/2/layout/IconVerticalSolidList"/>
    <dgm:cxn modelId="{E40AA79B-FBA1-4E6D-A5E2-5E9D0411E4D2}" srcId="{6CDD3EAF-A803-42AC-942E-7A473D9E3E0C}" destId="{DD968322-B399-4848-8C16-D55CA9B0BBB8}" srcOrd="7" destOrd="0" parTransId="{2F61B2CF-B33C-401A-90FE-2D8251484F9E}" sibTransId="{A220326A-3C62-4494-AC02-D1F7652E3C1C}"/>
    <dgm:cxn modelId="{720C949F-F946-4687-BA6F-F70913ABAF3A}" srcId="{6CDD3EAF-A803-42AC-942E-7A473D9E3E0C}" destId="{60D7DCE5-56A3-4343-83D5-FE24A05CC5C8}" srcOrd="4" destOrd="0" parTransId="{BD71385B-C9FA-4F43-8703-83A0B4A46AFC}" sibTransId="{FC4B6CE4-AF1A-490C-B7F3-A3A9ADD6EDCF}"/>
    <dgm:cxn modelId="{DBC547A3-6BD4-4016-8132-D0B7A3C3722F}" type="presOf" srcId="{E9C9E5A8-ED5F-43CF-80D1-752FA6C13DBC}" destId="{AB5F88D4-6B5E-45B3-89B6-B8951C28186A}" srcOrd="0" destOrd="0" presId="urn:microsoft.com/office/officeart/2018/2/layout/IconVerticalSolidList"/>
    <dgm:cxn modelId="{1B43ECAB-54A1-46AB-A251-BB8906BC9678}" srcId="{6CDD3EAF-A803-42AC-942E-7A473D9E3E0C}" destId="{E9C9E5A8-ED5F-43CF-80D1-752FA6C13DBC}" srcOrd="1" destOrd="0" parTransId="{223606EA-037C-4D69-A520-67CC3D47C521}" sibTransId="{AFEE42C4-2CEB-4D4F-B06D-64FAD1143EBB}"/>
    <dgm:cxn modelId="{603089AF-52F4-4FED-8661-8FBD0FD312A6}" srcId="{6CDD3EAF-A803-42AC-942E-7A473D9E3E0C}" destId="{5E201C5F-C61E-4D82-B4F9-166EF98A7E5D}" srcOrd="5" destOrd="0" parTransId="{0A68D1BC-ED11-4159-9AC7-AB7CBBCBD02F}" sibTransId="{E7C238DC-0EDE-4348-AE7D-585A56AF2BCD}"/>
    <dgm:cxn modelId="{06F3E2BC-42B3-441A-BB7A-3168FF104AEA}" srcId="{6CDD3EAF-A803-42AC-942E-7A473D9E3E0C}" destId="{E0EEADBD-C806-4604-B466-88D32CEB57E6}" srcOrd="6" destOrd="0" parTransId="{DF1010E9-C78E-45D6-AA71-4623E4D9D7F0}" sibTransId="{FE883076-E7B2-4E9B-9D56-C02CACB4CADD}"/>
    <dgm:cxn modelId="{AECC70E3-B517-41E2-B918-4085078AC275}" type="presOf" srcId="{DD968322-B399-4848-8C16-D55CA9B0BBB8}" destId="{D4168A64-7E7A-4000-9C91-76B1215D1D22}" srcOrd="0" destOrd="0" presId="urn:microsoft.com/office/officeart/2018/2/layout/IconVerticalSolidList"/>
    <dgm:cxn modelId="{3ECF635C-556B-46A9-A2F3-D637928AD686}" type="presParOf" srcId="{AD69EA3B-7325-4C9F-BEA8-9A05E90E657F}" destId="{DB1310E7-D85C-404E-8487-5DB3D56C023B}" srcOrd="0" destOrd="0" presId="urn:microsoft.com/office/officeart/2018/2/layout/IconVerticalSolidList"/>
    <dgm:cxn modelId="{FE13AB0A-A34B-43B2-846E-4BB1CDFC8D0A}" type="presParOf" srcId="{DB1310E7-D85C-404E-8487-5DB3D56C023B}" destId="{EAFD6891-D652-4725-A29C-7FCDE5DEE2E7}" srcOrd="0" destOrd="0" presId="urn:microsoft.com/office/officeart/2018/2/layout/IconVerticalSolidList"/>
    <dgm:cxn modelId="{A2491596-2251-4EA6-9F6E-4EBAEA5DC23C}" type="presParOf" srcId="{DB1310E7-D85C-404E-8487-5DB3D56C023B}" destId="{52B2FE0C-48BD-4EB4-928E-C95BB72BD3BC}" srcOrd="1" destOrd="0" presId="urn:microsoft.com/office/officeart/2018/2/layout/IconVerticalSolidList"/>
    <dgm:cxn modelId="{92494C1B-4CDC-4F55-A067-BE9D92FCE6A2}" type="presParOf" srcId="{DB1310E7-D85C-404E-8487-5DB3D56C023B}" destId="{E17D0827-8A20-4E84-BCEE-63101818F027}" srcOrd="2" destOrd="0" presId="urn:microsoft.com/office/officeart/2018/2/layout/IconVerticalSolidList"/>
    <dgm:cxn modelId="{173F3E3B-739F-43FC-AAF0-64CEF6687145}" type="presParOf" srcId="{DB1310E7-D85C-404E-8487-5DB3D56C023B}" destId="{072B5192-7185-4E5D-AA0E-AB3C467C73F7}" srcOrd="3" destOrd="0" presId="urn:microsoft.com/office/officeart/2018/2/layout/IconVerticalSolidList"/>
    <dgm:cxn modelId="{780EAC60-E159-452C-A2EF-225A09A5FB84}" type="presParOf" srcId="{AD69EA3B-7325-4C9F-BEA8-9A05E90E657F}" destId="{6DEB7D6D-6FA6-44CC-A7D8-8318770EF8A2}" srcOrd="1" destOrd="0" presId="urn:microsoft.com/office/officeart/2018/2/layout/IconVerticalSolidList"/>
    <dgm:cxn modelId="{99F027E5-BB3E-4C91-9C66-3630C0BF3665}" type="presParOf" srcId="{AD69EA3B-7325-4C9F-BEA8-9A05E90E657F}" destId="{7D0D2D4E-FC19-424C-8852-1C65421FCB69}" srcOrd="2" destOrd="0" presId="urn:microsoft.com/office/officeart/2018/2/layout/IconVerticalSolidList"/>
    <dgm:cxn modelId="{A696E354-E9B4-4BC9-B60D-E36DC9349DB5}" type="presParOf" srcId="{7D0D2D4E-FC19-424C-8852-1C65421FCB69}" destId="{E0DF4A33-2B69-4655-BCE4-C1152918350C}" srcOrd="0" destOrd="0" presId="urn:microsoft.com/office/officeart/2018/2/layout/IconVerticalSolidList"/>
    <dgm:cxn modelId="{EC5140C5-A042-42EF-84A8-33998F86D29D}" type="presParOf" srcId="{7D0D2D4E-FC19-424C-8852-1C65421FCB69}" destId="{8368E6F5-0A96-4A5A-AD1F-BB2D5BA8ABA2}" srcOrd="1" destOrd="0" presId="urn:microsoft.com/office/officeart/2018/2/layout/IconVerticalSolidList"/>
    <dgm:cxn modelId="{7EA495B4-7030-46B4-BCDA-E7CB55978168}" type="presParOf" srcId="{7D0D2D4E-FC19-424C-8852-1C65421FCB69}" destId="{409C90BD-3F93-4FEC-86B5-625DFB43C4D8}" srcOrd="2" destOrd="0" presId="urn:microsoft.com/office/officeart/2018/2/layout/IconVerticalSolidList"/>
    <dgm:cxn modelId="{8F54892B-3341-4F0F-B87C-D97DFC74C7C7}" type="presParOf" srcId="{7D0D2D4E-FC19-424C-8852-1C65421FCB69}" destId="{AB5F88D4-6B5E-45B3-89B6-B8951C28186A}" srcOrd="3" destOrd="0" presId="urn:microsoft.com/office/officeart/2018/2/layout/IconVerticalSolidList"/>
    <dgm:cxn modelId="{9BB99B75-B4A9-4B50-8702-AD71D70667A0}" type="presParOf" srcId="{AD69EA3B-7325-4C9F-BEA8-9A05E90E657F}" destId="{5C2C1353-9798-4916-9DD9-AD3D333F1354}" srcOrd="3" destOrd="0" presId="urn:microsoft.com/office/officeart/2018/2/layout/IconVerticalSolidList"/>
    <dgm:cxn modelId="{D9F0C4F6-754A-4C4A-B887-70103117ECEF}" type="presParOf" srcId="{AD69EA3B-7325-4C9F-BEA8-9A05E90E657F}" destId="{592119D9-D192-43DC-A3C1-80F0EC681823}" srcOrd="4" destOrd="0" presId="urn:microsoft.com/office/officeart/2018/2/layout/IconVerticalSolidList"/>
    <dgm:cxn modelId="{FB888E24-8F25-4781-99D2-808D5F6B0595}" type="presParOf" srcId="{592119D9-D192-43DC-A3C1-80F0EC681823}" destId="{E6D6B338-3903-4E94-AE74-08ECED7056F8}" srcOrd="0" destOrd="0" presId="urn:microsoft.com/office/officeart/2018/2/layout/IconVerticalSolidList"/>
    <dgm:cxn modelId="{BF8EC09C-6B08-4A3C-8B5A-6AB879E29590}" type="presParOf" srcId="{592119D9-D192-43DC-A3C1-80F0EC681823}" destId="{71AE91DA-3DE9-4719-A215-4F153419C45F}" srcOrd="1" destOrd="0" presId="urn:microsoft.com/office/officeart/2018/2/layout/IconVerticalSolidList"/>
    <dgm:cxn modelId="{D703C0DC-DC7F-4785-94AB-5FD3656101CC}" type="presParOf" srcId="{592119D9-D192-43DC-A3C1-80F0EC681823}" destId="{D135FF7B-8755-4D70-84E5-274AD4EEE038}" srcOrd="2" destOrd="0" presId="urn:microsoft.com/office/officeart/2018/2/layout/IconVerticalSolidList"/>
    <dgm:cxn modelId="{8F7B1A67-923A-4997-A110-4891DA981042}" type="presParOf" srcId="{592119D9-D192-43DC-A3C1-80F0EC681823}" destId="{D6BC7930-F172-45A3-B07C-EEA43101479D}" srcOrd="3" destOrd="0" presId="urn:microsoft.com/office/officeart/2018/2/layout/IconVerticalSolidList"/>
    <dgm:cxn modelId="{E913AD0C-A214-4B3E-9DB7-389FAC666A63}" type="presParOf" srcId="{AD69EA3B-7325-4C9F-BEA8-9A05E90E657F}" destId="{064AFCF5-0B4C-4141-9249-DA2F896A7C23}" srcOrd="5" destOrd="0" presId="urn:microsoft.com/office/officeart/2018/2/layout/IconVerticalSolidList"/>
    <dgm:cxn modelId="{5501A819-143B-48C0-9544-231553D45F26}" type="presParOf" srcId="{AD69EA3B-7325-4C9F-BEA8-9A05E90E657F}" destId="{C6A1ADCA-7C35-467F-9596-15683C779560}" srcOrd="6" destOrd="0" presId="urn:microsoft.com/office/officeart/2018/2/layout/IconVerticalSolidList"/>
    <dgm:cxn modelId="{E62BB699-DB63-44F8-B72B-DE28B221541F}" type="presParOf" srcId="{C6A1ADCA-7C35-467F-9596-15683C779560}" destId="{08E414BF-F184-477B-B912-9C1B379AF4C6}" srcOrd="0" destOrd="0" presId="urn:microsoft.com/office/officeart/2018/2/layout/IconVerticalSolidList"/>
    <dgm:cxn modelId="{42B32C92-8ECD-480D-8FDD-FD1F1755BD3B}" type="presParOf" srcId="{C6A1ADCA-7C35-467F-9596-15683C779560}" destId="{747FA849-CBE6-4095-B93E-926CAB62FC76}" srcOrd="1" destOrd="0" presId="urn:microsoft.com/office/officeart/2018/2/layout/IconVerticalSolidList"/>
    <dgm:cxn modelId="{4C4DAB36-A160-473F-909D-230329145A5A}" type="presParOf" srcId="{C6A1ADCA-7C35-467F-9596-15683C779560}" destId="{116AE576-A1FA-4AF6-9F34-D4B16052A92C}" srcOrd="2" destOrd="0" presId="urn:microsoft.com/office/officeart/2018/2/layout/IconVerticalSolidList"/>
    <dgm:cxn modelId="{9CFF5D64-94F4-42A9-8766-D7FC233C0D28}" type="presParOf" srcId="{C6A1ADCA-7C35-467F-9596-15683C779560}" destId="{4368392F-0AAC-4A88-918D-AAB31CB67CAF}" srcOrd="3" destOrd="0" presId="urn:microsoft.com/office/officeart/2018/2/layout/IconVerticalSolidList"/>
    <dgm:cxn modelId="{AC184D14-3B96-4920-B280-0F954D3ACD73}" type="presParOf" srcId="{AD69EA3B-7325-4C9F-BEA8-9A05E90E657F}" destId="{D5D9353A-7E6A-45B7-9135-EFC2612836B8}" srcOrd="7" destOrd="0" presId="urn:microsoft.com/office/officeart/2018/2/layout/IconVerticalSolidList"/>
    <dgm:cxn modelId="{501479B9-CA27-4E78-80B1-67C9B08CB5CD}" type="presParOf" srcId="{AD69EA3B-7325-4C9F-BEA8-9A05E90E657F}" destId="{709D2F7F-1FB0-48FD-A896-04E91546997C}" srcOrd="8" destOrd="0" presId="urn:microsoft.com/office/officeart/2018/2/layout/IconVerticalSolidList"/>
    <dgm:cxn modelId="{193ECF5B-35FE-46B6-83D0-0D979F320281}" type="presParOf" srcId="{709D2F7F-1FB0-48FD-A896-04E91546997C}" destId="{98F798FB-9771-447A-9C1E-FDF5BE033EFD}" srcOrd="0" destOrd="0" presId="urn:microsoft.com/office/officeart/2018/2/layout/IconVerticalSolidList"/>
    <dgm:cxn modelId="{09830D15-A23C-4B74-B529-5C7C908C62A3}" type="presParOf" srcId="{709D2F7F-1FB0-48FD-A896-04E91546997C}" destId="{170736B6-01C3-4752-A23D-D55CB3D6FBDB}" srcOrd="1" destOrd="0" presId="urn:microsoft.com/office/officeart/2018/2/layout/IconVerticalSolidList"/>
    <dgm:cxn modelId="{B8E1F86B-AF5F-44B5-8762-869C86D888BF}" type="presParOf" srcId="{709D2F7F-1FB0-48FD-A896-04E91546997C}" destId="{842CB6AB-F518-48E1-B6A2-DC51034DD26F}" srcOrd="2" destOrd="0" presId="urn:microsoft.com/office/officeart/2018/2/layout/IconVerticalSolidList"/>
    <dgm:cxn modelId="{0C0EE076-67E0-43FB-B405-B620079F7CC7}" type="presParOf" srcId="{709D2F7F-1FB0-48FD-A896-04E91546997C}" destId="{24AD206C-8FE8-4BA5-B04E-F85FE9974AEF}" srcOrd="3" destOrd="0" presId="urn:microsoft.com/office/officeart/2018/2/layout/IconVerticalSolidList"/>
    <dgm:cxn modelId="{347B1988-86D1-49C6-BD88-0097EA2F7DFC}" type="presParOf" srcId="{AD69EA3B-7325-4C9F-BEA8-9A05E90E657F}" destId="{DC18C072-717E-4970-A36D-99314C8851CA}" srcOrd="9" destOrd="0" presId="urn:microsoft.com/office/officeart/2018/2/layout/IconVerticalSolidList"/>
    <dgm:cxn modelId="{63ABE38D-4F37-4591-82E6-4E4C70C360B9}" type="presParOf" srcId="{AD69EA3B-7325-4C9F-BEA8-9A05E90E657F}" destId="{B057DE0B-D786-43D1-9B20-644C815F43D7}" srcOrd="10" destOrd="0" presId="urn:microsoft.com/office/officeart/2018/2/layout/IconVerticalSolidList"/>
    <dgm:cxn modelId="{AD306B62-3A55-4AC8-8A27-D5FECFA55FE7}" type="presParOf" srcId="{B057DE0B-D786-43D1-9B20-644C815F43D7}" destId="{08991283-44C0-4908-8A53-2D8E48655908}" srcOrd="0" destOrd="0" presId="urn:microsoft.com/office/officeart/2018/2/layout/IconVerticalSolidList"/>
    <dgm:cxn modelId="{D41C425C-C520-4092-9C9C-BA03D4BEDF40}" type="presParOf" srcId="{B057DE0B-D786-43D1-9B20-644C815F43D7}" destId="{9D33116D-B7CA-4E62-AD17-DFFC27A8232B}" srcOrd="1" destOrd="0" presId="urn:microsoft.com/office/officeart/2018/2/layout/IconVerticalSolidList"/>
    <dgm:cxn modelId="{CE40A290-899E-4823-8081-0F00CFB018A1}" type="presParOf" srcId="{B057DE0B-D786-43D1-9B20-644C815F43D7}" destId="{6AA639EB-103B-401D-A4E6-821D3445D494}" srcOrd="2" destOrd="0" presId="urn:microsoft.com/office/officeart/2018/2/layout/IconVerticalSolidList"/>
    <dgm:cxn modelId="{7B6A3A09-BE57-4B61-9926-FC6666B81961}" type="presParOf" srcId="{B057DE0B-D786-43D1-9B20-644C815F43D7}" destId="{E799D4F9-6BE7-470E-B832-670FAB164EF1}" srcOrd="3" destOrd="0" presId="urn:microsoft.com/office/officeart/2018/2/layout/IconVerticalSolidList"/>
    <dgm:cxn modelId="{B42912C8-86D2-4FB3-8E25-56020A5249E6}" type="presParOf" srcId="{AD69EA3B-7325-4C9F-BEA8-9A05E90E657F}" destId="{381D6BD8-071C-4E69-9C78-CCA82E55EA60}" srcOrd="11" destOrd="0" presId="urn:microsoft.com/office/officeart/2018/2/layout/IconVerticalSolidList"/>
    <dgm:cxn modelId="{7ED9FAB2-9C1E-410C-A29D-F9B290DE32BA}" type="presParOf" srcId="{AD69EA3B-7325-4C9F-BEA8-9A05E90E657F}" destId="{7034C77F-3ACB-4A95-AAA9-ED3E413610E2}" srcOrd="12" destOrd="0" presId="urn:microsoft.com/office/officeart/2018/2/layout/IconVerticalSolidList"/>
    <dgm:cxn modelId="{91251BFE-CB4B-46C4-BEC8-5503241A7A95}" type="presParOf" srcId="{7034C77F-3ACB-4A95-AAA9-ED3E413610E2}" destId="{9DDF1BFB-F6E5-467F-81F9-3E89FBC6AF01}" srcOrd="0" destOrd="0" presId="urn:microsoft.com/office/officeart/2018/2/layout/IconVerticalSolidList"/>
    <dgm:cxn modelId="{9C96CB5D-0982-41C0-9C0E-6CE9FC1A2127}" type="presParOf" srcId="{7034C77F-3ACB-4A95-AAA9-ED3E413610E2}" destId="{43DF7C92-2F57-4ABD-AF14-F1BA99F15584}" srcOrd="1" destOrd="0" presId="urn:microsoft.com/office/officeart/2018/2/layout/IconVerticalSolidList"/>
    <dgm:cxn modelId="{74481C93-7473-4842-8AF3-CE0D11D6DF55}" type="presParOf" srcId="{7034C77F-3ACB-4A95-AAA9-ED3E413610E2}" destId="{CEC7A6EB-36F0-4CF7-8CE0-1B2414217294}" srcOrd="2" destOrd="0" presId="urn:microsoft.com/office/officeart/2018/2/layout/IconVerticalSolidList"/>
    <dgm:cxn modelId="{2315BBB9-374F-449C-94B7-8FB8B0E03F65}" type="presParOf" srcId="{7034C77F-3ACB-4A95-AAA9-ED3E413610E2}" destId="{D04B7A86-69DE-4B4A-9A8B-63E0C6D596B9}" srcOrd="3" destOrd="0" presId="urn:microsoft.com/office/officeart/2018/2/layout/IconVerticalSolidList"/>
    <dgm:cxn modelId="{A4433968-378E-49EF-830C-2F39D700A0D9}" type="presParOf" srcId="{AD69EA3B-7325-4C9F-BEA8-9A05E90E657F}" destId="{E6571C79-269D-448E-A27D-BB06D9DDD4A9}" srcOrd="13" destOrd="0" presId="urn:microsoft.com/office/officeart/2018/2/layout/IconVerticalSolidList"/>
    <dgm:cxn modelId="{7FA66A7F-3CD7-4ACE-9568-EF6319BB6DB8}" type="presParOf" srcId="{AD69EA3B-7325-4C9F-BEA8-9A05E90E657F}" destId="{D39B9057-82FB-4A70-BE70-9ACE1B693E71}" srcOrd="14" destOrd="0" presId="urn:microsoft.com/office/officeart/2018/2/layout/IconVerticalSolidList"/>
    <dgm:cxn modelId="{E6689AC4-B620-4A8F-8293-295058234F93}" type="presParOf" srcId="{D39B9057-82FB-4A70-BE70-9ACE1B693E71}" destId="{F3C1F562-2374-4B93-BD04-D94A5F30163F}" srcOrd="0" destOrd="0" presId="urn:microsoft.com/office/officeart/2018/2/layout/IconVerticalSolidList"/>
    <dgm:cxn modelId="{71F2FE0B-BFF4-43FD-8359-5A4320E945D9}" type="presParOf" srcId="{D39B9057-82FB-4A70-BE70-9ACE1B693E71}" destId="{4F3652FD-04DA-4BFF-B7E9-BBF765E9E3AE}" srcOrd="1" destOrd="0" presId="urn:microsoft.com/office/officeart/2018/2/layout/IconVerticalSolidList"/>
    <dgm:cxn modelId="{5FF110C2-3FBA-4A7E-9651-C19B0E5CBD06}" type="presParOf" srcId="{D39B9057-82FB-4A70-BE70-9ACE1B693E71}" destId="{E428D35B-783E-4A9E-9BC9-380BA4BE23B1}" srcOrd="2" destOrd="0" presId="urn:microsoft.com/office/officeart/2018/2/layout/IconVerticalSolidList"/>
    <dgm:cxn modelId="{992A0903-1029-4865-8A4F-C7BB64C38938}" type="presParOf" srcId="{D39B9057-82FB-4A70-BE70-9ACE1B693E71}" destId="{D4168A64-7E7A-4000-9C91-76B1215D1D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F03AD4-2F12-4E03-AAAA-DDF3F92FEC0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F3C68BD-50F1-4253-A622-6C760BAE4E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Wind Blowing</a:t>
          </a:r>
        </a:p>
      </dgm:t>
    </dgm:pt>
    <dgm:pt modelId="{E893C5E6-8164-4697-9517-3BB90CB7865D}" type="parTrans" cxnId="{3CBFB438-E0D5-4DC8-B068-FEF5FC8BB2BB}">
      <dgm:prSet/>
      <dgm:spPr/>
      <dgm:t>
        <a:bodyPr/>
        <a:lstStyle/>
        <a:p>
          <a:endParaRPr lang="en-US"/>
        </a:p>
      </dgm:t>
    </dgm:pt>
    <dgm:pt modelId="{0E887E0E-9AEE-4775-BB8E-52B9411B7D9B}" type="sibTrans" cxnId="{3CBFB438-E0D5-4DC8-B068-FEF5FC8BB2BB}">
      <dgm:prSet/>
      <dgm:spPr/>
      <dgm:t>
        <a:bodyPr/>
        <a:lstStyle/>
        <a:p>
          <a:endParaRPr lang="en-US"/>
        </a:p>
      </dgm:t>
    </dgm:pt>
    <dgm:pt modelId="{70E7D95E-C3E8-482F-82CC-0F098FB614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Knife going agaisnt wood</a:t>
          </a:r>
        </a:p>
      </dgm:t>
    </dgm:pt>
    <dgm:pt modelId="{61AF2ABA-ED4B-420F-8ACD-F9A7FCCA02E8}" type="parTrans" cxnId="{E8E7780E-F6B7-4746-8406-6E835733577F}">
      <dgm:prSet/>
      <dgm:spPr/>
      <dgm:t>
        <a:bodyPr/>
        <a:lstStyle/>
        <a:p>
          <a:endParaRPr lang="en-US"/>
        </a:p>
      </dgm:t>
    </dgm:pt>
    <dgm:pt modelId="{3CA675E5-A491-4B5F-8ED0-38BA2D7658CF}" type="sibTrans" cxnId="{E8E7780E-F6B7-4746-8406-6E835733577F}">
      <dgm:prSet/>
      <dgm:spPr/>
      <dgm:t>
        <a:bodyPr/>
        <a:lstStyle/>
        <a:p>
          <a:endParaRPr lang="en-US"/>
        </a:p>
      </dgm:t>
    </dgm:pt>
    <dgm:pt modelId="{55CE1EAA-6455-41CB-BA39-1E595852E0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Walking</a:t>
          </a:r>
        </a:p>
      </dgm:t>
    </dgm:pt>
    <dgm:pt modelId="{092833C0-605E-4788-BEB5-5207238534B3}" type="parTrans" cxnId="{9AA5FFC9-FA77-4B6F-9B6D-356E72645141}">
      <dgm:prSet/>
      <dgm:spPr/>
      <dgm:t>
        <a:bodyPr/>
        <a:lstStyle/>
        <a:p>
          <a:endParaRPr lang="en-US"/>
        </a:p>
      </dgm:t>
    </dgm:pt>
    <dgm:pt modelId="{11574FD6-04CE-45CB-95FE-AA51D276F3DE}" type="sibTrans" cxnId="{9AA5FFC9-FA77-4B6F-9B6D-356E72645141}">
      <dgm:prSet/>
      <dgm:spPr/>
      <dgm:t>
        <a:bodyPr/>
        <a:lstStyle/>
        <a:p>
          <a:endParaRPr lang="en-US"/>
        </a:p>
      </dgm:t>
    </dgm:pt>
    <dgm:pt modelId="{4AD8A9C8-B6C4-47FA-B9A5-0D7EE7450F29}" type="pres">
      <dgm:prSet presAssocID="{EEF03AD4-2F12-4E03-AAAA-DDF3F92FEC07}" presName="root" presStyleCnt="0">
        <dgm:presLayoutVars>
          <dgm:dir/>
          <dgm:resizeHandles val="exact"/>
        </dgm:presLayoutVars>
      </dgm:prSet>
      <dgm:spPr/>
    </dgm:pt>
    <dgm:pt modelId="{71E8E8DE-4E4F-40B4-AFC2-6EC31CEF4224}" type="pres">
      <dgm:prSet presAssocID="{9F3C68BD-50F1-4253-A622-6C760BAE4EFC}" presName="compNode" presStyleCnt="0"/>
      <dgm:spPr/>
    </dgm:pt>
    <dgm:pt modelId="{892C86F8-A8C0-4933-A859-5D60A81F404D}" type="pres">
      <dgm:prSet presAssocID="{9F3C68BD-50F1-4253-A622-6C760BAE4EF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BEE8DF0-D6E4-447D-A80F-DFCAE2EB8545}" type="pres">
      <dgm:prSet presAssocID="{9F3C68BD-50F1-4253-A622-6C760BAE4E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966C07EF-57F8-45DA-BBFE-87D6908107D2}" type="pres">
      <dgm:prSet presAssocID="{9F3C68BD-50F1-4253-A622-6C760BAE4EFC}" presName="spaceRect" presStyleCnt="0"/>
      <dgm:spPr/>
    </dgm:pt>
    <dgm:pt modelId="{2618E67A-45E3-46A3-BD76-EE9513A66D4D}" type="pres">
      <dgm:prSet presAssocID="{9F3C68BD-50F1-4253-A622-6C760BAE4EFC}" presName="textRect" presStyleLbl="revTx" presStyleIdx="0" presStyleCnt="3">
        <dgm:presLayoutVars>
          <dgm:chMax val="1"/>
          <dgm:chPref val="1"/>
        </dgm:presLayoutVars>
      </dgm:prSet>
      <dgm:spPr/>
    </dgm:pt>
    <dgm:pt modelId="{4781D19B-61FB-40DD-9AAC-EB063CFA1B3D}" type="pres">
      <dgm:prSet presAssocID="{0E887E0E-9AEE-4775-BB8E-52B9411B7D9B}" presName="sibTrans" presStyleCnt="0"/>
      <dgm:spPr/>
    </dgm:pt>
    <dgm:pt modelId="{33E4E7CC-C276-4FF1-A2F6-5FE913B2559A}" type="pres">
      <dgm:prSet presAssocID="{70E7D95E-C3E8-482F-82CC-0F098FB6147D}" presName="compNode" presStyleCnt="0"/>
      <dgm:spPr/>
    </dgm:pt>
    <dgm:pt modelId="{42609B45-2AEE-47A2-A3D8-9E23DDFEA04D}" type="pres">
      <dgm:prSet presAssocID="{70E7D95E-C3E8-482F-82CC-0F098FB6147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B388202-E035-44B6-BB82-5A8D8EEAFD07}" type="pres">
      <dgm:prSet presAssocID="{70E7D95E-C3E8-482F-82CC-0F098FB614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577D1F15-9789-490B-A1CD-1DD8BC255D13}" type="pres">
      <dgm:prSet presAssocID="{70E7D95E-C3E8-482F-82CC-0F098FB6147D}" presName="spaceRect" presStyleCnt="0"/>
      <dgm:spPr/>
    </dgm:pt>
    <dgm:pt modelId="{57760487-D43B-4D7B-951F-A296315B2718}" type="pres">
      <dgm:prSet presAssocID="{70E7D95E-C3E8-482F-82CC-0F098FB6147D}" presName="textRect" presStyleLbl="revTx" presStyleIdx="1" presStyleCnt="3">
        <dgm:presLayoutVars>
          <dgm:chMax val="1"/>
          <dgm:chPref val="1"/>
        </dgm:presLayoutVars>
      </dgm:prSet>
      <dgm:spPr/>
    </dgm:pt>
    <dgm:pt modelId="{87C45198-A799-4378-BAEE-74D2F83271F0}" type="pres">
      <dgm:prSet presAssocID="{3CA675E5-A491-4B5F-8ED0-38BA2D7658CF}" presName="sibTrans" presStyleCnt="0"/>
      <dgm:spPr/>
    </dgm:pt>
    <dgm:pt modelId="{82256461-F2BA-45EA-8CC2-7C8933C99F0B}" type="pres">
      <dgm:prSet presAssocID="{55CE1EAA-6455-41CB-BA39-1E595852E049}" presName="compNode" presStyleCnt="0"/>
      <dgm:spPr/>
    </dgm:pt>
    <dgm:pt modelId="{3327AE82-35DE-4C51-BD5B-4DF0A64CC334}" type="pres">
      <dgm:prSet presAssocID="{55CE1EAA-6455-41CB-BA39-1E595852E04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0851831-FD15-48D2-AE0C-9B6B9788B3D1}" type="pres">
      <dgm:prSet presAssocID="{55CE1EAA-6455-41CB-BA39-1E595852E0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38E90FDE-E105-44AE-A539-60370BD5D75C}" type="pres">
      <dgm:prSet presAssocID="{55CE1EAA-6455-41CB-BA39-1E595852E049}" presName="spaceRect" presStyleCnt="0"/>
      <dgm:spPr/>
    </dgm:pt>
    <dgm:pt modelId="{469C7630-0211-4940-9989-6BB5A0430A61}" type="pres">
      <dgm:prSet presAssocID="{55CE1EAA-6455-41CB-BA39-1E595852E0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B010102-1B06-47C2-BE43-D3DD3B8CD53D}" type="presOf" srcId="{55CE1EAA-6455-41CB-BA39-1E595852E049}" destId="{469C7630-0211-4940-9989-6BB5A0430A61}" srcOrd="0" destOrd="0" presId="urn:microsoft.com/office/officeart/2018/5/layout/IconLeafLabelList"/>
    <dgm:cxn modelId="{85FB1E0C-0F39-465B-B70E-26BC7E877795}" type="presOf" srcId="{9F3C68BD-50F1-4253-A622-6C760BAE4EFC}" destId="{2618E67A-45E3-46A3-BD76-EE9513A66D4D}" srcOrd="0" destOrd="0" presId="urn:microsoft.com/office/officeart/2018/5/layout/IconLeafLabelList"/>
    <dgm:cxn modelId="{E8E7780E-F6B7-4746-8406-6E835733577F}" srcId="{EEF03AD4-2F12-4E03-AAAA-DDF3F92FEC07}" destId="{70E7D95E-C3E8-482F-82CC-0F098FB6147D}" srcOrd="1" destOrd="0" parTransId="{61AF2ABA-ED4B-420F-8ACD-F9A7FCCA02E8}" sibTransId="{3CA675E5-A491-4B5F-8ED0-38BA2D7658CF}"/>
    <dgm:cxn modelId="{3CBFB438-E0D5-4DC8-B068-FEF5FC8BB2BB}" srcId="{EEF03AD4-2F12-4E03-AAAA-DDF3F92FEC07}" destId="{9F3C68BD-50F1-4253-A622-6C760BAE4EFC}" srcOrd="0" destOrd="0" parTransId="{E893C5E6-8164-4697-9517-3BB90CB7865D}" sibTransId="{0E887E0E-9AEE-4775-BB8E-52B9411B7D9B}"/>
    <dgm:cxn modelId="{C865E1C8-E522-4543-8CE8-6512BAC66BF3}" type="presOf" srcId="{EEF03AD4-2F12-4E03-AAAA-DDF3F92FEC07}" destId="{4AD8A9C8-B6C4-47FA-B9A5-0D7EE7450F29}" srcOrd="0" destOrd="0" presId="urn:microsoft.com/office/officeart/2018/5/layout/IconLeafLabelList"/>
    <dgm:cxn modelId="{9AA5FFC9-FA77-4B6F-9B6D-356E72645141}" srcId="{EEF03AD4-2F12-4E03-AAAA-DDF3F92FEC07}" destId="{55CE1EAA-6455-41CB-BA39-1E595852E049}" srcOrd="2" destOrd="0" parTransId="{092833C0-605E-4788-BEB5-5207238534B3}" sibTransId="{11574FD6-04CE-45CB-95FE-AA51D276F3DE}"/>
    <dgm:cxn modelId="{06C4FBD6-5B2D-4FAB-A6D5-60A0D25DC343}" type="presOf" srcId="{70E7D95E-C3E8-482F-82CC-0F098FB6147D}" destId="{57760487-D43B-4D7B-951F-A296315B2718}" srcOrd="0" destOrd="0" presId="urn:microsoft.com/office/officeart/2018/5/layout/IconLeafLabelList"/>
    <dgm:cxn modelId="{A9418C6C-D5FC-4B6E-ABC3-9059EDBFAF12}" type="presParOf" srcId="{4AD8A9C8-B6C4-47FA-B9A5-0D7EE7450F29}" destId="{71E8E8DE-4E4F-40B4-AFC2-6EC31CEF4224}" srcOrd="0" destOrd="0" presId="urn:microsoft.com/office/officeart/2018/5/layout/IconLeafLabelList"/>
    <dgm:cxn modelId="{DE9EE69E-5CEF-4362-8266-E51B8CE5B237}" type="presParOf" srcId="{71E8E8DE-4E4F-40B4-AFC2-6EC31CEF4224}" destId="{892C86F8-A8C0-4933-A859-5D60A81F404D}" srcOrd="0" destOrd="0" presId="urn:microsoft.com/office/officeart/2018/5/layout/IconLeafLabelList"/>
    <dgm:cxn modelId="{8CCC86A7-4074-4456-ADCA-54D48B5EB8E6}" type="presParOf" srcId="{71E8E8DE-4E4F-40B4-AFC2-6EC31CEF4224}" destId="{0BEE8DF0-D6E4-447D-A80F-DFCAE2EB8545}" srcOrd="1" destOrd="0" presId="urn:microsoft.com/office/officeart/2018/5/layout/IconLeafLabelList"/>
    <dgm:cxn modelId="{E55E0D24-9B44-4534-94D6-85C92438DD76}" type="presParOf" srcId="{71E8E8DE-4E4F-40B4-AFC2-6EC31CEF4224}" destId="{966C07EF-57F8-45DA-BBFE-87D6908107D2}" srcOrd="2" destOrd="0" presId="urn:microsoft.com/office/officeart/2018/5/layout/IconLeafLabelList"/>
    <dgm:cxn modelId="{E7C1F70D-26A1-4A19-B5E9-4AEC9B92CD68}" type="presParOf" srcId="{71E8E8DE-4E4F-40B4-AFC2-6EC31CEF4224}" destId="{2618E67A-45E3-46A3-BD76-EE9513A66D4D}" srcOrd="3" destOrd="0" presId="urn:microsoft.com/office/officeart/2018/5/layout/IconLeafLabelList"/>
    <dgm:cxn modelId="{D767D360-17BF-436E-8C1E-F3C1C2DE7B48}" type="presParOf" srcId="{4AD8A9C8-B6C4-47FA-B9A5-0D7EE7450F29}" destId="{4781D19B-61FB-40DD-9AAC-EB063CFA1B3D}" srcOrd="1" destOrd="0" presId="urn:microsoft.com/office/officeart/2018/5/layout/IconLeafLabelList"/>
    <dgm:cxn modelId="{AD3AE1EE-8106-41F9-87A6-90C7526CD575}" type="presParOf" srcId="{4AD8A9C8-B6C4-47FA-B9A5-0D7EE7450F29}" destId="{33E4E7CC-C276-4FF1-A2F6-5FE913B2559A}" srcOrd="2" destOrd="0" presId="urn:microsoft.com/office/officeart/2018/5/layout/IconLeafLabelList"/>
    <dgm:cxn modelId="{FDD08954-EF1F-459B-B195-801C9556F506}" type="presParOf" srcId="{33E4E7CC-C276-4FF1-A2F6-5FE913B2559A}" destId="{42609B45-2AEE-47A2-A3D8-9E23DDFEA04D}" srcOrd="0" destOrd="0" presId="urn:microsoft.com/office/officeart/2018/5/layout/IconLeafLabelList"/>
    <dgm:cxn modelId="{4A00BD6D-47E0-46E7-91AB-E6F51DE78006}" type="presParOf" srcId="{33E4E7CC-C276-4FF1-A2F6-5FE913B2559A}" destId="{5B388202-E035-44B6-BB82-5A8D8EEAFD07}" srcOrd="1" destOrd="0" presId="urn:microsoft.com/office/officeart/2018/5/layout/IconLeafLabelList"/>
    <dgm:cxn modelId="{23933E53-6D8E-43B4-86A9-FC036231FFA9}" type="presParOf" srcId="{33E4E7CC-C276-4FF1-A2F6-5FE913B2559A}" destId="{577D1F15-9789-490B-A1CD-1DD8BC255D13}" srcOrd="2" destOrd="0" presId="urn:microsoft.com/office/officeart/2018/5/layout/IconLeafLabelList"/>
    <dgm:cxn modelId="{9E6E815E-05EC-4528-ADE9-4236B3C76F94}" type="presParOf" srcId="{33E4E7CC-C276-4FF1-A2F6-5FE913B2559A}" destId="{57760487-D43B-4D7B-951F-A296315B2718}" srcOrd="3" destOrd="0" presId="urn:microsoft.com/office/officeart/2018/5/layout/IconLeafLabelList"/>
    <dgm:cxn modelId="{7E508F55-84E0-4524-B9AF-D1CE59457B2A}" type="presParOf" srcId="{4AD8A9C8-B6C4-47FA-B9A5-0D7EE7450F29}" destId="{87C45198-A799-4378-BAEE-74D2F83271F0}" srcOrd="3" destOrd="0" presId="urn:microsoft.com/office/officeart/2018/5/layout/IconLeafLabelList"/>
    <dgm:cxn modelId="{B1C49DB0-E381-441A-A3CF-947C62C3A050}" type="presParOf" srcId="{4AD8A9C8-B6C4-47FA-B9A5-0D7EE7450F29}" destId="{82256461-F2BA-45EA-8CC2-7C8933C99F0B}" srcOrd="4" destOrd="0" presId="urn:microsoft.com/office/officeart/2018/5/layout/IconLeafLabelList"/>
    <dgm:cxn modelId="{AB474FAA-F47D-4188-BB7F-9D827508E2FC}" type="presParOf" srcId="{82256461-F2BA-45EA-8CC2-7C8933C99F0B}" destId="{3327AE82-35DE-4C51-BD5B-4DF0A64CC334}" srcOrd="0" destOrd="0" presId="urn:microsoft.com/office/officeart/2018/5/layout/IconLeafLabelList"/>
    <dgm:cxn modelId="{F25B90EC-74C4-4A1B-987B-FC0F9D133368}" type="presParOf" srcId="{82256461-F2BA-45EA-8CC2-7C8933C99F0B}" destId="{20851831-FD15-48D2-AE0C-9B6B9788B3D1}" srcOrd="1" destOrd="0" presId="urn:microsoft.com/office/officeart/2018/5/layout/IconLeafLabelList"/>
    <dgm:cxn modelId="{1E5F4A56-651D-4BB2-A37D-C21AD9CBCB94}" type="presParOf" srcId="{82256461-F2BA-45EA-8CC2-7C8933C99F0B}" destId="{38E90FDE-E105-44AE-A539-60370BD5D75C}" srcOrd="2" destOrd="0" presId="urn:microsoft.com/office/officeart/2018/5/layout/IconLeafLabelList"/>
    <dgm:cxn modelId="{334C029D-2382-4991-86C9-89D52CE27B81}" type="presParOf" srcId="{82256461-F2BA-45EA-8CC2-7C8933C99F0B}" destId="{469C7630-0211-4940-9989-6BB5A0430A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D6891-D652-4725-A29C-7FCDE5DEE2E7}">
      <dsp:nvSpPr>
        <dsp:cNvPr id="0" name=""/>
        <dsp:cNvSpPr/>
      </dsp:nvSpPr>
      <dsp:spPr>
        <a:xfrm>
          <a:off x="0" y="719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2FE0C-48BD-4EB4-928E-C95BB72BD3BC}">
      <dsp:nvSpPr>
        <dsp:cNvPr id="0" name=""/>
        <dsp:cNvSpPr/>
      </dsp:nvSpPr>
      <dsp:spPr>
        <a:xfrm>
          <a:off x="182905" y="136765"/>
          <a:ext cx="332555" cy="332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B5192-7185-4E5D-AA0E-AB3C467C73F7}">
      <dsp:nvSpPr>
        <dsp:cNvPr id="0" name=""/>
        <dsp:cNvSpPr/>
      </dsp:nvSpPr>
      <dsp:spPr>
        <a:xfrm>
          <a:off x="698366" y="719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Character</a:t>
          </a:r>
        </a:p>
      </dsp:txBody>
      <dsp:txXfrm>
        <a:off x="698366" y="719"/>
        <a:ext cx="5890324" cy="604646"/>
      </dsp:txXfrm>
    </dsp:sp>
    <dsp:sp modelId="{E0DF4A33-2B69-4655-BCE4-C1152918350C}">
      <dsp:nvSpPr>
        <dsp:cNvPr id="0" name=""/>
        <dsp:cNvSpPr/>
      </dsp:nvSpPr>
      <dsp:spPr>
        <a:xfrm>
          <a:off x="0" y="756527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8E6F5-0A96-4A5A-AD1F-BB2D5BA8ABA2}">
      <dsp:nvSpPr>
        <dsp:cNvPr id="0" name=""/>
        <dsp:cNvSpPr/>
      </dsp:nvSpPr>
      <dsp:spPr>
        <a:xfrm>
          <a:off x="182905" y="892573"/>
          <a:ext cx="332555" cy="332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F88D4-6B5E-45B3-89B6-B8951C28186A}">
      <dsp:nvSpPr>
        <dsp:cNvPr id="0" name=""/>
        <dsp:cNvSpPr/>
      </dsp:nvSpPr>
      <dsp:spPr>
        <a:xfrm>
          <a:off x="698366" y="756527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</a:t>
          </a:r>
        </a:p>
      </dsp:txBody>
      <dsp:txXfrm>
        <a:off x="698366" y="756527"/>
        <a:ext cx="5890324" cy="604646"/>
      </dsp:txXfrm>
    </dsp:sp>
    <dsp:sp modelId="{E6D6B338-3903-4E94-AE74-08ECED7056F8}">
      <dsp:nvSpPr>
        <dsp:cNvPr id="0" name=""/>
        <dsp:cNvSpPr/>
      </dsp:nvSpPr>
      <dsp:spPr>
        <a:xfrm>
          <a:off x="0" y="151233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E91DA-3DE9-4719-A215-4F153419C45F}">
      <dsp:nvSpPr>
        <dsp:cNvPr id="0" name=""/>
        <dsp:cNvSpPr/>
      </dsp:nvSpPr>
      <dsp:spPr>
        <a:xfrm>
          <a:off x="182905" y="1648381"/>
          <a:ext cx="332555" cy="332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C7930-F172-45A3-B07C-EEA43101479D}">
      <dsp:nvSpPr>
        <dsp:cNvPr id="0" name=""/>
        <dsp:cNvSpPr/>
      </dsp:nvSpPr>
      <dsp:spPr>
        <a:xfrm>
          <a:off x="698366" y="151233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Wall</a:t>
          </a:r>
        </a:p>
      </dsp:txBody>
      <dsp:txXfrm>
        <a:off x="698366" y="1512336"/>
        <a:ext cx="5890324" cy="604646"/>
      </dsp:txXfrm>
    </dsp:sp>
    <dsp:sp modelId="{08E414BF-F184-477B-B912-9C1B379AF4C6}">
      <dsp:nvSpPr>
        <dsp:cNvPr id="0" name=""/>
        <dsp:cNvSpPr/>
      </dsp:nvSpPr>
      <dsp:spPr>
        <a:xfrm>
          <a:off x="0" y="2268144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FA849-CBE6-4095-B93E-926CAB62FC76}">
      <dsp:nvSpPr>
        <dsp:cNvPr id="0" name=""/>
        <dsp:cNvSpPr/>
      </dsp:nvSpPr>
      <dsp:spPr>
        <a:xfrm>
          <a:off x="182905" y="2404189"/>
          <a:ext cx="332555" cy="332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8392F-0AAC-4A88-918D-AAB31CB67CAF}">
      <dsp:nvSpPr>
        <dsp:cNvPr id="0" name=""/>
        <dsp:cNvSpPr/>
      </dsp:nvSpPr>
      <dsp:spPr>
        <a:xfrm>
          <a:off x="698366" y="2268144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Floor Tile</a:t>
          </a:r>
        </a:p>
      </dsp:txBody>
      <dsp:txXfrm>
        <a:off x="698366" y="2268144"/>
        <a:ext cx="5890324" cy="604646"/>
      </dsp:txXfrm>
    </dsp:sp>
    <dsp:sp modelId="{98F798FB-9771-447A-9C1E-FDF5BE033EFD}">
      <dsp:nvSpPr>
        <dsp:cNvPr id="0" name=""/>
        <dsp:cNvSpPr/>
      </dsp:nvSpPr>
      <dsp:spPr>
        <a:xfrm>
          <a:off x="0" y="3023952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736B6-01C3-4752-A23D-D55CB3D6FBDB}">
      <dsp:nvSpPr>
        <dsp:cNvPr id="0" name=""/>
        <dsp:cNvSpPr/>
      </dsp:nvSpPr>
      <dsp:spPr>
        <a:xfrm>
          <a:off x="182905" y="3159997"/>
          <a:ext cx="332555" cy="3325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D206C-8FE8-4BA5-B04E-F85FE9974AEF}">
      <dsp:nvSpPr>
        <dsp:cNvPr id="0" name=""/>
        <dsp:cNvSpPr/>
      </dsp:nvSpPr>
      <dsp:spPr>
        <a:xfrm>
          <a:off x="698366" y="3023952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Knife</a:t>
          </a:r>
        </a:p>
      </dsp:txBody>
      <dsp:txXfrm>
        <a:off x="698366" y="3023952"/>
        <a:ext cx="5890324" cy="604646"/>
      </dsp:txXfrm>
    </dsp:sp>
    <dsp:sp modelId="{08991283-44C0-4908-8A53-2D8E48655908}">
      <dsp:nvSpPr>
        <dsp:cNvPr id="0" name=""/>
        <dsp:cNvSpPr/>
      </dsp:nvSpPr>
      <dsp:spPr>
        <a:xfrm>
          <a:off x="0" y="3779760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3116D-B7CA-4E62-AD17-DFFC27A8232B}">
      <dsp:nvSpPr>
        <dsp:cNvPr id="0" name=""/>
        <dsp:cNvSpPr/>
      </dsp:nvSpPr>
      <dsp:spPr>
        <a:xfrm>
          <a:off x="182905" y="3915805"/>
          <a:ext cx="332555" cy="3325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9D4F9-6BE7-470E-B832-670FAB164EF1}">
      <dsp:nvSpPr>
        <dsp:cNvPr id="0" name=""/>
        <dsp:cNvSpPr/>
      </dsp:nvSpPr>
      <dsp:spPr>
        <a:xfrm>
          <a:off x="698366" y="3779760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Crate</a:t>
          </a:r>
        </a:p>
      </dsp:txBody>
      <dsp:txXfrm>
        <a:off x="698366" y="3779760"/>
        <a:ext cx="5890324" cy="604646"/>
      </dsp:txXfrm>
    </dsp:sp>
    <dsp:sp modelId="{9DDF1BFB-F6E5-467F-81F9-3E89FBC6AF01}">
      <dsp:nvSpPr>
        <dsp:cNvPr id="0" name=""/>
        <dsp:cNvSpPr/>
      </dsp:nvSpPr>
      <dsp:spPr>
        <a:xfrm>
          <a:off x="0" y="4535568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F7C92-2F57-4ABD-AF14-F1BA99F15584}">
      <dsp:nvSpPr>
        <dsp:cNvPr id="0" name=""/>
        <dsp:cNvSpPr/>
      </dsp:nvSpPr>
      <dsp:spPr>
        <a:xfrm>
          <a:off x="182905" y="4671614"/>
          <a:ext cx="332555" cy="33255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B7A86-69DE-4B4A-9A8B-63E0C6D596B9}">
      <dsp:nvSpPr>
        <dsp:cNvPr id="0" name=""/>
        <dsp:cNvSpPr/>
      </dsp:nvSpPr>
      <dsp:spPr>
        <a:xfrm>
          <a:off x="698366" y="4535568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Door</a:t>
          </a:r>
        </a:p>
      </dsp:txBody>
      <dsp:txXfrm>
        <a:off x="698366" y="4535568"/>
        <a:ext cx="5890324" cy="604646"/>
      </dsp:txXfrm>
    </dsp:sp>
    <dsp:sp modelId="{F3C1F562-2374-4B93-BD04-D94A5F30163F}">
      <dsp:nvSpPr>
        <dsp:cNvPr id="0" name=""/>
        <dsp:cNvSpPr/>
      </dsp:nvSpPr>
      <dsp:spPr>
        <a:xfrm>
          <a:off x="0" y="529137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652FD-04DA-4BFF-B7E9-BBF765E9E3AE}">
      <dsp:nvSpPr>
        <dsp:cNvPr id="0" name=""/>
        <dsp:cNvSpPr/>
      </dsp:nvSpPr>
      <dsp:spPr>
        <a:xfrm>
          <a:off x="182905" y="5427422"/>
          <a:ext cx="332555" cy="33255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68A64-7E7A-4000-9C91-76B1215D1D22}">
      <dsp:nvSpPr>
        <dsp:cNvPr id="0" name=""/>
        <dsp:cNvSpPr/>
      </dsp:nvSpPr>
      <dsp:spPr>
        <a:xfrm>
          <a:off x="698366" y="529137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Different Kinds of rocks</a:t>
          </a:r>
        </a:p>
      </dsp:txBody>
      <dsp:txXfrm>
        <a:off x="698366" y="5291376"/>
        <a:ext cx="5890324" cy="604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C86F8-A8C0-4933-A859-5D60A81F404D}">
      <dsp:nvSpPr>
        <dsp:cNvPr id="0" name=""/>
        <dsp:cNvSpPr/>
      </dsp:nvSpPr>
      <dsp:spPr>
        <a:xfrm>
          <a:off x="1116074" y="26881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E8DF0-D6E4-447D-A80F-DFCAE2EB8545}">
      <dsp:nvSpPr>
        <dsp:cNvPr id="0" name=""/>
        <dsp:cNvSpPr/>
      </dsp:nvSpPr>
      <dsp:spPr>
        <a:xfrm>
          <a:off x="1408575" y="319381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8E67A-45E3-46A3-BD76-EE9513A66D4D}">
      <dsp:nvSpPr>
        <dsp:cNvPr id="0" name=""/>
        <dsp:cNvSpPr/>
      </dsp:nvSpPr>
      <dsp:spPr>
        <a:xfrm>
          <a:off x="677324" y="1826881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Wind Blowing</a:t>
          </a:r>
        </a:p>
      </dsp:txBody>
      <dsp:txXfrm>
        <a:off x="677324" y="1826881"/>
        <a:ext cx="2250000" cy="720000"/>
      </dsp:txXfrm>
    </dsp:sp>
    <dsp:sp modelId="{42609B45-2AEE-47A2-A3D8-9E23DDFEA04D}">
      <dsp:nvSpPr>
        <dsp:cNvPr id="0" name=""/>
        <dsp:cNvSpPr/>
      </dsp:nvSpPr>
      <dsp:spPr>
        <a:xfrm>
          <a:off x="3759825" y="26881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88202-E035-44B6-BB82-5A8D8EEAFD07}">
      <dsp:nvSpPr>
        <dsp:cNvPr id="0" name=""/>
        <dsp:cNvSpPr/>
      </dsp:nvSpPr>
      <dsp:spPr>
        <a:xfrm>
          <a:off x="4052325" y="319381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60487-D43B-4D7B-951F-A296315B2718}">
      <dsp:nvSpPr>
        <dsp:cNvPr id="0" name=""/>
        <dsp:cNvSpPr/>
      </dsp:nvSpPr>
      <dsp:spPr>
        <a:xfrm>
          <a:off x="3321075" y="1826881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Knife going agaisnt wood</a:t>
          </a:r>
        </a:p>
      </dsp:txBody>
      <dsp:txXfrm>
        <a:off x="3321075" y="1826881"/>
        <a:ext cx="2250000" cy="720000"/>
      </dsp:txXfrm>
    </dsp:sp>
    <dsp:sp modelId="{3327AE82-35DE-4C51-BD5B-4DF0A64CC334}">
      <dsp:nvSpPr>
        <dsp:cNvPr id="0" name=""/>
        <dsp:cNvSpPr/>
      </dsp:nvSpPr>
      <dsp:spPr>
        <a:xfrm>
          <a:off x="2437950" y="3109381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51831-FD15-48D2-AE0C-9B6B9788B3D1}">
      <dsp:nvSpPr>
        <dsp:cNvPr id="0" name=""/>
        <dsp:cNvSpPr/>
      </dsp:nvSpPr>
      <dsp:spPr>
        <a:xfrm>
          <a:off x="2730450" y="3401881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C7630-0211-4940-9989-6BB5A0430A61}">
      <dsp:nvSpPr>
        <dsp:cNvPr id="0" name=""/>
        <dsp:cNvSpPr/>
      </dsp:nvSpPr>
      <dsp:spPr>
        <a:xfrm>
          <a:off x="1999200" y="4909381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Walking</a:t>
          </a:r>
        </a:p>
      </dsp:txBody>
      <dsp:txXfrm>
        <a:off x="1999200" y="4909381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4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4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6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5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0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1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0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xture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Asset Creation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By Humberto Carolino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77E28EF-39E1-476F-8F90-C01324AA9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" r="13573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4" name="Picture 4" descr="A picture containing indoor, building, table, sitting&#10;&#10;Description automatically generated">
            <a:extLst>
              <a:ext uri="{FF2B5EF4-FFF2-40B4-BE49-F238E27FC236}">
                <a16:creationId xmlns:a16="http://schemas.microsoft.com/office/drawing/2014/main" id="{68567F7D-B6E6-4D4D-9FBB-1426A926A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11" r="26411" b="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DFAAF-93D1-456C-9E11-E9E8212C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Levels 1 and 2 made using the assets </a:t>
            </a:r>
          </a:p>
        </p:txBody>
      </p:sp>
    </p:spTree>
    <p:extLst>
      <p:ext uri="{BB962C8B-B14F-4D97-AF65-F5344CB8AC3E}">
        <p14:creationId xmlns:p14="http://schemas.microsoft.com/office/powerpoint/2010/main" val="377426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E1AE-AC94-4CD1-8DE6-DCE57991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 to the textures used.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B489-925A-4007-8366-13C60D7A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https://www.textures.com/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204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DC723-9ABA-4D0D-8BAF-C226CB1E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Assets Made 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41AD19-AB2E-46CC-A12F-18A46709F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34335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03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B98-0F71-4452-B0BB-E20A0E4B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Images for Proof of the objects made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4F7622A-A5B9-47E4-A25D-65837460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9115"/>
            <a:ext cx="2743200" cy="2751551"/>
          </a:xfrm>
          <a:prstGeom prst="rect">
            <a:avLst/>
          </a:prstGeom>
        </p:spPr>
      </p:pic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5537F35-2FE7-49F7-9207-A519488FC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49" y="1478235"/>
            <a:ext cx="2743200" cy="2398406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DFFAC5-9C8D-4853-8A09-B12C40AAC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99" y="1477157"/>
            <a:ext cx="2743200" cy="2692835"/>
          </a:xfrm>
          <a:prstGeom prst="rect">
            <a:avLst/>
          </a:prstGeom>
        </p:spPr>
      </p:pic>
      <p:pic>
        <p:nvPicPr>
          <p:cNvPr id="7" name="Picture 7" descr="A picture containing brick&#10;&#10;Description automatically generated">
            <a:extLst>
              <a:ext uri="{FF2B5EF4-FFF2-40B4-BE49-F238E27FC236}">
                <a16:creationId xmlns:a16="http://schemas.microsoft.com/office/drawing/2014/main" id="{D55C29CB-4043-47E0-AAF0-3A03FFDB3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948" y="1482017"/>
            <a:ext cx="2743200" cy="2933637"/>
          </a:xfrm>
          <a:prstGeom prst="rect">
            <a:avLst/>
          </a:prstGeom>
        </p:spPr>
      </p:pic>
      <p:pic>
        <p:nvPicPr>
          <p:cNvPr id="8" name="Picture 8" descr="A wooden box&#10;&#10;Description automatically generated">
            <a:extLst>
              <a:ext uri="{FF2B5EF4-FFF2-40B4-BE49-F238E27FC236}">
                <a16:creationId xmlns:a16="http://schemas.microsoft.com/office/drawing/2014/main" id="{9E3BB10B-021C-4ABA-87A5-F38FD846A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4221873"/>
            <a:ext cx="2743200" cy="2568721"/>
          </a:xfrm>
          <a:prstGeom prst="rect">
            <a:avLst/>
          </a:prstGeom>
        </p:spPr>
      </p:pic>
      <p:pic>
        <p:nvPicPr>
          <p:cNvPr id="9" name="Picture 9" descr="A picture containing game, sitting, table, knife&#10;&#10;Description automatically generated">
            <a:extLst>
              <a:ext uri="{FF2B5EF4-FFF2-40B4-BE49-F238E27FC236}">
                <a16:creationId xmlns:a16="http://schemas.microsoft.com/office/drawing/2014/main" id="{95343EA4-7934-4685-84B7-1C6A75429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9249" y="3872569"/>
            <a:ext cx="2743200" cy="2933301"/>
          </a:xfrm>
          <a:prstGeom prst="rect">
            <a:avLst/>
          </a:prstGeom>
        </p:spPr>
      </p:pic>
      <p:pic>
        <p:nvPicPr>
          <p:cNvPr id="10" name="Picture 10" descr="Calendar&#10;&#10;Description automatically generated">
            <a:extLst>
              <a:ext uri="{FF2B5EF4-FFF2-40B4-BE49-F238E27FC236}">
                <a16:creationId xmlns:a16="http://schemas.microsoft.com/office/drawing/2014/main" id="{D764A2E3-9006-4D4D-8D4C-241DD0879D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2345" y="4018831"/>
            <a:ext cx="2743200" cy="2839104"/>
          </a:xfrm>
          <a:prstGeom prst="rect">
            <a:avLst/>
          </a:prstGeom>
        </p:spPr>
      </p:pic>
      <p:pic>
        <p:nvPicPr>
          <p:cNvPr id="11" name="Picture 11" descr="A picture containing sitting, water, group, half&#10;&#10;Description automatically generated">
            <a:extLst>
              <a:ext uri="{FF2B5EF4-FFF2-40B4-BE49-F238E27FC236}">
                <a16:creationId xmlns:a16="http://schemas.microsoft.com/office/drawing/2014/main" id="{5956513E-2755-4FC8-8BEE-7A2E8504EC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8948" y="4391561"/>
            <a:ext cx="2743200" cy="22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8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EF554-C9E3-4479-93C3-261E8738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Modifiers </a:t>
            </a:r>
            <a:r>
              <a:rPr lang="en-US" sz="4000" dirty="0">
                <a:solidFill>
                  <a:srgbClr val="FFFFFF"/>
                </a:solidFill>
              </a:rPr>
              <a:t>and tools 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used to make Each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827F-9DA7-44A9-85B0-198A87DA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Unwrap UVW ( On almost every object)</a:t>
            </a:r>
          </a:p>
          <a:p>
            <a:r>
              <a:rPr lang="en-US" sz="2000"/>
              <a:t>TurboSmooth (Knife)</a:t>
            </a:r>
          </a:p>
          <a:p>
            <a:r>
              <a:rPr lang="en-US" sz="2000"/>
              <a:t>Bend (Door)</a:t>
            </a:r>
          </a:p>
          <a:p>
            <a:r>
              <a:rPr lang="en-US" sz="2000"/>
              <a:t>TargetWeld( Human body)</a:t>
            </a:r>
          </a:p>
          <a:p>
            <a:r>
              <a:rPr lang="en-US" sz="2000"/>
              <a:t>Boolean (Door) </a:t>
            </a:r>
          </a:p>
          <a:p>
            <a:r>
              <a:rPr lang="en-US" sz="2000"/>
              <a:t>Attach(Target)</a:t>
            </a:r>
          </a:p>
          <a:p>
            <a:r>
              <a:rPr lang="en-US" sz="2000"/>
              <a:t>Material Texture( on every Object)</a:t>
            </a:r>
          </a:p>
          <a:p>
            <a:r>
              <a:rPr lang="en-US" sz="2000"/>
              <a:t>Displace (Rocks)</a:t>
            </a:r>
          </a:p>
          <a:p>
            <a:pPr marL="0"/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9D5A75-14FF-4C6A-940A-68C820E98E90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Extrude (Knife, Body and target)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Standard primitives( most of the objects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Splines (Target, knife and body)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0358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29F78-469F-4B0F-834E-B1EA625B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Skinning applied to the body with also an extra controllers to control the body </a:t>
            </a:r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751DA9-0CDF-4F43-A1B0-1E63032C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338815"/>
            <a:ext cx="3425609" cy="1935468"/>
          </a:xfrm>
          <a:prstGeom prst="rect">
            <a:avLst/>
          </a:prstGeom>
        </p:spPr>
      </p:pic>
      <p:pic>
        <p:nvPicPr>
          <p:cNvPr id="5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3BFE78F-CCCE-4D90-B2CC-8E107624C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340927"/>
            <a:ext cx="3433324" cy="1931244"/>
          </a:xfrm>
          <a:prstGeom prst="rect">
            <a:avLst/>
          </a:prstGeom>
        </p:spPr>
      </p:pic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picture containing toy, hydrant&#10;&#10;Description automatically generated">
            <a:extLst>
              <a:ext uri="{FF2B5EF4-FFF2-40B4-BE49-F238E27FC236}">
                <a16:creationId xmlns:a16="http://schemas.microsoft.com/office/drawing/2014/main" id="{1285EFF3-06BF-4EFA-AC75-89606E418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673" y="330045"/>
            <a:ext cx="3348020" cy="3997637"/>
          </a:xfrm>
          <a:prstGeom prst="rect">
            <a:avLst/>
          </a:prstGeom>
        </p:spPr>
      </p:pic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55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DC5D5F5-EAB0-496D-A369-B16FDB85A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80EFE-5F84-4629-AC62-7B1B146B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cs typeface="Calibri Light"/>
              </a:rPr>
              <a:t>What the controllers and bones contain</a:t>
            </a:r>
            <a:endParaRPr lang="en-US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D35D-CDB7-4FDC-88B1-A3AB8DA2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cs typeface="Calibri"/>
              </a:rPr>
              <a:t>Attribute Holders</a:t>
            </a:r>
          </a:p>
          <a:p>
            <a:r>
              <a:rPr lang="en-US" sz="1800" dirty="0">
                <a:cs typeface="Calibri"/>
              </a:rPr>
              <a:t>Linking</a:t>
            </a:r>
          </a:p>
          <a:p>
            <a:r>
              <a:rPr lang="en-US" sz="1800" dirty="0">
                <a:cs typeface="Calibri"/>
              </a:rPr>
              <a:t>Orientation constraints</a:t>
            </a:r>
          </a:p>
          <a:p>
            <a:r>
              <a:rPr lang="en-US" sz="1800" dirty="0">
                <a:cs typeface="Calibri"/>
              </a:rPr>
              <a:t>Position Constraints</a:t>
            </a:r>
          </a:p>
          <a:p>
            <a:r>
              <a:rPr lang="en-US" sz="1800" dirty="0">
                <a:cs typeface="Calibri"/>
              </a:rPr>
              <a:t>IK Solvers </a:t>
            </a:r>
          </a:p>
          <a:p>
            <a:r>
              <a:rPr lang="en-US" sz="1800" dirty="0">
                <a:cs typeface="Calibri"/>
              </a:rPr>
              <a:t>Link info ( used locks)</a:t>
            </a:r>
          </a:p>
          <a:p>
            <a:r>
              <a:rPr lang="en-US" sz="1800" dirty="0">
                <a:cs typeface="Calibri"/>
              </a:rPr>
              <a:t>Helpers</a:t>
            </a:r>
          </a:p>
        </p:txBody>
      </p:sp>
    </p:spTree>
    <p:extLst>
      <p:ext uri="{BB962C8B-B14F-4D97-AF65-F5344CB8AC3E}">
        <p14:creationId xmlns:p14="http://schemas.microsoft.com/office/powerpoint/2010/main" val="295705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37AC47-83EC-4597-AB1F-4866367ED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0" b="5743"/>
          <a:stretch/>
        </p:blipFill>
        <p:spPr>
          <a:xfrm>
            <a:off x="5511589" y="523804"/>
            <a:ext cx="6680411" cy="5696039"/>
          </a:xfrm>
          <a:custGeom>
            <a:avLst/>
            <a:gdLst/>
            <a:ahLst/>
            <a:cxnLst/>
            <a:rect l="l" t="t" r="r" b="b"/>
            <a:pathLst>
              <a:path w="6680411" h="5696039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6E9F47-DC46-4A02-B5DB-26B56C39C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00598-F448-4D7F-9EDB-10EC0DC7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0"/>
            <a:ext cx="5111877" cy="10953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Animation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4DA4-B311-43E3-8570-49B840E6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33625"/>
            <a:ext cx="4378452" cy="3543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There will be a video attached in the folder to showcase the animation</a:t>
            </a:r>
          </a:p>
        </p:txBody>
      </p:sp>
    </p:spTree>
    <p:extLst>
      <p:ext uri="{BB962C8B-B14F-4D97-AF65-F5344CB8AC3E}">
        <p14:creationId xmlns:p14="http://schemas.microsoft.com/office/powerpoint/2010/main" val="2568576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2ACB-66C2-4ECA-8BD9-D2FE153E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Sound effects used (all the sound effects were made by myself)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973E33-CD74-4A95-9122-08FCABC8F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71254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29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48D0F-39F9-4D27-BF06-72C0BFD7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Editing applied to the sound effects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1C54CC2-146F-431C-A901-B5B6D0F6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891160"/>
            <a:ext cx="5455917" cy="306895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B9C23D0-D63B-4C63-A7AD-509E8033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891160"/>
            <a:ext cx="5455917" cy="30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Asset Creation</vt:lpstr>
      <vt:lpstr>Assets Made </vt:lpstr>
      <vt:lpstr>Images for Proof of the objects made</vt:lpstr>
      <vt:lpstr>Modifiers and tools used to make Each object</vt:lpstr>
      <vt:lpstr>Skinning applied to the body with also an extra controllers to control the body </vt:lpstr>
      <vt:lpstr>What the controllers and bones contain</vt:lpstr>
      <vt:lpstr>Animation</vt:lpstr>
      <vt:lpstr>Sound effects used (all the sound effects were made by myself)</vt:lpstr>
      <vt:lpstr>Editing applied to the sound effects</vt:lpstr>
      <vt:lpstr>Levels 1 and 2 made using the assets </vt:lpstr>
      <vt:lpstr>References to the textures used.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203</cp:revision>
  <dcterms:created xsi:type="dcterms:W3CDTF">2020-10-29T18:10:20Z</dcterms:created>
  <dcterms:modified xsi:type="dcterms:W3CDTF">2020-10-30T10:25:38Z</dcterms:modified>
</cp:coreProperties>
</file>