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6"/>
  </p:normalViewPr>
  <p:slideViewPr>
    <p:cSldViewPr snapToGrid="0" snapToObjects="1">
      <p:cViewPr varScale="1">
        <p:scale>
          <a:sx n="137" d="100"/>
          <a:sy n="137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24B23-E47F-BD4A-9233-E9A99D683EF7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9E587-8E17-0545-B053-E71AC319F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（比如包访问性，通过工具函数访问）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E587-8E17-0545-B053-E71AC319F0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5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E587-8E17-0545-B053-E71AC319F0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依赖抽象而不是依赖细节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E587-8E17-0545-B053-E71AC319F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CFFF-E501-B447-8E6B-2E5C6AF7D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第十章 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3E30-6C7F-E640-9276-D10D793DF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</a:t>
            </a:r>
          </a:p>
        </p:txBody>
      </p:sp>
    </p:spTree>
    <p:extLst>
      <p:ext uri="{BB962C8B-B14F-4D97-AF65-F5344CB8AC3E}">
        <p14:creationId xmlns:p14="http://schemas.microsoft.com/office/powerpoint/2010/main" val="225358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25B8-1CE9-0349-A240-F5E4DF15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为了修改而组织 （</a:t>
            </a:r>
            <a:r>
              <a:rPr lang="en-US" altLang="zh-CN" dirty="0"/>
              <a:t>cond.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58C-8404-8B4A-A544-D1406523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隔离修改</a:t>
            </a:r>
            <a:endParaRPr lang="en-US" dirty="0"/>
          </a:p>
          <a:p>
            <a:pPr lvl="1"/>
            <a:r>
              <a:rPr lang="zh-CN" altLang="en-US" dirty="0"/>
              <a:t>抽象类呈现概念，具体类实现细节</a:t>
            </a:r>
            <a:endParaRPr lang="en-US" altLang="zh-CN" dirty="0"/>
          </a:p>
          <a:p>
            <a:pPr lvl="1"/>
            <a:r>
              <a:rPr lang="zh-CN" altLang="en-US" dirty="0"/>
              <a:t>依赖倒置原则（</a:t>
            </a:r>
            <a:r>
              <a:rPr lang="en-US" altLang="zh-CN" dirty="0"/>
              <a:t>DIP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Inversion</a:t>
            </a:r>
            <a:r>
              <a:rPr lang="zh-CN" altLang="en-US" dirty="0"/>
              <a:t> </a:t>
            </a:r>
            <a:r>
              <a:rPr lang="en-US" altLang="zh-CN" dirty="0"/>
              <a:t>Principle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0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B389-E113-6240-B23A-75ED549C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06F7-EE3E-1D49-8E87-1CA2532A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类的组织</a:t>
            </a:r>
            <a:endParaRPr lang="en-US" altLang="zh-CN" dirty="0"/>
          </a:p>
          <a:p>
            <a:r>
              <a:rPr lang="zh-CN" altLang="en-US" dirty="0"/>
              <a:t>类应该短小</a:t>
            </a:r>
            <a:endParaRPr lang="en-US" altLang="zh-CN" dirty="0"/>
          </a:p>
          <a:p>
            <a:pPr lvl="1"/>
            <a:r>
              <a:rPr lang="zh-CN" altLang="en-US" dirty="0"/>
              <a:t>单一权责</a:t>
            </a:r>
            <a:endParaRPr lang="en-US" altLang="zh-CN" dirty="0"/>
          </a:p>
          <a:p>
            <a:pPr lvl="1"/>
            <a:r>
              <a:rPr lang="zh-CN" altLang="en-US" dirty="0"/>
              <a:t>内聚</a:t>
            </a:r>
            <a:endParaRPr lang="en-US" altLang="zh-CN" dirty="0"/>
          </a:p>
          <a:p>
            <a:pPr lvl="1"/>
            <a:r>
              <a:rPr lang="zh-CN" altLang="en-US" dirty="0"/>
              <a:t>内聚性产生短小的类</a:t>
            </a:r>
            <a:endParaRPr lang="en-US" altLang="zh-CN" dirty="0"/>
          </a:p>
          <a:p>
            <a:r>
              <a:rPr lang="zh-CN" altLang="en-US" dirty="0"/>
              <a:t>为了修改而组织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9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175E-558E-2B4B-8F39-B644018E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类的组织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6C38-9D90-0943-AEB1-C4A84750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顺序</a:t>
            </a:r>
            <a:endParaRPr lang="en-US" altLang="zh-CN" dirty="0"/>
          </a:p>
          <a:p>
            <a:r>
              <a:rPr lang="zh-CN" altLang="en-US" dirty="0"/>
              <a:t>公共静态常量</a:t>
            </a:r>
            <a:endParaRPr lang="en-US" altLang="zh-CN" dirty="0"/>
          </a:p>
          <a:p>
            <a:r>
              <a:rPr lang="zh-CN" altLang="en-US" dirty="0"/>
              <a:t>私有静态变量</a:t>
            </a:r>
            <a:endParaRPr lang="en-US" altLang="zh-CN" dirty="0"/>
          </a:p>
          <a:p>
            <a:r>
              <a:rPr lang="zh-CN" altLang="en-US" dirty="0"/>
              <a:t>私有实体变量</a:t>
            </a:r>
            <a:endParaRPr lang="en-US" altLang="zh-CN" dirty="0"/>
          </a:p>
          <a:p>
            <a:r>
              <a:rPr lang="zh-CN" altLang="en-US" dirty="0"/>
              <a:t>公共函数 （其使用的私有函数紧随其后）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18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3D05-88A2-BF41-9979-58A1570A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类的组织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3F16-A381-0C4A-A0D3-17100899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封装</a:t>
            </a:r>
            <a:endParaRPr lang="en-US" altLang="zh-CN" dirty="0"/>
          </a:p>
          <a:p>
            <a:r>
              <a:rPr lang="zh-CN" altLang="en-US" dirty="0"/>
              <a:t>保持变量和函数的私有性</a:t>
            </a:r>
            <a:endParaRPr lang="en-US" altLang="zh-CN" dirty="0"/>
          </a:p>
          <a:p>
            <a:r>
              <a:rPr lang="zh-CN" altLang="en-US" dirty="0"/>
              <a:t>为了测试可以放松</a:t>
            </a:r>
            <a:endParaRPr lang="en-US" altLang="zh-CN" dirty="0"/>
          </a:p>
          <a:p>
            <a:r>
              <a:rPr lang="zh-CN" altLang="en-US" dirty="0"/>
              <a:t>放松封装是下策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6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6965-8C46-9B41-AFF3-D7F8CA5D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类应该短小 </a:t>
            </a:r>
            <a:r>
              <a:rPr lang="en-US" altLang="zh-CN" dirty="0"/>
              <a:t>–</a:t>
            </a:r>
            <a:r>
              <a:rPr lang="zh-CN" altLang="en-US" dirty="0"/>
              <a:t> 单一权责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1C70-B007-A945-BB17-E3A35A92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类有且只有一条加以修改的理由</a:t>
            </a:r>
            <a:endParaRPr lang="en-US" altLang="zh-CN" dirty="0"/>
          </a:p>
          <a:p>
            <a:r>
              <a:rPr lang="zh-CN" altLang="en-US" dirty="0"/>
              <a:t>容易被违反</a:t>
            </a:r>
            <a:endParaRPr lang="en-US" altLang="zh-CN" dirty="0"/>
          </a:p>
          <a:p>
            <a:pPr lvl="1"/>
            <a:r>
              <a:rPr lang="zh-CN" altLang="en-US" dirty="0"/>
              <a:t>代码能工作和保持整洁是两种工作</a:t>
            </a:r>
            <a:endParaRPr lang="en-US" altLang="zh-CN" dirty="0"/>
          </a:p>
          <a:p>
            <a:pPr lvl="1"/>
            <a:r>
              <a:rPr lang="zh-CN" altLang="en-US" dirty="0"/>
              <a:t>害怕太多短小类会变复杂</a:t>
            </a:r>
            <a:endParaRPr lang="en-US" altLang="zh-CN" dirty="0"/>
          </a:p>
          <a:p>
            <a:r>
              <a:rPr lang="zh-CN" altLang="en-US" dirty="0"/>
              <a:t>可以在特定的时间只需要理解相关的复杂性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6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FCC0-D936-744C-AABE-CC45A8B8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类应该短小 </a:t>
            </a:r>
            <a:r>
              <a:rPr lang="en-US" altLang="zh-CN" dirty="0"/>
              <a:t>–</a:t>
            </a:r>
            <a:r>
              <a:rPr lang="zh-CN" altLang="en-US" dirty="0"/>
              <a:t> 内聚性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6C40-5D37-C641-856D-C1B5C6B8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类中的所有方法对所有实体变量的使用</a:t>
            </a:r>
            <a:endParaRPr lang="en-US" altLang="zh-CN" dirty="0"/>
          </a:p>
          <a:p>
            <a:r>
              <a:rPr lang="zh-CN" altLang="en-US" dirty="0"/>
              <a:t>保持内聚性就会得到许多短小的类</a:t>
            </a:r>
            <a:endParaRPr lang="en-US" altLang="zh-CN" dirty="0"/>
          </a:p>
          <a:p>
            <a:pPr lvl="1"/>
            <a:r>
              <a:rPr lang="zh-CN" altLang="en-US" dirty="0"/>
              <a:t>比如多参函数中分拆小的函数</a:t>
            </a:r>
            <a:r>
              <a:rPr lang="en-US" altLang="zh-CN" dirty="0"/>
              <a:t> -&gt; </a:t>
            </a:r>
            <a:r>
              <a:rPr lang="zh-CN" altLang="en-US" dirty="0"/>
              <a:t>内聚性降低</a:t>
            </a:r>
            <a:r>
              <a:rPr lang="en-US" altLang="zh-CN" dirty="0"/>
              <a:t> -&gt; </a:t>
            </a:r>
            <a:r>
              <a:rPr lang="zh-CN" altLang="en-US" dirty="0"/>
              <a:t>提升类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508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ED6C-E8ED-754E-8A2D-F8954B4F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为了修改而组织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3F54-3AF7-9E4D-8CEC-421E9A36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修改程序不可避免</a:t>
            </a:r>
            <a:endParaRPr lang="en-US" altLang="zh-CN" dirty="0"/>
          </a:p>
          <a:p>
            <a:r>
              <a:rPr lang="zh-CN" altLang="en-US" dirty="0"/>
              <a:t>修改有风险</a:t>
            </a:r>
            <a:endParaRPr lang="en-US" altLang="zh-CN" dirty="0"/>
          </a:p>
          <a:p>
            <a:r>
              <a:rPr lang="zh-CN" altLang="en-US" dirty="0"/>
              <a:t>开放闭合原则（</a:t>
            </a:r>
            <a:r>
              <a:rPr lang="en-US" altLang="zh-CN" dirty="0"/>
              <a:t>OCP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420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E1-CB61-8D41-8CAC-5097E411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为了修改而组织 （</a:t>
            </a:r>
            <a:r>
              <a:rPr lang="en-US" altLang="zh-CN" dirty="0"/>
              <a:t>cond.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255D-8AFC-CC49-A0CB-F702F77C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04A57-4B3E-B74E-9531-880AED9A8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59" y="2641118"/>
            <a:ext cx="5765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5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7249-C853-4247-9A5D-5B10F55D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为了修改而组织 （</a:t>
            </a:r>
            <a:r>
              <a:rPr lang="en-US" altLang="zh-CN" dirty="0"/>
              <a:t>cond.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3A89-A39F-6043-B8C1-ACCE1E07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4A79B-4CC9-0646-8A4A-9EB06BFF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2768878"/>
            <a:ext cx="4670860" cy="30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108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1373</TotalTime>
  <Words>249</Words>
  <Application>Microsoft Macintosh PowerPoint</Application>
  <PresentationFormat>Widescreen</PresentationFormat>
  <Paragraphs>47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第十章 类</vt:lpstr>
      <vt:lpstr>提纲</vt:lpstr>
      <vt:lpstr>类的组织</vt:lpstr>
      <vt:lpstr>类的组织</vt:lpstr>
      <vt:lpstr>类应该短小 – 单一权责 </vt:lpstr>
      <vt:lpstr>类应该短小 – 内聚性</vt:lpstr>
      <vt:lpstr>为了修改而组织 </vt:lpstr>
      <vt:lpstr>为了修改而组织 （cond.）</vt:lpstr>
      <vt:lpstr>为了修改而组织 （cond.）</vt:lpstr>
      <vt:lpstr>为了修改而组织 （cond.）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类</dc:title>
  <dc:creator>Fred (Zhang Yufeng) [Cart &amp; Checkout Frontend]</dc:creator>
  <cp:lastModifiedBy>Fred (Zhang Yufeng) [Cart &amp; Checkout Frontend]</cp:lastModifiedBy>
  <cp:revision>16</cp:revision>
  <dcterms:created xsi:type="dcterms:W3CDTF">2019-04-03T02:02:37Z</dcterms:created>
  <dcterms:modified xsi:type="dcterms:W3CDTF">2019-04-04T00:56:15Z</dcterms:modified>
</cp:coreProperties>
</file>