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4425-E3BF-B44E-917A-EA315C44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3037-A83C-9645-A8AB-9622B3D89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38D2-0937-2346-9D88-E1AAB83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5EDF-58AB-494B-88B0-D7E5CAEA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4F8F-B61E-5441-B128-50204DF8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C41F-9C03-E44E-8940-7A27D65F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D4B2F-8B5B-3F40-9129-9CFEC293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5C3F-15F9-824E-AED0-74C7EC88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1BC9-4F00-6040-AFBB-16365E39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4013-E4D7-9E49-8F82-59CDBAC9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D27C2-F6A1-754D-A823-8D770D36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A17A-0C1C-B14D-8D80-84E1E418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DAA4-7D5F-0048-8E68-A466AB11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F913-FBCB-6545-9ABB-04226F9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BAFF-87C5-A540-8F47-36EAC18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D6DD-63C9-7245-8335-7D12C1D7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7203-B582-AA4D-8CC8-0077E16C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AF74-191E-164A-866D-7AFA8DF0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A203-E7B6-8B44-8F58-C2542FF2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2C55-23A6-CB48-B608-058E7C27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8865-2967-1046-8456-E693A138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8AF8-CFF7-4A45-876C-C1DC5841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7928-EB40-464F-89EC-F429E7E8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6977-7044-AA48-B0C2-D8F5B3A6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D3E2-BE59-824C-BBC0-45BA4E96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4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EB1-56E8-CB47-A9E5-79525245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6610-9F2B-7B49-BB2F-76BE4654E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28D5-A771-114F-B9D8-FD467A3F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B4EBD-00CC-594E-A8D3-16AC0F8C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D8079-42F9-4248-9D9C-80157B63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E93EB-49F7-6F4C-BF21-ADB35FA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C419-8253-D24E-A961-C2F4BAAC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C47A-8C39-3B4F-AB74-0D8DAEBE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EAC1-875D-B744-B5EF-B1359A54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34C0-C07B-734C-B58B-107E1C8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3CA9-BA9E-F045-A4A2-9846D31E8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85F9-2753-8748-AEB3-1FECA2B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930E0-F13D-254B-AAA2-7BD93956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4E9CC-C078-7C43-BCCE-BE36DA85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C9CA-9254-0C4F-8576-84E5F8F9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B9B93-0A0C-3D4B-BA90-3010CC94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8A70B-8DD1-A74B-8FC4-0141283F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5E2AC-7E4E-9347-9CF7-79A1A36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3B368-9474-2648-8E69-FC3E2B3D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9C67-870C-B341-AB8A-856771C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21A0-F1C1-DC43-B903-09696648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A1DF-9124-FD41-BD99-2BEE69D7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8694-9C67-2E4C-B7ED-41C73AA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CABCD-DD05-CF44-9FF2-7D8D3289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588F-EFC2-0045-A7FA-529DF85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217A-B9A0-6F42-B9CF-F836A7B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B917-9C67-8A46-85B0-51230C6E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A3FE-36B0-7A4B-9147-C545C1AB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8E0A3-B43D-CD42-A717-99C2C9913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8905-2E94-D147-8C96-7F302B0D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D952-E071-4A4C-9AB2-6643B106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9480-4A54-F04A-ACA2-A0B95241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2A47-9198-934E-9ECC-654ADCF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041FF-BD1A-944B-9C6D-4B723283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B119-3CAC-A74E-B674-BA12BDF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1FC8-17A0-0247-82B1-1F84D1BD3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CABE-2186-1B4E-A350-1DDB33CDACB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A51E-2DBF-A840-8600-01FDCFA6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4E50-77A1-1B41-8577-99F1AE255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643F-7988-4F46-AFAC-BE3E3350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5ABF-B45A-7A41-BD19-B5F2F16C2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Formatting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CB28-E623-C54F-B6CE-43A94907A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709F-75F2-F845-BB68-A36E1FCA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5570-E68F-5942-9768-3600B3BE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with fellow developers	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Readability =&gt;</a:t>
            </a:r>
            <a:r>
              <a:rPr lang="en-US" dirty="0"/>
              <a:t> maintainability =&gt; extensibility</a:t>
            </a:r>
          </a:p>
        </p:txBody>
      </p:sp>
    </p:spTree>
    <p:extLst>
      <p:ext uri="{BB962C8B-B14F-4D97-AF65-F5344CB8AC3E}">
        <p14:creationId xmlns:p14="http://schemas.microsoft.com/office/powerpoint/2010/main" val="24368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B7C-1AEA-614C-BA6B-CE1A22EB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C3259-CD79-CD48-A275-BF2E3D6C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Vertical</a:t>
            </a:r>
          </a:p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200 - 500</a:t>
            </a:r>
          </a:p>
          <a:p>
            <a:endParaRPr lang="en-US" altLang="zh-CN" dirty="0"/>
          </a:p>
          <a:p>
            <a:r>
              <a:rPr lang="en-US" altLang="zh-CN" dirty="0"/>
              <a:t>Horizontal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solidFill>
                  <a:schemeClr val="bg1"/>
                </a:solidFill>
              </a:rPr>
              <a:t>100—120/line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F1C4-AC62-614B-B1A9-9C62195B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Formatting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A8F001-118A-6241-8713-1D8340F2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8" r="14957"/>
          <a:stretch/>
        </p:blipFill>
        <p:spPr>
          <a:xfrm>
            <a:off x="0" y="1439632"/>
            <a:ext cx="5878536" cy="49135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4650E-F59E-404F-982E-AD67F06D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" r="13574" b="15828"/>
          <a:stretch/>
        </p:blipFill>
        <p:spPr>
          <a:xfrm>
            <a:off x="5402153" y="1439632"/>
            <a:ext cx="6789848" cy="49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4F17-2D31-E242-9C25-6959BE45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D88C-6E7F-7B45-9039-4EDDFA7A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Vertical Openness Between Concepts</a:t>
            </a:r>
          </a:p>
          <a:p>
            <a:endParaRPr lang="en-US" dirty="0"/>
          </a:p>
          <a:p>
            <a:r>
              <a:rPr lang="en-US" dirty="0"/>
              <a:t>Vertical Distance</a:t>
            </a:r>
          </a:p>
          <a:p>
            <a:pPr marL="0" indent="0">
              <a:buNone/>
            </a:pPr>
            <a:r>
              <a:rPr lang="en-US" dirty="0"/>
              <a:t>	Variable Declarations</a:t>
            </a:r>
          </a:p>
          <a:p>
            <a:pPr marL="0" indent="0">
              <a:buNone/>
            </a:pPr>
            <a:r>
              <a:rPr lang="en-US" dirty="0"/>
              <a:t>	Instance variables</a:t>
            </a:r>
          </a:p>
          <a:p>
            <a:pPr marL="0" indent="0">
              <a:buNone/>
            </a:pPr>
            <a:r>
              <a:rPr lang="en-US" dirty="0"/>
              <a:t>	Dependent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Vertical Ordering (news paper)</a:t>
            </a:r>
          </a:p>
          <a:p>
            <a:pPr marL="0" indent="0">
              <a:buNone/>
            </a:pPr>
            <a:r>
              <a:rPr lang="en-US" dirty="0"/>
              <a:t>	important comes first</a:t>
            </a:r>
          </a:p>
          <a:p>
            <a:pPr marL="0" indent="0">
              <a:buNone/>
            </a:pPr>
            <a:r>
              <a:rPr lang="en-US" dirty="0"/>
              <a:t>	low-level come last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5B3BE-0A62-B347-BB8F-A8036F70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85" y="2490788"/>
            <a:ext cx="6684215" cy="30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A392-7F95-D244-A2A1-402EF483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Horizontal</a:t>
            </a:r>
            <a:r>
              <a:rPr lang="zh-CN" altLang="en-US" dirty="0"/>
              <a:t> </a:t>
            </a:r>
            <a:r>
              <a:rPr lang="en-US" altLang="zh-CN" dirty="0"/>
              <a:t>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6D6C-319F-7B41-993A-069D118E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Openness and Density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550C2-5611-3441-8FED-A1768703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3" y="2387600"/>
            <a:ext cx="8737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8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EF10-E4B1-EC45-82D8-2310B8F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A3B4-3AF6-E74F-A6FB-3A26B6A0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Team Convention</a:t>
            </a:r>
          </a:p>
          <a:p>
            <a:r>
              <a:rPr lang="en-US" altLang="zh-CN" sz="4000" dirty="0"/>
              <a:t>More….?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30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77D9-7649-B345-8BFF-BD2765E5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204-3093-194B-A7E7-BD8ADDDF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47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Formatting</vt:lpstr>
      <vt:lpstr>WHY ?</vt:lpstr>
      <vt:lpstr>HOW ?</vt:lpstr>
      <vt:lpstr>HOW ?   -- Vertical Formatting</vt:lpstr>
      <vt:lpstr>HOW ?   -- Vertical Formatting</vt:lpstr>
      <vt:lpstr>HOW ?   -- Horizontal Formatting</vt:lpstr>
      <vt:lpstr>HOW ?  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Lucy S (Shen Yilu) [Discovery Frontend]</dc:creator>
  <cp:lastModifiedBy>Lucy S (Shen Yilu) [Discovery Frontend]</cp:lastModifiedBy>
  <cp:revision>16</cp:revision>
  <dcterms:created xsi:type="dcterms:W3CDTF">2019-03-06T14:30:59Z</dcterms:created>
  <dcterms:modified xsi:type="dcterms:W3CDTF">2019-03-07T10:12:30Z</dcterms:modified>
</cp:coreProperties>
</file>