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77554-3791-49C0-B648-E4016615C12D}" type="datetimeFigureOut">
              <a:rPr lang="en-CA" smtClean="0"/>
              <a:t>2021-09-18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43172-E031-48E5-85C6-68C04F7765F3}" type="slidenum">
              <a:rPr lang="en-CA" smtClean="0"/>
              <a:t>‹#›</a:t>
            </a:fld>
            <a:endParaRPr lang="en-CA"/>
          </a:p>
        </p:txBody>
      </p:sp>
    </p:spTree>
    <p:extLst>
      <p:ext uri="{BB962C8B-B14F-4D97-AF65-F5344CB8AC3E}">
        <p14:creationId xmlns:p14="http://schemas.microsoft.com/office/powerpoint/2010/main" val="334619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243172-E031-48E5-85C6-68C04F7765F3}" type="slidenum">
              <a:rPr lang="en-CA" smtClean="0"/>
              <a:t>1</a:t>
            </a:fld>
            <a:endParaRPr lang="en-CA"/>
          </a:p>
        </p:txBody>
      </p:sp>
    </p:spTree>
    <p:extLst>
      <p:ext uri="{BB962C8B-B14F-4D97-AF65-F5344CB8AC3E}">
        <p14:creationId xmlns:p14="http://schemas.microsoft.com/office/powerpoint/2010/main" val="47487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EB0B-17B6-476F-B4DE-E9C8380EF9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8908CF1-398D-4A14-AFAA-5196C372E2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48434AF-5564-41B3-BD8F-920D897BDBE3}"/>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5" name="Footer Placeholder 4">
            <a:extLst>
              <a:ext uri="{FF2B5EF4-FFF2-40B4-BE49-F238E27FC236}">
                <a16:creationId xmlns:a16="http://schemas.microsoft.com/office/drawing/2014/main" id="{9B207647-8120-4048-80D2-FDCF4AED6B5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3BA40-7C9E-4A72-B72C-609EF8E8D76C}"/>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38872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33F0-5E47-4692-B976-CA64FFEBDAD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4D84AB-0673-416A-B8B9-09AC27099F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FFBC5A-2C5B-44B1-94DB-2920534EF3A7}"/>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5" name="Footer Placeholder 4">
            <a:extLst>
              <a:ext uri="{FF2B5EF4-FFF2-40B4-BE49-F238E27FC236}">
                <a16:creationId xmlns:a16="http://schemas.microsoft.com/office/drawing/2014/main" id="{D86DAB59-17B1-45B8-850A-ED02AA4927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FBE2AA-5102-4961-ADD4-798F51CAF2D0}"/>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1353828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49B76-4CD1-47D2-9877-07636E110F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A4EEB0F-51F4-4F96-A064-420DE4D73D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D2826C-95AB-4309-A76E-D6B86125EEE1}"/>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5" name="Footer Placeholder 4">
            <a:extLst>
              <a:ext uri="{FF2B5EF4-FFF2-40B4-BE49-F238E27FC236}">
                <a16:creationId xmlns:a16="http://schemas.microsoft.com/office/drawing/2014/main" id="{025D2E9C-F439-4585-8055-D6B97181B7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15A5C2-374A-47DB-AB94-7E934B4D71D6}"/>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37371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96D2-42BE-4A34-B73E-E46EFC66AA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29901F-08DB-4625-B4A1-44D6022CF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D005AC-CD71-4AC0-97F3-EC83FD7EA22C}"/>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5" name="Footer Placeholder 4">
            <a:extLst>
              <a:ext uri="{FF2B5EF4-FFF2-40B4-BE49-F238E27FC236}">
                <a16:creationId xmlns:a16="http://schemas.microsoft.com/office/drawing/2014/main" id="{C75504B2-1DBE-4FB0-8588-43ADFFAB4A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C1255A-6D4B-4CD5-B253-EDCB4A854D12}"/>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1823032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0190-70D8-4C33-870A-60C6BFA88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925F243-160B-4CEA-B476-E83DBC64F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25C3FD-DB1F-4E80-8820-2F4EDFC8D685}"/>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5" name="Footer Placeholder 4">
            <a:extLst>
              <a:ext uri="{FF2B5EF4-FFF2-40B4-BE49-F238E27FC236}">
                <a16:creationId xmlns:a16="http://schemas.microsoft.com/office/drawing/2014/main" id="{5F071D1C-A6D9-4499-AED4-DD4F38214AE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820A0-8D23-4E9B-BD83-D7A89E5F7812}"/>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247587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64CC-9661-40DE-911C-638FBD66139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439FAEE-BE9C-4A24-8D04-85A9E8B614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1D5CDFE-AE43-4556-81F4-431C66376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D44631F-7E47-4654-A530-1EBE730B2014}"/>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6" name="Footer Placeholder 5">
            <a:extLst>
              <a:ext uri="{FF2B5EF4-FFF2-40B4-BE49-F238E27FC236}">
                <a16:creationId xmlns:a16="http://schemas.microsoft.com/office/drawing/2014/main" id="{BC97FA35-4A8A-46DF-A0A5-130973E37C6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AAD62D-8840-429E-81FD-C1871AC6070C}"/>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263777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1AF1-BC4A-4146-98F5-358C431CF2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2259455-9499-40D2-80AD-10429DB2FE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E681A-FEA7-46B6-B1A0-48C3B5C77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0713D87-B8FF-45E1-978D-6B66F0947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AB3E26-D6FA-479A-B027-3F39B561D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2D68838-E45F-494A-8A95-2B499082D490}"/>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8" name="Footer Placeholder 7">
            <a:extLst>
              <a:ext uri="{FF2B5EF4-FFF2-40B4-BE49-F238E27FC236}">
                <a16:creationId xmlns:a16="http://schemas.microsoft.com/office/drawing/2014/main" id="{A8A10F7D-DB55-4095-A303-9DC549FA3AC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45AE635-6EF0-4CBE-A4FB-405711DFC32F}"/>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411980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7A2E-C355-4892-84A4-CEB0FCA841F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D27B955-87A7-4330-BD66-799E64A652BC}"/>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4" name="Footer Placeholder 3">
            <a:extLst>
              <a:ext uri="{FF2B5EF4-FFF2-40B4-BE49-F238E27FC236}">
                <a16:creationId xmlns:a16="http://schemas.microsoft.com/office/drawing/2014/main" id="{8417BB8C-D099-42B3-927E-CA2C7193CC0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3E4A66C-A0C0-4E15-BEFD-A0A0366C0E31}"/>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89324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3096E-B197-4049-9F50-92862496C73D}"/>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3" name="Footer Placeholder 2">
            <a:extLst>
              <a:ext uri="{FF2B5EF4-FFF2-40B4-BE49-F238E27FC236}">
                <a16:creationId xmlns:a16="http://schemas.microsoft.com/office/drawing/2014/main" id="{43B4FC57-20C1-475F-AE9A-3E23FF1313A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DC2E679-EA36-408D-8511-59C4FE81BB11}"/>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215672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A182-35CD-4694-A3FA-747812375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DF6F5B1-5456-4461-AD03-2810E02E3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B386316-9A16-4763-A8BE-995CC9520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9681B-FAD4-4C75-89C9-B117B5D8A1B7}"/>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6" name="Footer Placeholder 5">
            <a:extLst>
              <a:ext uri="{FF2B5EF4-FFF2-40B4-BE49-F238E27FC236}">
                <a16:creationId xmlns:a16="http://schemas.microsoft.com/office/drawing/2014/main" id="{0E36898A-A407-4D53-852B-308247F3F4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76D894-CFB4-4BC4-923A-EB08BEB3389A}"/>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318952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3366-459D-4C24-A28D-472AB0CD2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ED3AC44-3051-471B-9E0F-275211343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152DD4F-07DF-440A-B093-3384CE464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2CDD4-362F-4DD0-8F97-0291AAE0FF8C}"/>
              </a:ext>
            </a:extLst>
          </p:cNvPr>
          <p:cNvSpPr>
            <a:spLocks noGrp="1"/>
          </p:cNvSpPr>
          <p:nvPr>
            <p:ph type="dt" sz="half" idx="10"/>
          </p:nvPr>
        </p:nvSpPr>
        <p:spPr/>
        <p:txBody>
          <a:bodyPr/>
          <a:lstStyle/>
          <a:p>
            <a:fld id="{7EE53D39-39BF-4118-A184-3C1F50C0948C}" type="datetimeFigureOut">
              <a:rPr lang="en-CA" smtClean="0"/>
              <a:t>2021-09-18</a:t>
            </a:fld>
            <a:endParaRPr lang="en-CA"/>
          </a:p>
        </p:txBody>
      </p:sp>
      <p:sp>
        <p:nvSpPr>
          <p:cNvPr id="6" name="Footer Placeholder 5">
            <a:extLst>
              <a:ext uri="{FF2B5EF4-FFF2-40B4-BE49-F238E27FC236}">
                <a16:creationId xmlns:a16="http://schemas.microsoft.com/office/drawing/2014/main" id="{2351932F-B7B6-4DAB-889D-A56A3DBA4F5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DD9B360-8D15-4963-B9F4-F68F92553F3A}"/>
              </a:ext>
            </a:extLst>
          </p:cNvPr>
          <p:cNvSpPr>
            <a:spLocks noGrp="1"/>
          </p:cNvSpPr>
          <p:nvPr>
            <p:ph type="sldNum" sz="quarter" idx="12"/>
          </p:nvPr>
        </p:nvSpPr>
        <p:spPr/>
        <p:txBody>
          <a:bodyPr/>
          <a:lstStyle/>
          <a:p>
            <a:fld id="{5B59CD21-DA1D-4DAC-9E1A-B7921ACF6B5A}" type="slidenum">
              <a:rPr lang="en-CA" smtClean="0"/>
              <a:t>‹#›</a:t>
            </a:fld>
            <a:endParaRPr lang="en-CA"/>
          </a:p>
        </p:txBody>
      </p:sp>
    </p:spTree>
    <p:extLst>
      <p:ext uri="{BB962C8B-B14F-4D97-AF65-F5344CB8AC3E}">
        <p14:creationId xmlns:p14="http://schemas.microsoft.com/office/powerpoint/2010/main" val="77161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593F1-99E3-4E29-8FA8-FD9FE7105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FF754A1-5605-4A01-AD93-C4117E5D0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6E641E-CC5F-4B34-B0FB-85C424295E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53D39-39BF-4118-A184-3C1F50C0948C}" type="datetimeFigureOut">
              <a:rPr lang="en-CA" smtClean="0"/>
              <a:t>2021-09-18</a:t>
            </a:fld>
            <a:endParaRPr lang="en-CA"/>
          </a:p>
        </p:txBody>
      </p:sp>
      <p:sp>
        <p:nvSpPr>
          <p:cNvPr id="5" name="Footer Placeholder 4">
            <a:extLst>
              <a:ext uri="{FF2B5EF4-FFF2-40B4-BE49-F238E27FC236}">
                <a16:creationId xmlns:a16="http://schemas.microsoft.com/office/drawing/2014/main" id="{5C25068B-58FA-4A7A-84AC-6365F6427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E31DAEF-895F-457B-8347-92643CC39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9CD21-DA1D-4DAC-9E1A-B7921ACF6B5A}" type="slidenum">
              <a:rPr lang="en-CA" smtClean="0"/>
              <a:t>‹#›</a:t>
            </a:fld>
            <a:endParaRPr lang="en-CA"/>
          </a:p>
        </p:txBody>
      </p:sp>
    </p:spTree>
    <p:extLst>
      <p:ext uri="{BB962C8B-B14F-4D97-AF65-F5344CB8AC3E}">
        <p14:creationId xmlns:p14="http://schemas.microsoft.com/office/powerpoint/2010/main" val="269165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6680FAB-8DD6-4B18-A7CD-7B6B8D540DD4}"/>
              </a:ext>
            </a:extLst>
          </p:cNvPr>
          <p:cNvGraphicFramePr>
            <a:graphicFrameLocks noGrp="1"/>
          </p:cNvGraphicFramePr>
          <p:nvPr>
            <p:extLst>
              <p:ext uri="{D42A27DB-BD31-4B8C-83A1-F6EECF244321}">
                <p14:modId xmlns:p14="http://schemas.microsoft.com/office/powerpoint/2010/main" val="2913859385"/>
              </p:ext>
            </p:extLst>
          </p:nvPr>
        </p:nvGraphicFramePr>
        <p:xfrm>
          <a:off x="738446" y="1679403"/>
          <a:ext cx="10698582" cy="2964570"/>
        </p:xfrm>
        <a:graphic>
          <a:graphicData uri="http://schemas.openxmlformats.org/drawingml/2006/table">
            <a:tbl>
              <a:tblPr firstRow="1" bandRow="1">
                <a:tableStyleId>{5C22544A-7EE6-4342-B048-85BDC9FD1C3A}</a:tableStyleId>
              </a:tblPr>
              <a:tblGrid>
                <a:gridCol w="1783097">
                  <a:extLst>
                    <a:ext uri="{9D8B030D-6E8A-4147-A177-3AD203B41FA5}">
                      <a16:colId xmlns:a16="http://schemas.microsoft.com/office/drawing/2014/main" val="1008587496"/>
                    </a:ext>
                  </a:extLst>
                </a:gridCol>
                <a:gridCol w="1783097">
                  <a:extLst>
                    <a:ext uri="{9D8B030D-6E8A-4147-A177-3AD203B41FA5}">
                      <a16:colId xmlns:a16="http://schemas.microsoft.com/office/drawing/2014/main" val="3983780755"/>
                    </a:ext>
                  </a:extLst>
                </a:gridCol>
                <a:gridCol w="1783097">
                  <a:extLst>
                    <a:ext uri="{9D8B030D-6E8A-4147-A177-3AD203B41FA5}">
                      <a16:colId xmlns:a16="http://schemas.microsoft.com/office/drawing/2014/main" val="1400746845"/>
                    </a:ext>
                  </a:extLst>
                </a:gridCol>
                <a:gridCol w="1783097">
                  <a:extLst>
                    <a:ext uri="{9D8B030D-6E8A-4147-A177-3AD203B41FA5}">
                      <a16:colId xmlns:a16="http://schemas.microsoft.com/office/drawing/2014/main" val="106933133"/>
                    </a:ext>
                  </a:extLst>
                </a:gridCol>
                <a:gridCol w="1783097">
                  <a:extLst>
                    <a:ext uri="{9D8B030D-6E8A-4147-A177-3AD203B41FA5}">
                      <a16:colId xmlns:a16="http://schemas.microsoft.com/office/drawing/2014/main" val="1206604460"/>
                    </a:ext>
                  </a:extLst>
                </a:gridCol>
                <a:gridCol w="1783097">
                  <a:extLst>
                    <a:ext uri="{9D8B030D-6E8A-4147-A177-3AD203B41FA5}">
                      <a16:colId xmlns:a16="http://schemas.microsoft.com/office/drawing/2014/main" val="1044519448"/>
                    </a:ext>
                  </a:extLst>
                </a:gridCol>
              </a:tblGrid>
              <a:tr h="494095">
                <a:tc>
                  <a:txBody>
                    <a:bodyPr/>
                    <a:lstStyle/>
                    <a:p>
                      <a:r>
                        <a:rPr lang="en-CA" dirty="0"/>
                        <a:t>Weeks</a:t>
                      </a:r>
                    </a:p>
                  </a:txBody>
                  <a:tcPr/>
                </a:tc>
                <a:tc>
                  <a:txBody>
                    <a:bodyPr/>
                    <a:lstStyle/>
                    <a:p>
                      <a:r>
                        <a:rPr lang="en-CA" dirty="0"/>
                        <a:t>Monday</a:t>
                      </a:r>
                    </a:p>
                  </a:txBody>
                  <a:tcPr/>
                </a:tc>
                <a:tc>
                  <a:txBody>
                    <a:bodyPr/>
                    <a:lstStyle/>
                    <a:p>
                      <a:r>
                        <a:rPr lang="en-CA" dirty="0"/>
                        <a:t>Tuesday</a:t>
                      </a:r>
                    </a:p>
                  </a:txBody>
                  <a:tcPr/>
                </a:tc>
                <a:tc>
                  <a:txBody>
                    <a:bodyPr/>
                    <a:lstStyle/>
                    <a:p>
                      <a:r>
                        <a:rPr lang="en-CA" dirty="0"/>
                        <a:t>Wednesday</a:t>
                      </a:r>
                    </a:p>
                  </a:txBody>
                  <a:tcPr/>
                </a:tc>
                <a:tc>
                  <a:txBody>
                    <a:bodyPr/>
                    <a:lstStyle/>
                    <a:p>
                      <a:r>
                        <a:rPr lang="en-CA" dirty="0"/>
                        <a:t>Thursday</a:t>
                      </a:r>
                    </a:p>
                  </a:txBody>
                  <a:tcPr/>
                </a:tc>
                <a:tc>
                  <a:txBody>
                    <a:bodyPr/>
                    <a:lstStyle/>
                    <a:p>
                      <a:r>
                        <a:rPr lang="en-CA" dirty="0"/>
                        <a:t>Friday</a:t>
                      </a:r>
                    </a:p>
                  </a:txBody>
                  <a:tcPr/>
                </a:tc>
                <a:extLst>
                  <a:ext uri="{0D108BD9-81ED-4DB2-BD59-A6C34878D82A}">
                    <a16:rowId xmlns:a16="http://schemas.microsoft.com/office/drawing/2014/main" val="1250893132"/>
                  </a:ext>
                </a:extLst>
              </a:tr>
              <a:tr h="494095">
                <a:tc>
                  <a:txBody>
                    <a:bodyPr/>
                    <a:lstStyle/>
                    <a:p>
                      <a:r>
                        <a:rPr lang="en-CA" dirty="0"/>
                        <a:t>Week 1</a:t>
                      </a:r>
                    </a:p>
                  </a:txBody>
                  <a:tcPr/>
                </a:tc>
                <a:tc>
                  <a:txBody>
                    <a:bodyPr/>
                    <a:lstStyle/>
                    <a:p>
                      <a:r>
                        <a:rPr lang="en-CA" dirty="0"/>
                        <a:t>1</a:t>
                      </a:r>
                      <a:r>
                        <a:rPr lang="en-CA" baseline="30000" dirty="0"/>
                        <a:t>st</a:t>
                      </a:r>
                      <a:r>
                        <a:rPr lang="en-CA" dirty="0"/>
                        <a:t> </a:t>
                      </a:r>
                    </a:p>
                  </a:txBody>
                  <a:tcPr/>
                </a:tc>
                <a:tc>
                  <a:txBody>
                    <a:bodyPr/>
                    <a:lstStyle/>
                    <a:p>
                      <a:r>
                        <a:rPr lang="en-CA" dirty="0"/>
                        <a:t>2</a:t>
                      </a:r>
                      <a:r>
                        <a:rPr lang="en-CA" baseline="30000" dirty="0"/>
                        <a:t>nd</a:t>
                      </a:r>
                      <a:r>
                        <a:rPr lang="en-CA" dirty="0"/>
                        <a:t> </a:t>
                      </a:r>
                    </a:p>
                  </a:txBody>
                  <a:tcPr/>
                </a:tc>
                <a:tc>
                  <a:txBody>
                    <a:bodyPr/>
                    <a:lstStyle/>
                    <a:p>
                      <a:r>
                        <a:rPr lang="en-CA" dirty="0"/>
                        <a:t>3</a:t>
                      </a:r>
                      <a:r>
                        <a:rPr lang="en-CA" baseline="30000" dirty="0"/>
                        <a:t>rd</a:t>
                      </a:r>
                      <a:r>
                        <a:rPr lang="en-CA" dirty="0"/>
                        <a:t> </a:t>
                      </a:r>
                    </a:p>
                  </a:txBody>
                  <a:tcPr/>
                </a:tc>
                <a:tc>
                  <a:txBody>
                    <a:bodyPr/>
                    <a:lstStyle/>
                    <a:p>
                      <a:r>
                        <a:rPr lang="en-CA" dirty="0"/>
                        <a:t>4</a:t>
                      </a:r>
                      <a:r>
                        <a:rPr lang="en-CA" baseline="30000" dirty="0"/>
                        <a:t>th</a:t>
                      </a:r>
                      <a:r>
                        <a:rPr lang="en-CA" dirty="0"/>
                        <a:t> </a:t>
                      </a:r>
                    </a:p>
                  </a:txBody>
                  <a:tcPr/>
                </a:tc>
                <a:tc>
                  <a:txBody>
                    <a:bodyPr/>
                    <a:lstStyle/>
                    <a:p>
                      <a:r>
                        <a:rPr lang="en-CA" dirty="0"/>
                        <a:t>5</a:t>
                      </a:r>
                      <a:r>
                        <a:rPr lang="en-CA" baseline="30000" dirty="0"/>
                        <a:t>th</a:t>
                      </a:r>
                      <a:endParaRPr lang="en-CA" dirty="0"/>
                    </a:p>
                  </a:txBody>
                  <a:tcPr/>
                </a:tc>
                <a:extLst>
                  <a:ext uri="{0D108BD9-81ED-4DB2-BD59-A6C34878D82A}">
                    <a16:rowId xmlns:a16="http://schemas.microsoft.com/office/drawing/2014/main" val="139895050"/>
                  </a:ext>
                </a:extLst>
              </a:tr>
              <a:tr h="494095">
                <a:tc>
                  <a:txBody>
                    <a:bodyPr/>
                    <a:lstStyle/>
                    <a:p>
                      <a:r>
                        <a:rPr lang="en-CA" dirty="0"/>
                        <a:t>Week 2</a:t>
                      </a:r>
                    </a:p>
                  </a:txBody>
                  <a:tcPr/>
                </a:tc>
                <a:tc>
                  <a:txBody>
                    <a:bodyPr/>
                    <a:lstStyle/>
                    <a:p>
                      <a:r>
                        <a:rPr lang="en-CA" dirty="0"/>
                        <a:t>8</a:t>
                      </a:r>
                      <a:r>
                        <a:rPr lang="en-CA" baseline="30000" dirty="0"/>
                        <a:t>th</a:t>
                      </a:r>
                      <a:r>
                        <a:rPr lang="en-CA" dirty="0"/>
                        <a:t> </a:t>
                      </a:r>
                    </a:p>
                  </a:txBody>
                  <a:tcPr/>
                </a:tc>
                <a:tc>
                  <a:txBody>
                    <a:bodyPr/>
                    <a:lstStyle/>
                    <a:p>
                      <a:r>
                        <a:rPr lang="en-CA" dirty="0"/>
                        <a:t>9</a:t>
                      </a:r>
                      <a:r>
                        <a:rPr lang="en-CA" baseline="30000" dirty="0"/>
                        <a:t>th</a:t>
                      </a:r>
                      <a:r>
                        <a:rPr lang="en-CA" dirty="0"/>
                        <a:t> </a:t>
                      </a:r>
                    </a:p>
                  </a:txBody>
                  <a:tcPr/>
                </a:tc>
                <a:tc>
                  <a:txBody>
                    <a:bodyPr/>
                    <a:lstStyle/>
                    <a:p>
                      <a:r>
                        <a:rPr lang="en-CA" dirty="0"/>
                        <a:t>10</a:t>
                      </a:r>
                      <a:r>
                        <a:rPr lang="en-CA" baseline="30000" dirty="0"/>
                        <a:t>th</a:t>
                      </a:r>
                      <a:r>
                        <a:rPr lang="en-CA" dirty="0"/>
                        <a:t> </a:t>
                      </a:r>
                    </a:p>
                  </a:txBody>
                  <a:tcPr/>
                </a:tc>
                <a:tc>
                  <a:txBody>
                    <a:bodyPr/>
                    <a:lstStyle/>
                    <a:p>
                      <a:r>
                        <a:rPr lang="en-CA" dirty="0"/>
                        <a:t>11</a:t>
                      </a:r>
                      <a:r>
                        <a:rPr lang="en-CA" baseline="30000" dirty="0"/>
                        <a:t>th</a:t>
                      </a:r>
                      <a:r>
                        <a:rPr lang="en-CA" dirty="0"/>
                        <a:t> </a:t>
                      </a:r>
                    </a:p>
                  </a:txBody>
                  <a:tcPr/>
                </a:tc>
                <a:tc>
                  <a:txBody>
                    <a:bodyPr/>
                    <a:lstStyle/>
                    <a:p>
                      <a:r>
                        <a:rPr lang="en-CA" dirty="0"/>
                        <a:t>12</a:t>
                      </a:r>
                      <a:r>
                        <a:rPr lang="en-CA" baseline="30000" dirty="0"/>
                        <a:t>th</a:t>
                      </a:r>
                      <a:endParaRPr lang="en-CA" dirty="0"/>
                    </a:p>
                  </a:txBody>
                  <a:tcPr/>
                </a:tc>
                <a:extLst>
                  <a:ext uri="{0D108BD9-81ED-4DB2-BD59-A6C34878D82A}">
                    <a16:rowId xmlns:a16="http://schemas.microsoft.com/office/drawing/2014/main" val="1839847926"/>
                  </a:ext>
                </a:extLst>
              </a:tr>
              <a:tr h="494095">
                <a:tc>
                  <a:txBody>
                    <a:bodyPr/>
                    <a:lstStyle/>
                    <a:p>
                      <a:r>
                        <a:rPr lang="en-CA" dirty="0"/>
                        <a:t>Week 3</a:t>
                      </a:r>
                    </a:p>
                  </a:txBody>
                  <a:tcPr/>
                </a:tc>
                <a:tc>
                  <a:txBody>
                    <a:bodyPr/>
                    <a:lstStyle/>
                    <a:p>
                      <a:r>
                        <a:rPr lang="en-CA" dirty="0"/>
                        <a:t>15</a:t>
                      </a:r>
                      <a:r>
                        <a:rPr lang="en-CA" baseline="30000" dirty="0"/>
                        <a:t>th</a:t>
                      </a:r>
                      <a:endParaRPr lang="en-CA" dirty="0"/>
                    </a:p>
                  </a:txBody>
                  <a:tcPr/>
                </a:tc>
                <a:tc>
                  <a:txBody>
                    <a:bodyPr/>
                    <a:lstStyle/>
                    <a:p>
                      <a:r>
                        <a:rPr lang="en-CA" dirty="0"/>
                        <a:t>16</a:t>
                      </a:r>
                      <a:r>
                        <a:rPr lang="en-CA" baseline="30000" dirty="0"/>
                        <a:t>th</a:t>
                      </a:r>
                      <a:r>
                        <a:rPr lang="en-CA" dirty="0"/>
                        <a:t> </a:t>
                      </a:r>
                    </a:p>
                  </a:txBody>
                  <a:tcPr/>
                </a:tc>
                <a:tc>
                  <a:txBody>
                    <a:bodyPr/>
                    <a:lstStyle/>
                    <a:p>
                      <a:r>
                        <a:rPr lang="en-CA" dirty="0"/>
                        <a:t>17</a:t>
                      </a:r>
                      <a:r>
                        <a:rPr lang="en-CA" baseline="30000" dirty="0"/>
                        <a:t>th</a:t>
                      </a:r>
                      <a:endParaRPr lang="en-CA" dirty="0"/>
                    </a:p>
                  </a:txBody>
                  <a:tcPr/>
                </a:tc>
                <a:tc>
                  <a:txBody>
                    <a:bodyPr/>
                    <a:lstStyle/>
                    <a:p>
                      <a:r>
                        <a:rPr lang="en-CA" dirty="0"/>
                        <a:t>18</a:t>
                      </a:r>
                      <a:r>
                        <a:rPr lang="en-CA" baseline="30000" dirty="0"/>
                        <a:t>th</a:t>
                      </a:r>
                      <a:r>
                        <a:rPr lang="en-CA" dirty="0"/>
                        <a:t> </a:t>
                      </a:r>
                    </a:p>
                  </a:txBody>
                  <a:tcPr/>
                </a:tc>
                <a:tc>
                  <a:txBody>
                    <a:bodyPr/>
                    <a:lstStyle/>
                    <a:p>
                      <a:r>
                        <a:rPr lang="en-CA" dirty="0"/>
                        <a:t>19</a:t>
                      </a:r>
                      <a:r>
                        <a:rPr lang="en-CA" baseline="30000" dirty="0"/>
                        <a:t>th</a:t>
                      </a:r>
                      <a:endParaRPr lang="en-CA" dirty="0"/>
                    </a:p>
                  </a:txBody>
                  <a:tcPr/>
                </a:tc>
                <a:extLst>
                  <a:ext uri="{0D108BD9-81ED-4DB2-BD59-A6C34878D82A}">
                    <a16:rowId xmlns:a16="http://schemas.microsoft.com/office/drawing/2014/main" val="3259779414"/>
                  </a:ext>
                </a:extLst>
              </a:tr>
              <a:tr h="494095">
                <a:tc>
                  <a:txBody>
                    <a:bodyPr/>
                    <a:lstStyle/>
                    <a:p>
                      <a:r>
                        <a:rPr lang="en-CA" dirty="0"/>
                        <a:t>Week 4</a:t>
                      </a:r>
                    </a:p>
                  </a:txBody>
                  <a:tcPr/>
                </a:tc>
                <a:tc>
                  <a:txBody>
                    <a:bodyPr/>
                    <a:lstStyle/>
                    <a:p>
                      <a:r>
                        <a:rPr lang="en-CA" dirty="0"/>
                        <a:t>22</a:t>
                      </a:r>
                      <a:r>
                        <a:rPr lang="en-CA" baseline="30000" dirty="0"/>
                        <a:t>nd</a:t>
                      </a:r>
                      <a:r>
                        <a:rPr lang="en-CA" dirty="0"/>
                        <a:t> </a:t>
                      </a:r>
                    </a:p>
                  </a:txBody>
                  <a:tcPr/>
                </a:tc>
                <a:tc>
                  <a:txBody>
                    <a:bodyPr/>
                    <a:lstStyle/>
                    <a:p>
                      <a:r>
                        <a:rPr lang="en-CA" dirty="0"/>
                        <a:t>23</a:t>
                      </a:r>
                      <a:r>
                        <a:rPr lang="en-CA" baseline="30000" dirty="0"/>
                        <a:t>rd</a:t>
                      </a:r>
                      <a:r>
                        <a:rPr lang="en-CA" dirty="0"/>
                        <a:t> </a:t>
                      </a:r>
                    </a:p>
                  </a:txBody>
                  <a:tcPr/>
                </a:tc>
                <a:tc>
                  <a:txBody>
                    <a:bodyPr/>
                    <a:lstStyle/>
                    <a:p>
                      <a:r>
                        <a:rPr lang="en-CA" dirty="0"/>
                        <a:t>24</a:t>
                      </a:r>
                      <a:r>
                        <a:rPr lang="en-CA" baseline="30000" dirty="0"/>
                        <a:t>th</a:t>
                      </a:r>
                      <a:r>
                        <a:rPr lang="en-CA" dirty="0"/>
                        <a:t> </a:t>
                      </a:r>
                    </a:p>
                  </a:txBody>
                  <a:tcPr/>
                </a:tc>
                <a:tc>
                  <a:txBody>
                    <a:bodyPr/>
                    <a:lstStyle/>
                    <a:p>
                      <a:r>
                        <a:rPr lang="en-CA" dirty="0"/>
                        <a:t>25</a:t>
                      </a:r>
                      <a:r>
                        <a:rPr lang="en-CA" baseline="30000" dirty="0"/>
                        <a:t>th</a:t>
                      </a:r>
                      <a:r>
                        <a:rPr lang="en-CA" dirty="0"/>
                        <a:t> </a:t>
                      </a:r>
                    </a:p>
                  </a:txBody>
                  <a:tcPr/>
                </a:tc>
                <a:tc>
                  <a:txBody>
                    <a:bodyPr/>
                    <a:lstStyle/>
                    <a:p>
                      <a:r>
                        <a:rPr lang="en-CA" dirty="0"/>
                        <a:t>26</a:t>
                      </a:r>
                      <a:r>
                        <a:rPr lang="en-CA" baseline="30000" dirty="0"/>
                        <a:t>th</a:t>
                      </a:r>
                      <a:endParaRPr lang="en-CA" dirty="0"/>
                    </a:p>
                  </a:txBody>
                  <a:tcPr/>
                </a:tc>
                <a:extLst>
                  <a:ext uri="{0D108BD9-81ED-4DB2-BD59-A6C34878D82A}">
                    <a16:rowId xmlns:a16="http://schemas.microsoft.com/office/drawing/2014/main" val="3992831484"/>
                  </a:ext>
                </a:extLst>
              </a:tr>
              <a:tr h="494095">
                <a:tc>
                  <a:txBody>
                    <a:bodyPr/>
                    <a:lstStyle/>
                    <a:p>
                      <a:r>
                        <a:rPr lang="en-CA" dirty="0"/>
                        <a:t>Week 5</a:t>
                      </a:r>
                    </a:p>
                  </a:txBody>
                  <a:tcPr/>
                </a:tc>
                <a:tc>
                  <a:txBody>
                    <a:bodyPr/>
                    <a:lstStyle/>
                    <a:p>
                      <a:r>
                        <a:rPr lang="en-CA" dirty="0"/>
                        <a:t>29</a:t>
                      </a:r>
                      <a:r>
                        <a:rPr lang="en-CA" baseline="30000" dirty="0"/>
                        <a:t>th</a:t>
                      </a:r>
                      <a:r>
                        <a:rPr lang="en-CA" dirty="0"/>
                        <a:t> </a:t>
                      </a:r>
                    </a:p>
                  </a:txBody>
                  <a:tcPr/>
                </a:tc>
                <a:tc>
                  <a:txBody>
                    <a:bodyPr/>
                    <a:lstStyle/>
                    <a:p>
                      <a:r>
                        <a:rPr lang="en-CA" dirty="0"/>
                        <a:t>30</a:t>
                      </a:r>
                      <a:r>
                        <a:rPr lang="en-CA" baseline="30000" dirty="0"/>
                        <a:t>th</a:t>
                      </a:r>
                      <a:r>
                        <a:rPr lang="en-CA" dirty="0"/>
                        <a:t> </a:t>
                      </a:r>
                    </a:p>
                  </a:txBody>
                  <a:tcPr/>
                </a:tc>
                <a:tc>
                  <a:txBody>
                    <a:bodyPr/>
                    <a:lstStyle/>
                    <a:p>
                      <a:r>
                        <a:rPr lang="en-CA" dirty="0">
                          <a:solidFill>
                            <a:schemeClr val="tx2">
                              <a:lumMod val="40000"/>
                              <a:lumOff val="60000"/>
                            </a:schemeClr>
                          </a:solidFill>
                        </a:rPr>
                        <a:t>1</a:t>
                      </a:r>
                      <a:r>
                        <a:rPr lang="en-CA" baseline="30000" dirty="0">
                          <a:solidFill>
                            <a:schemeClr val="tx2">
                              <a:lumMod val="40000"/>
                              <a:lumOff val="60000"/>
                            </a:schemeClr>
                          </a:solidFill>
                        </a:rPr>
                        <a:t>st</a:t>
                      </a:r>
                      <a:r>
                        <a:rPr lang="en-CA" dirty="0">
                          <a:solidFill>
                            <a:schemeClr val="tx2">
                              <a:lumMod val="40000"/>
                              <a:lumOff val="60000"/>
                            </a:schemeClr>
                          </a:solidFill>
                        </a:rPr>
                        <a:t> </a:t>
                      </a:r>
                    </a:p>
                  </a:txBody>
                  <a:tcPr/>
                </a:tc>
                <a:tc>
                  <a:txBody>
                    <a:bodyPr/>
                    <a:lstStyle/>
                    <a:p>
                      <a:r>
                        <a:rPr lang="en-CA" dirty="0">
                          <a:solidFill>
                            <a:schemeClr val="bg2">
                              <a:lumMod val="75000"/>
                            </a:schemeClr>
                          </a:solidFill>
                        </a:rPr>
                        <a:t>2</a:t>
                      </a:r>
                      <a:r>
                        <a:rPr lang="en-CA" baseline="30000" dirty="0">
                          <a:solidFill>
                            <a:schemeClr val="bg2">
                              <a:lumMod val="75000"/>
                            </a:schemeClr>
                          </a:solidFill>
                        </a:rPr>
                        <a:t>nd</a:t>
                      </a:r>
                      <a:r>
                        <a:rPr lang="en-CA" dirty="0">
                          <a:solidFill>
                            <a:schemeClr val="bg2">
                              <a:lumMod val="75000"/>
                            </a:schemeClr>
                          </a:solidFill>
                        </a:rPr>
                        <a:t> </a:t>
                      </a:r>
                    </a:p>
                  </a:txBody>
                  <a:tcPr/>
                </a:tc>
                <a:tc>
                  <a:txBody>
                    <a:bodyPr/>
                    <a:lstStyle/>
                    <a:p>
                      <a:r>
                        <a:rPr lang="en-CA" dirty="0">
                          <a:solidFill>
                            <a:schemeClr val="bg2">
                              <a:lumMod val="75000"/>
                            </a:schemeClr>
                          </a:solidFill>
                        </a:rPr>
                        <a:t>3</a:t>
                      </a:r>
                      <a:r>
                        <a:rPr lang="en-CA" baseline="30000" dirty="0">
                          <a:solidFill>
                            <a:schemeClr val="bg2">
                              <a:lumMod val="75000"/>
                            </a:schemeClr>
                          </a:solidFill>
                        </a:rPr>
                        <a:t>rd</a:t>
                      </a:r>
                      <a:r>
                        <a:rPr lang="en-CA" dirty="0">
                          <a:solidFill>
                            <a:schemeClr val="bg2">
                              <a:lumMod val="75000"/>
                            </a:schemeClr>
                          </a:solidFill>
                        </a:rPr>
                        <a:t> </a:t>
                      </a:r>
                    </a:p>
                  </a:txBody>
                  <a:tcPr/>
                </a:tc>
                <a:extLst>
                  <a:ext uri="{0D108BD9-81ED-4DB2-BD59-A6C34878D82A}">
                    <a16:rowId xmlns:a16="http://schemas.microsoft.com/office/drawing/2014/main" val="2902802876"/>
                  </a:ext>
                </a:extLst>
              </a:tr>
            </a:tbl>
          </a:graphicData>
        </a:graphic>
      </p:graphicFrame>
      <p:sp>
        <p:nvSpPr>
          <p:cNvPr id="8" name="TextBox 7">
            <a:extLst>
              <a:ext uri="{FF2B5EF4-FFF2-40B4-BE49-F238E27FC236}">
                <a16:creationId xmlns:a16="http://schemas.microsoft.com/office/drawing/2014/main" id="{6DD216DC-2F5D-455A-B8E2-B96E178A377D}"/>
              </a:ext>
            </a:extLst>
          </p:cNvPr>
          <p:cNvSpPr txBox="1"/>
          <p:nvPr/>
        </p:nvSpPr>
        <p:spPr>
          <a:xfrm flipH="1">
            <a:off x="3392609" y="584644"/>
            <a:ext cx="4002499" cy="369332"/>
          </a:xfrm>
          <a:prstGeom prst="rect">
            <a:avLst/>
          </a:prstGeom>
          <a:noFill/>
        </p:spPr>
        <p:txBody>
          <a:bodyPr wrap="square" rtlCol="0">
            <a:spAutoFit/>
          </a:bodyPr>
          <a:lstStyle/>
          <a:p>
            <a:pPr algn="ctr"/>
            <a:r>
              <a:rPr lang="en-CA" dirty="0"/>
              <a:t>Calendar/Home screen</a:t>
            </a:r>
          </a:p>
        </p:txBody>
      </p:sp>
      <p:sp>
        <p:nvSpPr>
          <p:cNvPr id="9" name="TextBox 8">
            <a:extLst>
              <a:ext uri="{FF2B5EF4-FFF2-40B4-BE49-F238E27FC236}">
                <a16:creationId xmlns:a16="http://schemas.microsoft.com/office/drawing/2014/main" id="{B56ADDA7-1FCB-4F90-8347-0688EB503008}"/>
              </a:ext>
            </a:extLst>
          </p:cNvPr>
          <p:cNvSpPr txBox="1"/>
          <p:nvPr/>
        </p:nvSpPr>
        <p:spPr>
          <a:xfrm>
            <a:off x="3318861" y="-28979"/>
            <a:ext cx="4537137" cy="553998"/>
          </a:xfrm>
          <a:prstGeom prst="rect">
            <a:avLst/>
          </a:prstGeom>
          <a:noFill/>
        </p:spPr>
        <p:txBody>
          <a:bodyPr wrap="square" rtlCol="0">
            <a:spAutoFit/>
          </a:bodyPr>
          <a:lstStyle/>
          <a:p>
            <a:r>
              <a:rPr lang="en-CA" sz="3000" dirty="0">
                <a:latin typeface="Britannic Bold" panose="020B0903060703020204" pitchFamily="34" charset="0"/>
              </a:rPr>
              <a:t>My announcements app!</a:t>
            </a:r>
          </a:p>
        </p:txBody>
      </p:sp>
      <p:pic>
        <p:nvPicPr>
          <p:cNvPr id="11" name="Picture 10">
            <a:extLst>
              <a:ext uri="{FF2B5EF4-FFF2-40B4-BE49-F238E27FC236}">
                <a16:creationId xmlns:a16="http://schemas.microsoft.com/office/drawing/2014/main" id="{CC4E4B44-71E8-410E-B648-A9A766337626}"/>
              </a:ext>
            </a:extLst>
          </p:cNvPr>
          <p:cNvPicPr>
            <a:picLocks noChangeAspect="1"/>
          </p:cNvPicPr>
          <p:nvPr/>
        </p:nvPicPr>
        <p:blipFill>
          <a:blip r:embed="rId3"/>
          <a:stretch>
            <a:fillRect/>
          </a:stretch>
        </p:blipFill>
        <p:spPr>
          <a:xfrm>
            <a:off x="3187453" y="2301448"/>
            <a:ext cx="949554" cy="285292"/>
          </a:xfrm>
          <a:prstGeom prst="rect">
            <a:avLst/>
          </a:prstGeom>
        </p:spPr>
      </p:pic>
      <p:pic>
        <p:nvPicPr>
          <p:cNvPr id="16" name="Picture 15">
            <a:extLst>
              <a:ext uri="{FF2B5EF4-FFF2-40B4-BE49-F238E27FC236}">
                <a16:creationId xmlns:a16="http://schemas.microsoft.com/office/drawing/2014/main" id="{104CB9D7-F2DD-4048-B185-8CDA363DF701}"/>
              </a:ext>
            </a:extLst>
          </p:cNvPr>
          <p:cNvPicPr>
            <a:picLocks noChangeAspect="1"/>
          </p:cNvPicPr>
          <p:nvPr/>
        </p:nvPicPr>
        <p:blipFill>
          <a:blip r:embed="rId3"/>
          <a:stretch>
            <a:fillRect/>
          </a:stretch>
        </p:blipFill>
        <p:spPr>
          <a:xfrm>
            <a:off x="3187453" y="2784803"/>
            <a:ext cx="949554" cy="285292"/>
          </a:xfrm>
          <a:prstGeom prst="rect">
            <a:avLst/>
          </a:prstGeom>
        </p:spPr>
      </p:pic>
      <p:pic>
        <p:nvPicPr>
          <p:cNvPr id="17" name="Picture 16">
            <a:extLst>
              <a:ext uri="{FF2B5EF4-FFF2-40B4-BE49-F238E27FC236}">
                <a16:creationId xmlns:a16="http://schemas.microsoft.com/office/drawing/2014/main" id="{AD0B17B0-6F83-4F11-BBFE-8F4AD8E4A7BE}"/>
              </a:ext>
            </a:extLst>
          </p:cNvPr>
          <p:cNvPicPr>
            <a:picLocks noChangeAspect="1"/>
          </p:cNvPicPr>
          <p:nvPr/>
        </p:nvPicPr>
        <p:blipFill>
          <a:blip r:embed="rId3"/>
          <a:stretch>
            <a:fillRect/>
          </a:stretch>
        </p:blipFill>
        <p:spPr>
          <a:xfrm>
            <a:off x="3187453" y="3268159"/>
            <a:ext cx="949554" cy="285292"/>
          </a:xfrm>
          <a:prstGeom prst="rect">
            <a:avLst/>
          </a:prstGeom>
        </p:spPr>
      </p:pic>
      <p:pic>
        <p:nvPicPr>
          <p:cNvPr id="18" name="Picture 17">
            <a:extLst>
              <a:ext uri="{FF2B5EF4-FFF2-40B4-BE49-F238E27FC236}">
                <a16:creationId xmlns:a16="http://schemas.microsoft.com/office/drawing/2014/main" id="{0C42E624-B124-416A-A5E2-22976FD19BFC}"/>
              </a:ext>
            </a:extLst>
          </p:cNvPr>
          <p:cNvPicPr>
            <a:picLocks noChangeAspect="1"/>
          </p:cNvPicPr>
          <p:nvPr/>
        </p:nvPicPr>
        <p:blipFill>
          <a:blip r:embed="rId3"/>
          <a:stretch>
            <a:fillRect/>
          </a:stretch>
        </p:blipFill>
        <p:spPr>
          <a:xfrm>
            <a:off x="3187453" y="3759642"/>
            <a:ext cx="949554" cy="285292"/>
          </a:xfrm>
          <a:prstGeom prst="rect">
            <a:avLst/>
          </a:prstGeom>
        </p:spPr>
      </p:pic>
      <p:pic>
        <p:nvPicPr>
          <p:cNvPr id="19" name="Picture 18">
            <a:extLst>
              <a:ext uri="{FF2B5EF4-FFF2-40B4-BE49-F238E27FC236}">
                <a16:creationId xmlns:a16="http://schemas.microsoft.com/office/drawing/2014/main" id="{F96DE5F8-04E3-46BB-849A-FEC51092DDF8}"/>
              </a:ext>
            </a:extLst>
          </p:cNvPr>
          <p:cNvPicPr>
            <a:picLocks noChangeAspect="1"/>
          </p:cNvPicPr>
          <p:nvPr/>
        </p:nvPicPr>
        <p:blipFill>
          <a:blip r:embed="rId3"/>
          <a:stretch>
            <a:fillRect/>
          </a:stretch>
        </p:blipFill>
        <p:spPr>
          <a:xfrm>
            <a:off x="3187453" y="4289225"/>
            <a:ext cx="949554" cy="285292"/>
          </a:xfrm>
          <a:prstGeom prst="rect">
            <a:avLst/>
          </a:prstGeom>
        </p:spPr>
      </p:pic>
      <p:pic>
        <p:nvPicPr>
          <p:cNvPr id="20" name="Picture 19">
            <a:extLst>
              <a:ext uri="{FF2B5EF4-FFF2-40B4-BE49-F238E27FC236}">
                <a16:creationId xmlns:a16="http://schemas.microsoft.com/office/drawing/2014/main" id="{D4922663-13F2-4F69-B970-E6EC8F87310E}"/>
              </a:ext>
            </a:extLst>
          </p:cNvPr>
          <p:cNvPicPr>
            <a:picLocks noChangeAspect="1"/>
          </p:cNvPicPr>
          <p:nvPr/>
        </p:nvPicPr>
        <p:blipFill>
          <a:blip r:embed="rId3"/>
          <a:stretch>
            <a:fillRect/>
          </a:stretch>
        </p:blipFill>
        <p:spPr>
          <a:xfrm>
            <a:off x="4913246" y="2301447"/>
            <a:ext cx="949554" cy="285292"/>
          </a:xfrm>
          <a:prstGeom prst="rect">
            <a:avLst/>
          </a:prstGeom>
        </p:spPr>
      </p:pic>
      <p:pic>
        <p:nvPicPr>
          <p:cNvPr id="21" name="Picture 20">
            <a:extLst>
              <a:ext uri="{FF2B5EF4-FFF2-40B4-BE49-F238E27FC236}">
                <a16:creationId xmlns:a16="http://schemas.microsoft.com/office/drawing/2014/main" id="{E20FD5C6-9D1C-4032-93F9-489551238D41}"/>
              </a:ext>
            </a:extLst>
          </p:cNvPr>
          <p:cNvPicPr>
            <a:picLocks noChangeAspect="1"/>
          </p:cNvPicPr>
          <p:nvPr/>
        </p:nvPicPr>
        <p:blipFill>
          <a:blip r:embed="rId3"/>
          <a:stretch>
            <a:fillRect/>
          </a:stretch>
        </p:blipFill>
        <p:spPr>
          <a:xfrm>
            <a:off x="4913246" y="2784803"/>
            <a:ext cx="949554" cy="285292"/>
          </a:xfrm>
          <a:prstGeom prst="rect">
            <a:avLst/>
          </a:prstGeom>
        </p:spPr>
      </p:pic>
      <p:pic>
        <p:nvPicPr>
          <p:cNvPr id="22" name="Picture 21">
            <a:extLst>
              <a:ext uri="{FF2B5EF4-FFF2-40B4-BE49-F238E27FC236}">
                <a16:creationId xmlns:a16="http://schemas.microsoft.com/office/drawing/2014/main" id="{3462E4D4-5725-4FD3-A09C-328BCC2CC43A}"/>
              </a:ext>
            </a:extLst>
          </p:cNvPr>
          <p:cNvPicPr>
            <a:picLocks noChangeAspect="1"/>
          </p:cNvPicPr>
          <p:nvPr/>
        </p:nvPicPr>
        <p:blipFill>
          <a:blip r:embed="rId3"/>
          <a:stretch>
            <a:fillRect/>
          </a:stretch>
        </p:blipFill>
        <p:spPr>
          <a:xfrm>
            <a:off x="4917876" y="3268159"/>
            <a:ext cx="949554" cy="285292"/>
          </a:xfrm>
          <a:prstGeom prst="rect">
            <a:avLst/>
          </a:prstGeom>
        </p:spPr>
      </p:pic>
      <p:pic>
        <p:nvPicPr>
          <p:cNvPr id="23" name="Picture 22">
            <a:extLst>
              <a:ext uri="{FF2B5EF4-FFF2-40B4-BE49-F238E27FC236}">
                <a16:creationId xmlns:a16="http://schemas.microsoft.com/office/drawing/2014/main" id="{CE989C84-212E-4587-AD31-A96530F0F617}"/>
              </a:ext>
            </a:extLst>
          </p:cNvPr>
          <p:cNvPicPr>
            <a:picLocks noChangeAspect="1"/>
          </p:cNvPicPr>
          <p:nvPr/>
        </p:nvPicPr>
        <p:blipFill>
          <a:blip r:embed="rId3"/>
          <a:stretch>
            <a:fillRect/>
          </a:stretch>
        </p:blipFill>
        <p:spPr>
          <a:xfrm>
            <a:off x="4913246" y="3759642"/>
            <a:ext cx="949554" cy="285292"/>
          </a:xfrm>
          <a:prstGeom prst="rect">
            <a:avLst/>
          </a:prstGeom>
        </p:spPr>
      </p:pic>
      <p:pic>
        <p:nvPicPr>
          <p:cNvPr id="24" name="Picture 23">
            <a:extLst>
              <a:ext uri="{FF2B5EF4-FFF2-40B4-BE49-F238E27FC236}">
                <a16:creationId xmlns:a16="http://schemas.microsoft.com/office/drawing/2014/main" id="{C68A5D81-5927-406F-B568-258F53000BBD}"/>
              </a:ext>
            </a:extLst>
          </p:cNvPr>
          <p:cNvPicPr>
            <a:picLocks noChangeAspect="1"/>
          </p:cNvPicPr>
          <p:nvPr/>
        </p:nvPicPr>
        <p:blipFill>
          <a:blip r:embed="rId3"/>
          <a:stretch>
            <a:fillRect/>
          </a:stretch>
        </p:blipFill>
        <p:spPr>
          <a:xfrm>
            <a:off x="4913246" y="4289225"/>
            <a:ext cx="949554" cy="285292"/>
          </a:xfrm>
          <a:prstGeom prst="rect">
            <a:avLst/>
          </a:prstGeom>
        </p:spPr>
      </p:pic>
      <p:pic>
        <p:nvPicPr>
          <p:cNvPr id="25" name="Picture 24">
            <a:extLst>
              <a:ext uri="{FF2B5EF4-FFF2-40B4-BE49-F238E27FC236}">
                <a16:creationId xmlns:a16="http://schemas.microsoft.com/office/drawing/2014/main" id="{22ED16B8-3643-419C-8704-31849D56E28C}"/>
              </a:ext>
            </a:extLst>
          </p:cNvPr>
          <p:cNvPicPr>
            <a:picLocks noChangeAspect="1"/>
          </p:cNvPicPr>
          <p:nvPr/>
        </p:nvPicPr>
        <p:blipFill>
          <a:blip r:embed="rId3"/>
          <a:stretch>
            <a:fillRect/>
          </a:stretch>
        </p:blipFill>
        <p:spPr>
          <a:xfrm>
            <a:off x="6632968" y="2292194"/>
            <a:ext cx="949554" cy="285292"/>
          </a:xfrm>
          <a:prstGeom prst="rect">
            <a:avLst/>
          </a:prstGeom>
        </p:spPr>
      </p:pic>
      <p:pic>
        <p:nvPicPr>
          <p:cNvPr id="26" name="Picture 25">
            <a:extLst>
              <a:ext uri="{FF2B5EF4-FFF2-40B4-BE49-F238E27FC236}">
                <a16:creationId xmlns:a16="http://schemas.microsoft.com/office/drawing/2014/main" id="{A81EC213-8A53-42AE-8ED6-5D7B2DE0BF18}"/>
              </a:ext>
            </a:extLst>
          </p:cNvPr>
          <p:cNvPicPr>
            <a:picLocks noChangeAspect="1"/>
          </p:cNvPicPr>
          <p:nvPr/>
        </p:nvPicPr>
        <p:blipFill>
          <a:blip r:embed="rId3"/>
          <a:stretch>
            <a:fillRect/>
          </a:stretch>
        </p:blipFill>
        <p:spPr>
          <a:xfrm>
            <a:off x="6632968" y="2787408"/>
            <a:ext cx="949554" cy="285292"/>
          </a:xfrm>
          <a:prstGeom prst="rect">
            <a:avLst/>
          </a:prstGeom>
        </p:spPr>
      </p:pic>
      <p:pic>
        <p:nvPicPr>
          <p:cNvPr id="27" name="Picture 26">
            <a:extLst>
              <a:ext uri="{FF2B5EF4-FFF2-40B4-BE49-F238E27FC236}">
                <a16:creationId xmlns:a16="http://schemas.microsoft.com/office/drawing/2014/main" id="{E22D63A5-45C5-40E7-803B-3CE5EA08629B}"/>
              </a:ext>
            </a:extLst>
          </p:cNvPr>
          <p:cNvPicPr>
            <a:picLocks noChangeAspect="1"/>
          </p:cNvPicPr>
          <p:nvPr/>
        </p:nvPicPr>
        <p:blipFill>
          <a:blip r:embed="rId3"/>
          <a:stretch>
            <a:fillRect/>
          </a:stretch>
        </p:blipFill>
        <p:spPr>
          <a:xfrm>
            <a:off x="6632968" y="3282622"/>
            <a:ext cx="949554" cy="285292"/>
          </a:xfrm>
          <a:prstGeom prst="rect">
            <a:avLst/>
          </a:prstGeom>
        </p:spPr>
      </p:pic>
      <p:pic>
        <p:nvPicPr>
          <p:cNvPr id="28" name="Picture 27">
            <a:extLst>
              <a:ext uri="{FF2B5EF4-FFF2-40B4-BE49-F238E27FC236}">
                <a16:creationId xmlns:a16="http://schemas.microsoft.com/office/drawing/2014/main" id="{BCA0458E-4F53-41DE-A5FC-7E8062A03224}"/>
              </a:ext>
            </a:extLst>
          </p:cNvPr>
          <p:cNvPicPr>
            <a:picLocks noChangeAspect="1"/>
          </p:cNvPicPr>
          <p:nvPr/>
        </p:nvPicPr>
        <p:blipFill>
          <a:blip r:embed="rId3"/>
          <a:stretch>
            <a:fillRect/>
          </a:stretch>
        </p:blipFill>
        <p:spPr>
          <a:xfrm>
            <a:off x="6632968" y="3792416"/>
            <a:ext cx="949554" cy="285292"/>
          </a:xfrm>
          <a:prstGeom prst="rect">
            <a:avLst/>
          </a:prstGeom>
        </p:spPr>
      </p:pic>
      <p:pic>
        <p:nvPicPr>
          <p:cNvPr id="29" name="Picture 28">
            <a:extLst>
              <a:ext uri="{FF2B5EF4-FFF2-40B4-BE49-F238E27FC236}">
                <a16:creationId xmlns:a16="http://schemas.microsoft.com/office/drawing/2014/main" id="{CF599F50-EE75-4314-B5B6-AD89902147D3}"/>
              </a:ext>
            </a:extLst>
          </p:cNvPr>
          <p:cNvPicPr>
            <a:picLocks noChangeAspect="1"/>
          </p:cNvPicPr>
          <p:nvPr/>
        </p:nvPicPr>
        <p:blipFill>
          <a:blip r:embed="rId3"/>
          <a:stretch>
            <a:fillRect/>
          </a:stretch>
        </p:blipFill>
        <p:spPr>
          <a:xfrm>
            <a:off x="6632968" y="4283927"/>
            <a:ext cx="949554" cy="285292"/>
          </a:xfrm>
          <a:prstGeom prst="rect">
            <a:avLst/>
          </a:prstGeom>
        </p:spPr>
      </p:pic>
      <p:pic>
        <p:nvPicPr>
          <p:cNvPr id="30" name="Picture 29">
            <a:extLst>
              <a:ext uri="{FF2B5EF4-FFF2-40B4-BE49-F238E27FC236}">
                <a16:creationId xmlns:a16="http://schemas.microsoft.com/office/drawing/2014/main" id="{5FADF7E5-BA83-4551-88CF-5D389E79DDDC}"/>
              </a:ext>
            </a:extLst>
          </p:cNvPr>
          <p:cNvPicPr>
            <a:picLocks noChangeAspect="1"/>
          </p:cNvPicPr>
          <p:nvPr/>
        </p:nvPicPr>
        <p:blipFill>
          <a:blip r:embed="rId3"/>
          <a:stretch>
            <a:fillRect/>
          </a:stretch>
        </p:blipFill>
        <p:spPr>
          <a:xfrm>
            <a:off x="8352690" y="2292194"/>
            <a:ext cx="949554" cy="285292"/>
          </a:xfrm>
          <a:prstGeom prst="rect">
            <a:avLst/>
          </a:prstGeom>
        </p:spPr>
      </p:pic>
      <p:pic>
        <p:nvPicPr>
          <p:cNvPr id="31" name="Picture 30">
            <a:extLst>
              <a:ext uri="{FF2B5EF4-FFF2-40B4-BE49-F238E27FC236}">
                <a16:creationId xmlns:a16="http://schemas.microsoft.com/office/drawing/2014/main" id="{43756AC5-B47C-4012-8F06-B3F662606E58}"/>
              </a:ext>
            </a:extLst>
          </p:cNvPr>
          <p:cNvPicPr>
            <a:picLocks noChangeAspect="1"/>
          </p:cNvPicPr>
          <p:nvPr/>
        </p:nvPicPr>
        <p:blipFill>
          <a:blip r:embed="rId3"/>
          <a:stretch>
            <a:fillRect/>
          </a:stretch>
        </p:blipFill>
        <p:spPr>
          <a:xfrm>
            <a:off x="8352690" y="2784803"/>
            <a:ext cx="949554" cy="285292"/>
          </a:xfrm>
          <a:prstGeom prst="rect">
            <a:avLst/>
          </a:prstGeom>
        </p:spPr>
      </p:pic>
      <p:pic>
        <p:nvPicPr>
          <p:cNvPr id="32" name="Picture 31">
            <a:extLst>
              <a:ext uri="{FF2B5EF4-FFF2-40B4-BE49-F238E27FC236}">
                <a16:creationId xmlns:a16="http://schemas.microsoft.com/office/drawing/2014/main" id="{CB52DDF4-BCCE-4EA2-85B8-B0BD97BD5725}"/>
              </a:ext>
            </a:extLst>
          </p:cNvPr>
          <p:cNvPicPr>
            <a:picLocks noChangeAspect="1"/>
          </p:cNvPicPr>
          <p:nvPr/>
        </p:nvPicPr>
        <p:blipFill>
          <a:blip r:embed="rId3"/>
          <a:stretch>
            <a:fillRect/>
          </a:stretch>
        </p:blipFill>
        <p:spPr>
          <a:xfrm>
            <a:off x="8363391" y="3282622"/>
            <a:ext cx="949554" cy="285292"/>
          </a:xfrm>
          <a:prstGeom prst="rect">
            <a:avLst/>
          </a:prstGeom>
        </p:spPr>
      </p:pic>
      <p:pic>
        <p:nvPicPr>
          <p:cNvPr id="33" name="Picture 32">
            <a:extLst>
              <a:ext uri="{FF2B5EF4-FFF2-40B4-BE49-F238E27FC236}">
                <a16:creationId xmlns:a16="http://schemas.microsoft.com/office/drawing/2014/main" id="{0ABC595F-98F6-4D57-862C-137C4B08E572}"/>
              </a:ext>
            </a:extLst>
          </p:cNvPr>
          <p:cNvPicPr>
            <a:picLocks noChangeAspect="1"/>
          </p:cNvPicPr>
          <p:nvPr/>
        </p:nvPicPr>
        <p:blipFill>
          <a:blip r:embed="rId3"/>
          <a:stretch>
            <a:fillRect/>
          </a:stretch>
        </p:blipFill>
        <p:spPr>
          <a:xfrm>
            <a:off x="8363391" y="3759642"/>
            <a:ext cx="949554" cy="285292"/>
          </a:xfrm>
          <a:prstGeom prst="rect">
            <a:avLst/>
          </a:prstGeom>
        </p:spPr>
      </p:pic>
      <p:pic>
        <p:nvPicPr>
          <p:cNvPr id="34" name="Picture 33">
            <a:extLst>
              <a:ext uri="{FF2B5EF4-FFF2-40B4-BE49-F238E27FC236}">
                <a16:creationId xmlns:a16="http://schemas.microsoft.com/office/drawing/2014/main" id="{655C369C-5C67-4258-B1B8-E89607ED1AF1}"/>
              </a:ext>
            </a:extLst>
          </p:cNvPr>
          <p:cNvPicPr>
            <a:picLocks noChangeAspect="1"/>
          </p:cNvPicPr>
          <p:nvPr/>
        </p:nvPicPr>
        <p:blipFill>
          <a:blip r:embed="rId3"/>
          <a:stretch>
            <a:fillRect/>
          </a:stretch>
        </p:blipFill>
        <p:spPr>
          <a:xfrm>
            <a:off x="8352690" y="4273050"/>
            <a:ext cx="949554" cy="285292"/>
          </a:xfrm>
          <a:prstGeom prst="rect">
            <a:avLst/>
          </a:prstGeom>
        </p:spPr>
      </p:pic>
      <p:pic>
        <p:nvPicPr>
          <p:cNvPr id="35" name="Picture 34">
            <a:extLst>
              <a:ext uri="{FF2B5EF4-FFF2-40B4-BE49-F238E27FC236}">
                <a16:creationId xmlns:a16="http://schemas.microsoft.com/office/drawing/2014/main" id="{F7E0CCAA-5C09-4733-A13E-6C1B74D34CC1}"/>
              </a:ext>
            </a:extLst>
          </p:cNvPr>
          <p:cNvPicPr>
            <a:picLocks noChangeAspect="1"/>
          </p:cNvPicPr>
          <p:nvPr/>
        </p:nvPicPr>
        <p:blipFill>
          <a:blip r:embed="rId3"/>
          <a:stretch>
            <a:fillRect/>
          </a:stretch>
        </p:blipFill>
        <p:spPr>
          <a:xfrm>
            <a:off x="10145062" y="4273050"/>
            <a:ext cx="949554" cy="285292"/>
          </a:xfrm>
          <a:prstGeom prst="rect">
            <a:avLst/>
          </a:prstGeom>
        </p:spPr>
      </p:pic>
      <p:pic>
        <p:nvPicPr>
          <p:cNvPr id="36" name="Picture 35">
            <a:extLst>
              <a:ext uri="{FF2B5EF4-FFF2-40B4-BE49-F238E27FC236}">
                <a16:creationId xmlns:a16="http://schemas.microsoft.com/office/drawing/2014/main" id="{7345D8C1-55DD-4AD8-93C4-EA332D5A1E1E}"/>
              </a:ext>
            </a:extLst>
          </p:cNvPr>
          <p:cNvPicPr>
            <a:picLocks noChangeAspect="1"/>
          </p:cNvPicPr>
          <p:nvPr/>
        </p:nvPicPr>
        <p:blipFill>
          <a:blip r:embed="rId3"/>
          <a:stretch>
            <a:fillRect/>
          </a:stretch>
        </p:blipFill>
        <p:spPr>
          <a:xfrm>
            <a:off x="10151133" y="2301447"/>
            <a:ext cx="949554" cy="285292"/>
          </a:xfrm>
          <a:prstGeom prst="rect">
            <a:avLst/>
          </a:prstGeom>
        </p:spPr>
      </p:pic>
      <p:pic>
        <p:nvPicPr>
          <p:cNvPr id="37" name="Picture 36">
            <a:extLst>
              <a:ext uri="{FF2B5EF4-FFF2-40B4-BE49-F238E27FC236}">
                <a16:creationId xmlns:a16="http://schemas.microsoft.com/office/drawing/2014/main" id="{6F4CA57C-291C-4262-998D-6C9ABC112E99}"/>
              </a:ext>
            </a:extLst>
          </p:cNvPr>
          <p:cNvPicPr>
            <a:picLocks noChangeAspect="1"/>
          </p:cNvPicPr>
          <p:nvPr/>
        </p:nvPicPr>
        <p:blipFill>
          <a:blip r:embed="rId3"/>
          <a:stretch>
            <a:fillRect/>
          </a:stretch>
        </p:blipFill>
        <p:spPr>
          <a:xfrm>
            <a:off x="10151133" y="2784803"/>
            <a:ext cx="949554" cy="285292"/>
          </a:xfrm>
          <a:prstGeom prst="rect">
            <a:avLst/>
          </a:prstGeom>
        </p:spPr>
      </p:pic>
      <p:pic>
        <p:nvPicPr>
          <p:cNvPr id="38" name="Picture 37">
            <a:extLst>
              <a:ext uri="{FF2B5EF4-FFF2-40B4-BE49-F238E27FC236}">
                <a16:creationId xmlns:a16="http://schemas.microsoft.com/office/drawing/2014/main" id="{BB93638A-2FCE-4D9E-826E-FF0714A87872}"/>
              </a:ext>
            </a:extLst>
          </p:cNvPr>
          <p:cNvPicPr>
            <a:picLocks noChangeAspect="1"/>
          </p:cNvPicPr>
          <p:nvPr/>
        </p:nvPicPr>
        <p:blipFill>
          <a:blip r:embed="rId3"/>
          <a:stretch>
            <a:fillRect/>
          </a:stretch>
        </p:blipFill>
        <p:spPr>
          <a:xfrm>
            <a:off x="10151133" y="3268159"/>
            <a:ext cx="949554" cy="285292"/>
          </a:xfrm>
          <a:prstGeom prst="rect">
            <a:avLst/>
          </a:prstGeom>
        </p:spPr>
      </p:pic>
      <p:pic>
        <p:nvPicPr>
          <p:cNvPr id="39" name="Picture 38">
            <a:extLst>
              <a:ext uri="{FF2B5EF4-FFF2-40B4-BE49-F238E27FC236}">
                <a16:creationId xmlns:a16="http://schemas.microsoft.com/office/drawing/2014/main" id="{D0B7351E-E76E-4FD1-90A3-C9B06AA13521}"/>
              </a:ext>
            </a:extLst>
          </p:cNvPr>
          <p:cNvPicPr>
            <a:picLocks noChangeAspect="1"/>
          </p:cNvPicPr>
          <p:nvPr/>
        </p:nvPicPr>
        <p:blipFill>
          <a:blip r:embed="rId3"/>
          <a:stretch>
            <a:fillRect/>
          </a:stretch>
        </p:blipFill>
        <p:spPr>
          <a:xfrm>
            <a:off x="10151133" y="3786837"/>
            <a:ext cx="949554" cy="285292"/>
          </a:xfrm>
          <a:prstGeom prst="rect">
            <a:avLst/>
          </a:prstGeom>
        </p:spPr>
      </p:pic>
      <p:sp>
        <p:nvSpPr>
          <p:cNvPr id="12" name="Rectangle 11">
            <a:hlinkClick r:id="rId4" action="ppaction://hlinksldjump"/>
            <a:extLst>
              <a:ext uri="{FF2B5EF4-FFF2-40B4-BE49-F238E27FC236}">
                <a16:creationId xmlns:a16="http://schemas.microsoft.com/office/drawing/2014/main" id="{87A88140-D23A-4CAA-9550-1671079238D9}"/>
              </a:ext>
            </a:extLst>
          </p:cNvPr>
          <p:cNvSpPr/>
          <p:nvPr/>
        </p:nvSpPr>
        <p:spPr>
          <a:xfrm>
            <a:off x="504825" y="5031675"/>
            <a:ext cx="3143250" cy="4928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Teacher announcement creator page</a:t>
            </a:r>
          </a:p>
        </p:txBody>
      </p:sp>
      <p:sp>
        <p:nvSpPr>
          <p:cNvPr id="13" name="Rectangle 12">
            <a:extLst>
              <a:ext uri="{FF2B5EF4-FFF2-40B4-BE49-F238E27FC236}">
                <a16:creationId xmlns:a16="http://schemas.microsoft.com/office/drawing/2014/main" id="{99341934-3DCB-4FBA-8834-FA61560820FE}"/>
              </a:ext>
            </a:extLst>
          </p:cNvPr>
          <p:cNvSpPr/>
          <p:nvPr/>
        </p:nvSpPr>
        <p:spPr>
          <a:xfrm>
            <a:off x="7855998" y="5028786"/>
            <a:ext cx="3524250" cy="4928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Peel website</a:t>
            </a:r>
          </a:p>
        </p:txBody>
      </p:sp>
      <p:sp>
        <p:nvSpPr>
          <p:cNvPr id="42" name="Rectangle 41">
            <a:extLst>
              <a:ext uri="{FF2B5EF4-FFF2-40B4-BE49-F238E27FC236}">
                <a16:creationId xmlns:a16="http://schemas.microsoft.com/office/drawing/2014/main" id="{7BF0B88D-5076-4CC3-8B42-19F0489A6A4C}"/>
              </a:ext>
            </a:extLst>
          </p:cNvPr>
          <p:cNvSpPr/>
          <p:nvPr/>
        </p:nvSpPr>
        <p:spPr>
          <a:xfrm>
            <a:off x="4057650" y="5031675"/>
            <a:ext cx="3524250" cy="4928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Student announcement search page</a:t>
            </a:r>
          </a:p>
        </p:txBody>
      </p:sp>
      <p:sp>
        <p:nvSpPr>
          <p:cNvPr id="43" name="Rectangle 42">
            <a:extLst>
              <a:ext uri="{FF2B5EF4-FFF2-40B4-BE49-F238E27FC236}">
                <a16:creationId xmlns:a16="http://schemas.microsoft.com/office/drawing/2014/main" id="{54B346E0-4A26-4094-8277-E51FD89B0A2F}"/>
              </a:ext>
            </a:extLst>
          </p:cNvPr>
          <p:cNvSpPr/>
          <p:nvPr/>
        </p:nvSpPr>
        <p:spPr>
          <a:xfrm>
            <a:off x="4057650" y="5657694"/>
            <a:ext cx="3524250" cy="4352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North park website</a:t>
            </a:r>
          </a:p>
        </p:txBody>
      </p:sp>
      <p:sp>
        <p:nvSpPr>
          <p:cNvPr id="44" name="Rectangle 43">
            <a:extLst>
              <a:ext uri="{FF2B5EF4-FFF2-40B4-BE49-F238E27FC236}">
                <a16:creationId xmlns:a16="http://schemas.microsoft.com/office/drawing/2014/main" id="{EDA8B89C-47D7-4D6E-B7DC-4C8A0A0C4EBC}"/>
              </a:ext>
            </a:extLst>
          </p:cNvPr>
          <p:cNvSpPr/>
          <p:nvPr/>
        </p:nvSpPr>
        <p:spPr>
          <a:xfrm>
            <a:off x="504825" y="5657695"/>
            <a:ext cx="3143250" cy="4381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Peel twitter</a:t>
            </a:r>
          </a:p>
        </p:txBody>
      </p:sp>
      <p:sp>
        <p:nvSpPr>
          <p:cNvPr id="45" name="Rectangle 44">
            <a:extLst>
              <a:ext uri="{FF2B5EF4-FFF2-40B4-BE49-F238E27FC236}">
                <a16:creationId xmlns:a16="http://schemas.microsoft.com/office/drawing/2014/main" id="{FAE9CD44-DAB8-45D6-98C6-C84CFD314D4E}"/>
              </a:ext>
            </a:extLst>
          </p:cNvPr>
          <p:cNvSpPr/>
          <p:nvPr/>
        </p:nvSpPr>
        <p:spPr>
          <a:xfrm>
            <a:off x="7855998" y="5656250"/>
            <a:ext cx="3524250" cy="4381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t>North park twitter</a:t>
            </a:r>
          </a:p>
        </p:txBody>
      </p:sp>
      <p:pic>
        <p:nvPicPr>
          <p:cNvPr id="40" name="Picture 39" descr="Logo&#10;&#10;Description automatically generated">
            <a:extLst>
              <a:ext uri="{FF2B5EF4-FFF2-40B4-BE49-F238E27FC236}">
                <a16:creationId xmlns:a16="http://schemas.microsoft.com/office/drawing/2014/main" id="{D543FAE9-17A8-4D06-9470-D0251E3AA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359" y="58814"/>
            <a:ext cx="1343025" cy="1343025"/>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528D5DAD-523B-4052-8D93-58C51CC6BE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9023" y="186801"/>
            <a:ext cx="1133475" cy="1104900"/>
          </a:xfrm>
          <a:prstGeom prst="rect">
            <a:avLst/>
          </a:prstGeom>
        </p:spPr>
      </p:pic>
      <p:pic>
        <p:nvPicPr>
          <p:cNvPr id="3" name="Picture 2" descr="A picture containing text, clock, clipart&#10;&#10;Description automatically generated">
            <a:extLst>
              <a:ext uri="{FF2B5EF4-FFF2-40B4-BE49-F238E27FC236}">
                <a16:creationId xmlns:a16="http://schemas.microsoft.com/office/drawing/2014/main" id="{78FA2C2C-62A5-4DE9-BC88-C00F574A2B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0320" y="40477"/>
            <a:ext cx="3905250" cy="1171575"/>
          </a:xfrm>
          <a:prstGeom prst="rect">
            <a:avLst/>
          </a:prstGeom>
        </p:spPr>
      </p:pic>
      <p:sp>
        <p:nvSpPr>
          <p:cNvPr id="46" name="TextBox 45">
            <a:extLst>
              <a:ext uri="{FF2B5EF4-FFF2-40B4-BE49-F238E27FC236}">
                <a16:creationId xmlns:a16="http://schemas.microsoft.com/office/drawing/2014/main" id="{EAA1B0C0-EBFE-4549-9C11-D102D53D40BA}"/>
              </a:ext>
            </a:extLst>
          </p:cNvPr>
          <p:cNvSpPr txBox="1"/>
          <p:nvPr/>
        </p:nvSpPr>
        <p:spPr>
          <a:xfrm>
            <a:off x="3086866" y="1106771"/>
            <a:ext cx="5001126" cy="523220"/>
          </a:xfrm>
          <a:prstGeom prst="rect">
            <a:avLst/>
          </a:prstGeom>
          <a:noFill/>
        </p:spPr>
        <p:txBody>
          <a:bodyPr wrap="square" rtlCol="0">
            <a:spAutoFit/>
          </a:bodyPr>
          <a:lstStyle/>
          <a:p>
            <a:pPr algn="ctr"/>
            <a:r>
              <a:rPr lang="en-CA" sz="1400" dirty="0"/>
              <a:t>Click any of the boxes on the calendar to see what announcements were made for that day!</a:t>
            </a:r>
          </a:p>
        </p:txBody>
      </p:sp>
      <p:sp>
        <p:nvSpPr>
          <p:cNvPr id="47" name="TextBox 46">
            <a:extLst>
              <a:ext uri="{FF2B5EF4-FFF2-40B4-BE49-F238E27FC236}">
                <a16:creationId xmlns:a16="http://schemas.microsoft.com/office/drawing/2014/main" id="{4445D4D3-1822-41A2-8005-817CB0E6D8A1}"/>
              </a:ext>
            </a:extLst>
          </p:cNvPr>
          <p:cNvSpPr txBox="1"/>
          <p:nvPr/>
        </p:nvSpPr>
        <p:spPr>
          <a:xfrm>
            <a:off x="3292352" y="6226149"/>
            <a:ext cx="4596812" cy="523220"/>
          </a:xfrm>
          <a:prstGeom prst="rect">
            <a:avLst/>
          </a:prstGeom>
          <a:noFill/>
        </p:spPr>
        <p:txBody>
          <a:bodyPr wrap="square" rtlCol="0">
            <a:spAutoFit/>
          </a:bodyPr>
          <a:lstStyle/>
          <a:p>
            <a:pPr algn="ctr"/>
            <a:r>
              <a:rPr lang="en-CA" sz="1400" dirty="0"/>
              <a:t>Select any of these options to get taken to the destination chosen.</a:t>
            </a:r>
          </a:p>
        </p:txBody>
      </p:sp>
    </p:spTree>
    <p:extLst>
      <p:ext uri="{BB962C8B-B14F-4D97-AF65-F5344CB8AC3E}">
        <p14:creationId xmlns:p14="http://schemas.microsoft.com/office/powerpoint/2010/main" val="138712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97A7861-B6E6-4CEE-887E-C079221FC844}"/>
              </a:ext>
            </a:extLst>
          </p:cNvPr>
          <p:cNvGraphicFramePr>
            <a:graphicFrameLocks noGrp="1"/>
          </p:cNvGraphicFramePr>
          <p:nvPr>
            <p:extLst>
              <p:ext uri="{D42A27DB-BD31-4B8C-83A1-F6EECF244321}">
                <p14:modId xmlns:p14="http://schemas.microsoft.com/office/powerpoint/2010/main" val="2565978431"/>
              </p:ext>
            </p:extLst>
          </p:nvPr>
        </p:nvGraphicFramePr>
        <p:xfrm>
          <a:off x="2031999" y="1316005"/>
          <a:ext cx="8128000" cy="184912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190792427"/>
                    </a:ext>
                  </a:extLst>
                </a:gridCol>
                <a:gridCol w="4064000">
                  <a:extLst>
                    <a:ext uri="{9D8B030D-6E8A-4147-A177-3AD203B41FA5}">
                      <a16:colId xmlns:a16="http://schemas.microsoft.com/office/drawing/2014/main" val="588176382"/>
                    </a:ext>
                  </a:extLst>
                </a:gridCol>
              </a:tblGrid>
              <a:tr h="0">
                <a:tc>
                  <a:txBody>
                    <a:bodyPr/>
                    <a:lstStyle/>
                    <a:p>
                      <a:pPr algn="ctr"/>
                      <a:r>
                        <a:rPr lang="en-US" dirty="0"/>
                        <a:t>Log in to your account</a:t>
                      </a:r>
                      <a:endParaRPr lang="en-CA" dirty="0"/>
                    </a:p>
                  </a:txBody>
                  <a:tcPr/>
                </a:tc>
                <a:tc>
                  <a:txBody>
                    <a:bodyPr/>
                    <a:lstStyle/>
                    <a:p>
                      <a:pPr algn="ctr"/>
                      <a:r>
                        <a:rPr lang="en-US" dirty="0"/>
                        <a:t>Sign up for your account</a:t>
                      </a:r>
                      <a:endParaRPr lang="en-CA" dirty="0"/>
                    </a:p>
                  </a:txBody>
                  <a:tcPr/>
                </a:tc>
                <a:extLst>
                  <a:ext uri="{0D108BD9-81ED-4DB2-BD59-A6C34878D82A}">
                    <a16:rowId xmlns:a16="http://schemas.microsoft.com/office/drawing/2014/main" val="1599697650"/>
                  </a:ext>
                </a:extLst>
              </a:tr>
              <a:tr h="370840">
                <a:tc>
                  <a:txBody>
                    <a:bodyPr/>
                    <a:lstStyle/>
                    <a:p>
                      <a:r>
                        <a:rPr lang="en-US" dirty="0"/>
                        <a:t>Username:</a:t>
                      </a:r>
                      <a:endParaRPr lang="en-CA" dirty="0"/>
                    </a:p>
                  </a:txBody>
                  <a:tcPr/>
                </a:tc>
                <a:tc>
                  <a:txBody>
                    <a:bodyPr/>
                    <a:lstStyle/>
                    <a:p>
                      <a:r>
                        <a:rPr lang="en-US" dirty="0"/>
                        <a:t>Username:</a:t>
                      </a:r>
                    </a:p>
                  </a:txBody>
                  <a:tcPr/>
                </a:tc>
                <a:extLst>
                  <a:ext uri="{0D108BD9-81ED-4DB2-BD59-A6C34878D82A}">
                    <a16:rowId xmlns:a16="http://schemas.microsoft.com/office/drawing/2014/main" val="233082306"/>
                  </a:ext>
                </a:extLst>
              </a:tr>
              <a:tr h="370840">
                <a:tc>
                  <a:txBody>
                    <a:bodyPr/>
                    <a:lstStyle/>
                    <a:p>
                      <a:r>
                        <a:rPr lang="en-US" dirty="0"/>
                        <a:t>Password:</a:t>
                      </a:r>
                      <a:endParaRPr lang="en-CA" dirty="0"/>
                    </a:p>
                  </a:txBody>
                  <a:tcPr/>
                </a:tc>
                <a:tc>
                  <a:txBody>
                    <a:bodyPr/>
                    <a:lstStyle/>
                    <a:p>
                      <a:r>
                        <a:rPr lang="en-US" dirty="0"/>
                        <a:t>Password:</a:t>
                      </a:r>
                      <a:endParaRPr lang="en-CA" dirty="0"/>
                    </a:p>
                  </a:txBody>
                  <a:tcPr/>
                </a:tc>
                <a:extLst>
                  <a:ext uri="{0D108BD9-81ED-4DB2-BD59-A6C34878D82A}">
                    <a16:rowId xmlns:a16="http://schemas.microsoft.com/office/drawing/2014/main" val="1174039565"/>
                  </a:ext>
                </a:extLst>
              </a:tr>
              <a:tr h="370840">
                <a:tc>
                  <a:txBody>
                    <a:bodyPr/>
                    <a:lstStyle/>
                    <a:p>
                      <a:endParaRPr lang="en-CA" dirty="0"/>
                    </a:p>
                  </a:txBody>
                  <a:tcPr/>
                </a:tc>
                <a:tc>
                  <a:txBody>
                    <a:bodyPr/>
                    <a:lstStyle/>
                    <a:p>
                      <a:r>
                        <a:rPr lang="en-US" dirty="0"/>
                        <a:t>Email:</a:t>
                      </a:r>
                      <a:endParaRPr lang="en-CA" dirty="0"/>
                    </a:p>
                  </a:txBody>
                  <a:tcPr/>
                </a:tc>
                <a:extLst>
                  <a:ext uri="{0D108BD9-81ED-4DB2-BD59-A6C34878D82A}">
                    <a16:rowId xmlns:a16="http://schemas.microsoft.com/office/drawing/2014/main" val="1394852768"/>
                  </a:ext>
                </a:extLst>
              </a:tr>
              <a:tr h="370840">
                <a:tc>
                  <a:txBody>
                    <a:bodyPr/>
                    <a:lstStyle/>
                    <a:p>
                      <a:endParaRPr lang="en-CA" dirty="0"/>
                    </a:p>
                  </a:txBody>
                  <a:tcPr/>
                </a:tc>
                <a:tc>
                  <a:txBody>
                    <a:bodyPr/>
                    <a:lstStyle/>
                    <a:p>
                      <a:endParaRPr lang="en-CA" dirty="0"/>
                    </a:p>
                  </a:txBody>
                  <a:tcPr/>
                </a:tc>
                <a:extLst>
                  <a:ext uri="{0D108BD9-81ED-4DB2-BD59-A6C34878D82A}">
                    <a16:rowId xmlns:a16="http://schemas.microsoft.com/office/drawing/2014/main" val="422469661"/>
                  </a:ext>
                </a:extLst>
              </a:tr>
            </a:tbl>
          </a:graphicData>
        </a:graphic>
      </p:graphicFrame>
      <p:sp>
        <p:nvSpPr>
          <p:cNvPr id="3" name="TextBox 2">
            <a:extLst>
              <a:ext uri="{FF2B5EF4-FFF2-40B4-BE49-F238E27FC236}">
                <a16:creationId xmlns:a16="http://schemas.microsoft.com/office/drawing/2014/main" id="{03D84892-FC09-4E9F-A80A-D775932FB016}"/>
              </a:ext>
            </a:extLst>
          </p:cNvPr>
          <p:cNvSpPr txBox="1"/>
          <p:nvPr/>
        </p:nvSpPr>
        <p:spPr>
          <a:xfrm>
            <a:off x="3995906" y="-32181"/>
            <a:ext cx="4558702" cy="1015663"/>
          </a:xfrm>
          <a:prstGeom prst="rect">
            <a:avLst/>
          </a:prstGeom>
          <a:noFill/>
        </p:spPr>
        <p:txBody>
          <a:bodyPr wrap="square" rtlCol="0">
            <a:spAutoFit/>
          </a:bodyPr>
          <a:lstStyle/>
          <a:p>
            <a:pPr algn="ctr"/>
            <a:r>
              <a:rPr lang="en-US" sz="3000" dirty="0">
                <a:solidFill>
                  <a:schemeClr val="bg2">
                    <a:lumMod val="50000"/>
                  </a:schemeClr>
                </a:solidFill>
                <a:latin typeface="Aharoni" panose="02010803020104030203" pitchFamily="2" charset="-79"/>
                <a:cs typeface="Aharoni" panose="02010803020104030203" pitchFamily="2" charset="-79"/>
              </a:rPr>
              <a:t>Teacher announcement creator page!</a:t>
            </a:r>
            <a:endParaRPr lang="en-CA" sz="3000" dirty="0">
              <a:solidFill>
                <a:schemeClr val="bg2">
                  <a:lumMod val="50000"/>
                </a:schemeClr>
              </a:solidFill>
              <a:latin typeface="Aharoni" panose="02010803020104030203" pitchFamily="2" charset="-79"/>
              <a:cs typeface="Aharoni" panose="02010803020104030203" pitchFamily="2" charset="-79"/>
            </a:endParaRPr>
          </a:p>
        </p:txBody>
      </p:sp>
      <p:sp>
        <p:nvSpPr>
          <p:cNvPr id="4" name="Rectangle 3">
            <a:extLst>
              <a:ext uri="{FF2B5EF4-FFF2-40B4-BE49-F238E27FC236}">
                <a16:creationId xmlns:a16="http://schemas.microsoft.com/office/drawing/2014/main" id="{9F5CE48E-833E-4398-BA9D-2390F4E1BE1F}"/>
              </a:ext>
            </a:extLst>
          </p:cNvPr>
          <p:cNvSpPr/>
          <p:nvPr/>
        </p:nvSpPr>
        <p:spPr>
          <a:xfrm>
            <a:off x="3293810" y="1794613"/>
            <a:ext cx="2494625" cy="19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444865A0-06EA-4016-8013-1D6492D96BDF}"/>
              </a:ext>
            </a:extLst>
          </p:cNvPr>
          <p:cNvSpPr/>
          <p:nvPr/>
        </p:nvSpPr>
        <p:spPr>
          <a:xfrm>
            <a:off x="7405649" y="2514829"/>
            <a:ext cx="2494625" cy="19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08016088-84AB-4ADE-A11C-55B2F6A5B397}"/>
              </a:ext>
            </a:extLst>
          </p:cNvPr>
          <p:cNvSpPr/>
          <p:nvPr/>
        </p:nvSpPr>
        <p:spPr>
          <a:xfrm>
            <a:off x="7405649" y="1794613"/>
            <a:ext cx="2494625" cy="19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3195C997-51AC-427F-A6ED-BC6AFBFAB070}"/>
              </a:ext>
            </a:extLst>
          </p:cNvPr>
          <p:cNvSpPr/>
          <p:nvPr/>
        </p:nvSpPr>
        <p:spPr>
          <a:xfrm>
            <a:off x="7405649" y="2141356"/>
            <a:ext cx="2494625" cy="19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E45AF16E-101E-48D1-B812-8FB67752356B}"/>
              </a:ext>
            </a:extLst>
          </p:cNvPr>
          <p:cNvSpPr/>
          <p:nvPr/>
        </p:nvSpPr>
        <p:spPr>
          <a:xfrm>
            <a:off x="3293810" y="2152313"/>
            <a:ext cx="2494625" cy="195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91B85907-DEE8-4B08-BFA8-71911D156A40}"/>
              </a:ext>
            </a:extLst>
          </p:cNvPr>
          <p:cNvSpPr/>
          <p:nvPr/>
        </p:nvSpPr>
        <p:spPr>
          <a:xfrm>
            <a:off x="3293810" y="2829240"/>
            <a:ext cx="2494625" cy="29299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Log in</a:t>
            </a:r>
            <a:endParaRPr lang="en-CA" dirty="0"/>
          </a:p>
        </p:txBody>
      </p:sp>
      <p:sp>
        <p:nvSpPr>
          <p:cNvPr id="10" name="Rectangle: Rounded Corners 9">
            <a:extLst>
              <a:ext uri="{FF2B5EF4-FFF2-40B4-BE49-F238E27FC236}">
                <a16:creationId xmlns:a16="http://schemas.microsoft.com/office/drawing/2014/main" id="{EB8999FC-5BBF-4869-80B3-3BC99B4281E6}"/>
              </a:ext>
            </a:extLst>
          </p:cNvPr>
          <p:cNvSpPr/>
          <p:nvPr/>
        </p:nvSpPr>
        <p:spPr>
          <a:xfrm>
            <a:off x="7401465" y="2823518"/>
            <a:ext cx="2494625" cy="29299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Sign up</a:t>
            </a:r>
            <a:endParaRPr lang="en-CA" dirty="0"/>
          </a:p>
        </p:txBody>
      </p:sp>
      <p:graphicFrame>
        <p:nvGraphicFramePr>
          <p:cNvPr id="14" name="Table 14">
            <a:extLst>
              <a:ext uri="{FF2B5EF4-FFF2-40B4-BE49-F238E27FC236}">
                <a16:creationId xmlns:a16="http://schemas.microsoft.com/office/drawing/2014/main" id="{4F82E08A-0337-4FBA-BB01-EE2BFA90973E}"/>
              </a:ext>
            </a:extLst>
          </p:cNvPr>
          <p:cNvGraphicFramePr>
            <a:graphicFrameLocks noGrp="1"/>
          </p:cNvGraphicFramePr>
          <p:nvPr>
            <p:extLst>
              <p:ext uri="{D42A27DB-BD31-4B8C-83A1-F6EECF244321}">
                <p14:modId xmlns:p14="http://schemas.microsoft.com/office/powerpoint/2010/main" val="2960340637"/>
              </p:ext>
            </p:extLst>
          </p:nvPr>
        </p:nvGraphicFramePr>
        <p:xfrm>
          <a:off x="4063998" y="3657229"/>
          <a:ext cx="4064001" cy="2839203"/>
        </p:xfrm>
        <a:graphic>
          <a:graphicData uri="http://schemas.openxmlformats.org/drawingml/2006/table">
            <a:tbl>
              <a:tblPr firstRow="1" bandRow="1">
                <a:tableStyleId>{21E4AEA4-8DFA-4A89-87EB-49C32662AFE0}</a:tableStyleId>
              </a:tblPr>
              <a:tblGrid>
                <a:gridCol w="4064001">
                  <a:extLst>
                    <a:ext uri="{9D8B030D-6E8A-4147-A177-3AD203B41FA5}">
                      <a16:colId xmlns:a16="http://schemas.microsoft.com/office/drawing/2014/main" val="1682740543"/>
                    </a:ext>
                  </a:extLst>
                </a:gridCol>
              </a:tblGrid>
              <a:tr h="431661">
                <a:tc>
                  <a:txBody>
                    <a:bodyPr/>
                    <a:lstStyle/>
                    <a:p>
                      <a:pPr algn="ctr"/>
                      <a:r>
                        <a:rPr lang="en-CA" dirty="0"/>
                        <a:t>Create an announcement!</a:t>
                      </a:r>
                    </a:p>
                  </a:txBody>
                  <a:tcPr/>
                </a:tc>
                <a:extLst>
                  <a:ext uri="{0D108BD9-81ED-4DB2-BD59-A6C34878D82A}">
                    <a16:rowId xmlns:a16="http://schemas.microsoft.com/office/drawing/2014/main" val="3200167024"/>
                  </a:ext>
                </a:extLst>
              </a:tr>
              <a:tr h="370840">
                <a:tc>
                  <a:txBody>
                    <a:bodyPr/>
                    <a:lstStyle/>
                    <a:p>
                      <a:r>
                        <a:rPr lang="en-CA" dirty="0"/>
                        <a:t>Grade:    </a:t>
                      </a:r>
                      <a:r>
                        <a:rPr lang="en-CA" dirty="0">
                          <a:solidFill>
                            <a:schemeClr val="accent1">
                              <a:lumMod val="50000"/>
                            </a:schemeClr>
                          </a:solidFill>
                        </a:rPr>
                        <a:t>9          10          11          12</a:t>
                      </a:r>
                    </a:p>
                  </a:txBody>
                  <a:tcPr/>
                </a:tc>
                <a:extLst>
                  <a:ext uri="{0D108BD9-81ED-4DB2-BD59-A6C34878D82A}">
                    <a16:rowId xmlns:a16="http://schemas.microsoft.com/office/drawing/2014/main" val="677037841"/>
                  </a:ext>
                </a:extLst>
              </a:tr>
              <a:tr h="370840">
                <a:tc>
                  <a:txBody>
                    <a:bodyPr/>
                    <a:lstStyle/>
                    <a:p>
                      <a:r>
                        <a:rPr lang="en-CA" dirty="0"/>
                        <a:t>Club:          </a:t>
                      </a:r>
                    </a:p>
                  </a:txBody>
                  <a:tcPr/>
                </a:tc>
                <a:extLst>
                  <a:ext uri="{0D108BD9-81ED-4DB2-BD59-A6C34878D82A}">
                    <a16:rowId xmlns:a16="http://schemas.microsoft.com/office/drawing/2014/main" val="496034666"/>
                  </a:ext>
                </a:extLst>
              </a:tr>
              <a:tr h="370840">
                <a:tc>
                  <a:txBody>
                    <a:bodyPr/>
                    <a:lstStyle/>
                    <a:p>
                      <a:r>
                        <a:rPr lang="en-CA" dirty="0"/>
                        <a:t>Gender:        Male:              Female:</a:t>
                      </a:r>
                    </a:p>
                  </a:txBody>
                  <a:tcPr/>
                </a:tc>
                <a:extLst>
                  <a:ext uri="{0D108BD9-81ED-4DB2-BD59-A6C34878D82A}">
                    <a16:rowId xmlns:a16="http://schemas.microsoft.com/office/drawing/2014/main" val="1292381047"/>
                  </a:ext>
                </a:extLst>
              </a:tr>
              <a:tr h="924182">
                <a:tc>
                  <a:txBody>
                    <a:bodyPr/>
                    <a:lstStyle/>
                    <a:p>
                      <a:r>
                        <a:rPr lang="en-CA" dirty="0"/>
                        <a:t>Details:</a:t>
                      </a:r>
                    </a:p>
                  </a:txBody>
                  <a:tcPr/>
                </a:tc>
                <a:extLst>
                  <a:ext uri="{0D108BD9-81ED-4DB2-BD59-A6C34878D82A}">
                    <a16:rowId xmlns:a16="http://schemas.microsoft.com/office/drawing/2014/main" val="339033549"/>
                  </a:ext>
                </a:extLst>
              </a:tr>
              <a:tr h="370840">
                <a:tc>
                  <a:txBody>
                    <a:bodyPr/>
                    <a:lstStyle/>
                    <a:p>
                      <a:endParaRPr lang="en-CA" dirty="0"/>
                    </a:p>
                  </a:txBody>
                  <a:tcPr/>
                </a:tc>
                <a:extLst>
                  <a:ext uri="{0D108BD9-81ED-4DB2-BD59-A6C34878D82A}">
                    <a16:rowId xmlns:a16="http://schemas.microsoft.com/office/drawing/2014/main" val="2950950325"/>
                  </a:ext>
                </a:extLst>
              </a:tr>
            </a:tbl>
          </a:graphicData>
        </a:graphic>
      </p:graphicFrame>
      <p:pic>
        <p:nvPicPr>
          <p:cNvPr id="15" name="Picture 14">
            <a:extLst>
              <a:ext uri="{FF2B5EF4-FFF2-40B4-BE49-F238E27FC236}">
                <a16:creationId xmlns:a16="http://schemas.microsoft.com/office/drawing/2014/main" id="{3967EC75-8D01-47FE-8626-A2DDEF41CA37}"/>
              </a:ext>
            </a:extLst>
          </p:cNvPr>
          <p:cNvPicPr>
            <a:picLocks noChangeAspect="1"/>
          </p:cNvPicPr>
          <p:nvPr/>
        </p:nvPicPr>
        <p:blipFill>
          <a:blip r:embed="rId2"/>
          <a:stretch>
            <a:fillRect/>
          </a:stretch>
        </p:blipFill>
        <p:spPr>
          <a:xfrm>
            <a:off x="5046482" y="4512258"/>
            <a:ext cx="949554" cy="285292"/>
          </a:xfrm>
          <a:prstGeom prst="rect">
            <a:avLst/>
          </a:prstGeom>
        </p:spPr>
      </p:pic>
      <p:sp>
        <p:nvSpPr>
          <p:cNvPr id="16" name="Rectangle 15">
            <a:extLst>
              <a:ext uri="{FF2B5EF4-FFF2-40B4-BE49-F238E27FC236}">
                <a16:creationId xmlns:a16="http://schemas.microsoft.com/office/drawing/2014/main" id="{226812AF-314B-4097-B81A-71AA1B053B92}"/>
              </a:ext>
            </a:extLst>
          </p:cNvPr>
          <p:cNvSpPr/>
          <p:nvPr/>
        </p:nvSpPr>
        <p:spPr>
          <a:xfrm>
            <a:off x="5149049" y="4187820"/>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17" name="Rectangle 16">
            <a:extLst>
              <a:ext uri="{FF2B5EF4-FFF2-40B4-BE49-F238E27FC236}">
                <a16:creationId xmlns:a16="http://schemas.microsoft.com/office/drawing/2014/main" id="{074A03EA-EC50-46E2-8F05-7DEB0EBC0685}"/>
              </a:ext>
            </a:extLst>
          </p:cNvPr>
          <p:cNvSpPr/>
          <p:nvPr/>
        </p:nvSpPr>
        <p:spPr>
          <a:xfrm>
            <a:off x="5896074" y="4187820"/>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18" name="Rectangle 17">
            <a:extLst>
              <a:ext uri="{FF2B5EF4-FFF2-40B4-BE49-F238E27FC236}">
                <a16:creationId xmlns:a16="http://schemas.microsoft.com/office/drawing/2014/main" id="{A455F8B9-099D-4014-A4FE-F52313E5E801}"/>
              </a:ext>
            </a:extLst>
          </p:cNvPr>
          <p:cNvSpPr/>
          <p:nvPr/>
        </p:nvSpPr>
        <p:spPr>
          <a:xfrm>
            <a:off x="6643099" y="4187820"/>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19" name="Rectangle 18">
            <a:extLst>
              <a:ext uri="{FF2B5EF4-FFF2-40B4-BE49-F238E27FC236}">
                <a16:creationId xmlns:a16="http://schemas.microsoft.com/office/drawing/2014/main" id="{87ECE62B-6468-40F1-A819-2F6C218D1491}"/>
              </a:ext>
            </a:extLst>
          </p:cNvPr>
          <p:cNvSpPr/>
          <p:nvPr/>
        </p:nvSpPr>
        <p:spPr>
          <a:xfrm>
            <a:off x="7401465" y="4187820"/>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0" name="Rectangle 19">
            <a:extLst>
              <a:ext uri="{FF2B5EF4-FFF2-40B4-BE49-F238E27FC236}">
                <a16:creationId xmlns:a16="http://schemas.microsoft.com/office/drawing/2014/main" id="{A83BA7A0-BA63-4E49-8CBD-945951254604}"/>
              </a:ext>
            </a:extLst>
          </p:cNvPr>
          <p:cNvSpPr/>
          <p:nvPr/>
        </p:nvSpPr>
        <p:spPr>
          <a:xfrm>
            <a:off x="5896074" y="4933797"/>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1" name="Rectangle 20">
            <a:extLst>
              <a:ext uri="{FF2B5EF4-FFF2-40B4-BE49-F238E27FC236}">
                <a16:creationId xmlns:a16="http://schemas.microsoft.com/office/drawing/2014/main" id="{F6781ECF-6647-4C33-98DE-C10E736E7F50}"/>
              </a:ext>
            </a:extLst>
          </p:cNvPr>
          <p:cNvSpPr/>
          <p:nvPr/>
        </p:nvSpPr>
        <p:spPr>
          <a:xfrm>
            <a:off x="7401465" y="4933797"/>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22" name="Rectangle 21">
            <a:extLst>
              <a:ext uri="{FF2B5EF4-FFF2-40B4-BE49-F238E27FC236}">
                <a16:creationId xmlns:a16="http://schemas.microsoft.com/office/drawing/2014/main" id="{775A8792-3206-496E-AB5C-E7E06B50E91E}"/>
              </a:ext>
            </a:extLst>
          </p:cNvPr>
          <p:cNvSpPr/>
          <p:nvPr/>
        </p:nvSpPr>
        <p:spPr>
          <a:xfrm>
            <a:off x="4949125" y="5292797"/>
            <a:ext cx="2652264" cy="68714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CA" sz="1200" dirty="0"/>
              <a:t>Click to type…</a:t>
            </a:r>
          </a:p>
          <a:p>
            <a:pPr algn="just"/>
            <a:endParaRPr lang="en-CA" sz="1200" dirty="0"/>
          </a:p>
          <a:p>
            <a:pPr algn="just"/>
            <a:endParaRPr lang="en-CA" sz="1200" dirty="0"/>
          </a:p>
          <a:p>
            <a:pPr algn="just"/>
            <a:endParaRPr lang="en-CA" sz="1200" dirty="0"/>
          </a:p>
        </p:txBody>
      </p:sp>
      <p:sp>
        <p:nvSpPr>
          <p:cNvPr id="23" name="Rectangle: Rounded Corners 22">
            <a:extLst>
              <a:ext uri="{FF2B5EF4-FFF2-40B4-BE49-F238E27FC236}">
                <a16:creationId xmlns:a16="http://schemas.microsoft.com/office/drawing/2014/main" id="{2BCB7D23-48B7-42F8-80EF-746E0C88E98F}"/>
              </a:ext>
            </a:extLst>
          </p:cNvPr>
          <p:cNvSpPr/>
          <p:nvPr/>
        </p:nvSpPr>
        <p:spPr>
          <a:xfrm>
            <a:off x="4527787" y="6210158"/>
            <a:ext cx="1424885" cy="2381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t>Submit</a:t>
            </a:r>
          </a:p>
        </p:txBody>
      </p:sp>
      <p:sp>
        <p:nvSpPr>
          <p:cNvPr id="24" name="Rectangle: Rounded Corners 23">
            <a:extLst>
              <a:ext uri="{FF2B5EF4-FFF2-40B4-BE49-F238E27FC236}">
                <a16:creationId xmlns:a16="http://schemas.microsoft.com/office/drawing/2014/main" id="{0DD63681-E46E-46B3-A6AB-C8E7FE28A3D4}"/>
              </a:ext>
            </a:extLst>
          </p:cNvPr>
          <p:cNvSpPr/>
          <p:nvPr/>
        </p:nvSpPr>
        <p:spPr>
          <a:xfrm>
            <a:off x="6275257" y="6208858"/>
            <a:ext cx="1424885" cy="2381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t>Reset all</a:t>
            </a:r>
          </a:p>
        </p:txBody>
      </p:sp>
      <p:sp>
        <p:nvSpPr>
          <p:cNvPr id="25" name="Rectangle: Rounded Corners 24">
            <a:extLst>
              <a:ext uri="{FF2B5EF4-FFF2-40B4-BE49-F238E27FC236}">
                <a16:creationId xmlns:a16="http://schemas.microsoft.com/office/drawing/2014/main" id="{22FE1332-3371-4BA5-B1FE-F73DBEBFAEE1}"/>
              </a:ext>
            </a:extLst>
          </p:cNvPr>
          <p:cNvSpPr/>
          <p:nvPr/>
        </p:nvSpPr>
        <p:spPr>
          <a:xfrm>
            <a:off x="4759078" y="6516241"/>
            <a:ext cx="2673840" cy="31941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ym typeface="Wingdings" panose="05000000000000000000" pitchFamily="2" charset="2"/>
              </a:rPr>
              <a:t> Return to calendar</a:t>
            </a:r>
            <a:endParaRPr lang="en-CA" dirty="0"/>
          </a:p>
        </p:txBody>
      </p:sp>
      <p:pic>
        <p:nvPicPr>
          <p:cNvPr id="34" name="Picture 33" descr="Logo&#10;&#10;Description automatically generated">
            <a:extLst>
              <a:ext uri="{FF2B5EF4-FFF2-40B4-BE49-F238E27FC236}">
                <a16:creationId xmlns:a16="http://schemas.microsoft.com/office/drawing/2014/main" id="{8762F3AA-EBEF-42BA-87E8-D64194168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4169" y="30521"/>
            <a:ext cx="1343025" cy="1343025"/>
          </a:xfrm>
          <a:prstGeom prst="rect">
            <a:avLst/>
          </a:prstGeom>
        </p:spPr>
      </p:pic>
      <p:pic>
        <p:nvPicPr>
          <p:cNvPr id="35" name="Picture 34" descr="A picture containing text&#10;&#10;Description automatically generated">
            <a:extLst>
              <a:ext uri="{FF2B5EF4-FFF2-40B4-BE49-F238E27FC236}">
                <a16:creationId xmlns:a16="http://schemas.microsoft.com/office/drawing/2014/main" id="{3F10F132-49C9-4BD6-B4B1-56668B0FD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1574" y="86933"/>
            <a:ext cx="1133475" cy="1104900"/>
          </a:xfrm>
          <a:prstGeom prst="rect">
            <a:avLst/>
          </a:prstGeom>
        </p:spPr>
      </p:pic>
      <p:pic>
        <p:nvPicPr>
          <p:cNvPr id="38" name="Picture 37" descr="Logo&#10;&#10;Description automatically generated">
            <a:extLst>
              <a:ext uri="{FF2B5EF4-FFF2-40B4-BE49-F238E27FC236}">
                <a16:creationId xmlns:a16="http://schemas.microsoft.com/office/drawing/2014/main" id="{C4CDE269-E8CE-4197-9528-B77587C2F2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727" y="3443678"/>
            <a:ext cx="2486025" cy="742950"/>
          </a:xfrm>
          <a:prstGeom prst="rect">
            <a:avLst/>
          </a:prstGeom>
        </p:spPr>
      </p:pic>
      <p:pic>
        <p:nvPicPr>
          <p:cNvPr id="29" name="Picture 28" descr="A picture containing text, basketball, sport, orange&#10;&#10;Description automatically generated">
            <a:extLst>
              <a:ext uri="{FF2B5EF4-FFF2-40B4-BE49-F238E27FC236}">
                <a16:creationId xmlns:a16="http://schemas.microsoft.com/office/drawing/2014/main" id="{6CD38201-677D-4DBA-AF46-0E859C04A8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380" y="4075168"/>
            <a:ext cx="1181100" cy="1190625"/>
          </a:xfrm>
          <a:prstGeom prst="rect">
            <a:avLst/>
          </a:prstGeom>
        </p:spPr>
      </p:pic>
      <p:pic>
        <p:nvPicPr>
          <p:cNvPr id="41" name="Picture 40" descr="A picture containing soccer&#10;&#10;Description automatically generated">
            <a:extLst>
              <a:ext uri="{FF2B5EF4-FFF2-40B4-BE49-F238E27FC236}">
                <a16:creationId xmlns:a16="http://schemas.microsoft.com/office/drawing/2014/main" id="{2CBDE863-1D6B-4C0D-9E62-3D18DF9176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7844" y="3726785"/>
            <a:ext cx="2419350" cy="1895475"/>
          </a:xfrm>
          <a:prstGeom prst="rect">
            <a:avLst/>
          </a:prstGeom>
        </p:spPr>
      </p:pic>
      <p:pic>
        <p:nvPicPr>
          <p:cNvPr id="31" name="Picture 30" descr="A red and white sign&#10;&#10;Description automatically generated with low confidence">
            <a:extLst>
              <a:ext uri="{FF2B5EF4-FFF2-40B4-BE49-F238E27FC236}">
                <a16:creationId xmlns:a16="http://schemas.microsoft.com/office/drawing/2014/main" id="{3516D30C-6396-4B41-A3D9-B76B4CC349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5259" y="5339409"/>
            <a:ext cx="2105025" cy="1190625"/>
          </a:xfrm>
          <a:prstGeom prst="rect">
            <a:avLst/>
          </a:prstGeom>
        </p:spPr>
      </p:pic>
      <p:pic>
        <p:nvPicPr>
          <p:cNvPr id="44" name="Picture 43" descr="Logo&#10;&#10;Description automatically generated">
            <a:extLst>
              <a:ext uri="{FF2B5EF4-FFF2-40B4-BE49-F238E27FC236}">
                <a16:creationId xmlns:a16="http://schemas.microsoft.com/office/drawing/2014/main" id="{0DBD0D8C-CD75-4700-AA10-95EDB2F76B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4549" y="3605980"/>
            <a:ext cx="3390900" cy="1352550"/>
          </a:xfrm>
          <a:prstGeom prst="rect">
            <a:avLst/>
          </a:prstGeom>
        </p:spPr>
      </p:pic>
      <p:pic>
        <p:nvPicPr>
          <p:cNvPr id="45" name="Picture 44" descr="Logo, company name&#10;&#10;Description automatically generated">
            <a:extLst>
              <a:ext uri="{FF2B5EF4-FFF2-40B4-BE49-F238E27FC236}">
                <a16:creationId xmlns:a16="http://schemas.microsoft.com/office/drawing/2014/main" id="{E65E5BED-5B26-4CAC-A015-2EC0E086E8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52962" y="4872500"/>
            <a:ext cx="1790700" cy="1781175"/>
          </a:xfrm>
          <a:prstGeom prst="rect">
            <a:avLst/>
          </a:prstGeom>
        </p:spPr>
      </p:pic>
      <p:sp>
        <p:nvSpPr>
          <p:cNvPr id="46" name="TextBox 45">
            <a:extLst>
              <a:ext uri="{FF2B5EF4-FFF2-40B4-BE49-F238E27FC236}">
                <a16:creationId xmlns:a16="http://schemas.microsoft.com/office/drawing/2014/main" id="{5F134CB0-C696-42FC-AFAA-B35945F8F5AC}"/>
              </a:ext>
            </a:extLst>
          </p:cNvPr>
          <p:cNvSpPr txBox="1"/>
          <p:nvPr/>
        </p:nvSpPr>
        <p:spPr>
          <a:xfrm>
            <a:off x="3160902" y="3173152"/>
            <a:ext cx="5870191" cy="523220"/>
          </a:xfrm>
          <a:prstGeom prst="rect">
            <a:avLst/>
          </a:prstGeom>
          <a:noFill/>
        </p:spPr>
        <p:txBody>
          <a:bodyPr wrap="square" rtlCol="0">
            <a:spAutoFit/>
          </a:bodyPr>
          <a:lstStyle/>
          <a:p>
            <a:pPr algn="ctr"/>
            <a:r>
              <a:rPr lang="en-CA" sz="1400" dirty="0"/>
              <a:t>Select the options applicable towards the announcement that you are looking to create and click on the details to write any extra information:</a:t>
            </a:r>
          </a:p>
        </p:txBody>
      </p:sp>
      <p:sp>
        <p:nvSpPr>
          <p:cNvPr id="48" name="TextBox 47">
            <a:extLst>
              <a:ext uri="{FF2B5EF4-FFF2-40B4-BE49-F238E27FC236}">
                <a16:creationId xmlns:a16="http://schemas.microsoft.com/office/drawing/2014/main" id="{A7461F54-8BA8-41B0-9848-ACEE3C9C2932}"/>
              </a:ext>
            </a:extLst>
          </p:cNvPr>
          <p:cNvSpPr txBox="1"/>
          <p:nvPr/>
        </p:nvSpPr>
        <p:spPr>
          <a:xfrm>
            <a:off x="3797591" y="854595"/>
            <a:ext cx="4596812" cy="523220"/>
          </a:xfrm>
          <a:prstGeom prst="rect">
            <a:avLst/>
          </a:prstGeom>
          <a:noFill/>
        </p:spPr>
        <p:txBody>
          <a:bodyPr wrap="square" rtlCol="0">
            <a:spAutoFit/>
          </a:bodyPr>
          <a:lstStyle/>
          <a:p>
            <a:pPr algn="ctr"/>
            <a:r>
              <a:rPr lang="en-CA" sz="1400" dirty="0"/>
              <a:t>Enter information on either the left-hand side of the table to login or use the right-hand side to sign up for an account.</a:t>
            </a:r>
          </a:p>
        </p:txBody>
      </p:sp>
    </p:spTree>
    <p:extLst>
      <p:ext uri="{BB962C8B-B14F-4D97-AF65-F5344CB8AC3E}">
        <p14:creationId xmlns:p14="http://schemas.microsoft.com/office/powerpoint/2010/main" val="409807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C3827-EAFC-4CB8-8453-4043DA5C8DF4}"/>
              </a:ext>
            </a:extLst>
          </p:cNvPr>
          <p:cNvSpPr txBox="1"/>
          <p:nvPr/>
        </p:nvSpPr>
        <p:spPr>
          <a:xfrm>
            <a:off x="3088098" y="452761"/>
            <a:ext cx="4999459" cy="1015663"/>
          </a:xfrm>
          <a:prstGeom prst="rect">
            <a:avLst/>
          </a:prstGeom>
          <a:noFill/>
        </p:spPr>
        <p:txBody>
          <a:bodyPr wrap="square" rtlCol="0">
            <a:spAutoFit/>
          </a:bodyPr>
          <a:lstStyle/>
          <a:p>
            <a:pPr algn="ctr"/>
            <a:r>
              <a:rPr lang="en-CA" sz="3000" dirty="0">
                <a:latin typeface="Arial Rounded MT Bold" panose="020F0704030504030204" pitchFamily="34" charset="0"/>
              </a:rPr>
              <a:t>Student announcement search page</a:t>
            </a:r>
          </a:p>
        </p:txBody>
      </p:sp>
      <p:graphicFrame>
        <p:nvGraphicFramePr>
          <p:cNvPr id="3" name="Table 3">
            <a:extLst>
              <a:ext uri="{FF2B5EF4-FFF2-40B4-BE49-F238E27FC236}">
                <a16:creationId xmlns:a16="http://schemas.microsoft.com/office/drawing/2014/main" id="{B7896DC1-5783-4BFF-8B9F-86E0FACBCC51}"/>
              </a:ext>
            </a:extLst>
          </p:cNvPr>
          <p:cNvGraphicFramePr>
            <a:graphicFrameLocks noGrp="1"/>
          </p:cNvGraphicFramePr>
          <p:nvPr>
            <p:extLst>
              <p:ext uri="{D42A27DB-BD31-4B8C-83A1-F6EECF244321}">
                <p14:modId xmlns:p14="http://schemas.microsoft.com/office/powerpoint/2010/main" val="1234339391"/>
              </p:ext>
            </p:extLst>
          </p:nvPr>
        </p:nvGraphicFramePr>
        <p:xfrm>
          <a:off x="3555827" y="2051317"/>
          <a:ext cx="4064000" cy="1854200"/>
        </p:xfrm>
        <a:graphic>
          <a:graphicData uri="http://schemas.openxmlformats.org/drawingml/2006/table">
            <a:tbl>
              <a:tblPr firstRow="1" bandRow="1">
                <a:tableStyleId>{775DCB02-9BB8-47FD-8907-85C794F793BA}</a:tableStyleId>
              </a:tblPr>
              <a:tblGrid>
                <a:gridCol w="4064000">
                  <a:extLst>
                    <a:ext uri="{9D8B030D-6E8A-4147-A177-3AD203B41FA5}">
                      <a16:colId xmlns:a16="http://schemas.microsoft.com/office/drawing/2014/main" val="4033208960"/>
                    </a:ext>
                  </a:extLst>
                </a:gridCol>
              </a:tblGrid>
              <a:tr h="370840">
                <a:tc>
                  <a:txBody>
                    <a:bodyPr/>
                    <a:lstStyle/>
                    <a:p>
                      <a:pPr algn="ctr"/>
                      <a:r>
                        <a:rPr lang="en-CA" dirty="0"/>
                        <a:t>Search for an announcement:</a:t>
                      </a:r>
                    </a:p>
                  </a:txBody>
                  <a:tcPr/>
                </a:tc>
                <a:extLst>
                  <a:ext uri="{0D108BD9-81ED-4DB2-BD59-A6C34878D82A}">
                    <a16:rowId xmlns:a16="http://schemas.microsoft.com/office/drawing/2014/main" val="2841023164"/>
                  </a:ext>
                </a:extLst>
              </a:tr>
              <a:tr h="370840">
                <a:tc>
                  <a:txBody>
                    <a:bodyPr/>
                    <a:lstStyle/>
                    <a:p>
                      <a:r>
                        <a:rPr lang="en-CA" dirty="0"/>
                        <a:t>Grade:     </a:t>
                      </a:r>
                      <a:r>
                        <a:rPr lang="en-CA" dirty="0">
                          <a:solidFill>
                            <a:schemeClr val="accent1">
                              <a:lumMod val="50000"/>
                            </a:schemeClr>
                          </a:solidFill>
                        </a:rPr>
                        <a:t>9          10           11          12</a:t>
                      </a:r>
                      <a:endParaRPr lang="en-CA" dirty="0"/>
                    </a:p>
                  </a:txBody>
                  <a:tcPr/>
                </a:tc>
                <a:extLst>
                  <a:ext uri="{0D108BD9-81ED-4DB2-BD59-A6C34878D82A}">
                    <a16:rowId xmlns:a16="http://schemas.microsoft.com/office/drawing/2014/main" val="2262009791"/>
                  </a:ext>
                </a:extLst>
              </a:tr>
              <a:tr h="370840">
                <a:tc>
                  <a:txBody>
                    <a:bodyPr/>
                    <a:lstStyle/>
                    <a:p>
                      <a:r>
                        <a:rPr lang="en-CA" dirty="0"/>
                        <a:t>Gender:   Male                Female</a:t>
                      </a:r>
                    </a:p>
                  </a:txBody>
                  <a:tcPr/>
                </a:tc>
                <a:extLst>
                  <a:ext uri="{0D108BD9-81ED-4DB2-BD59-A6C34878D82A}">
                    <a16:rowId xmlns:a16="http://schemas.microsoft.com/office/drawing/2014/main" val="292952925"/>
                  </a:ext>
                </a:extLst>
              </a:tr>
              <a:tr h="370840">
                <a:tc>
                  <a:txBody>
                    <a:bodyPr/>
                    <a:lstStyle/>
                    <a:p>
                      <a:r>
                        <a:rPr lang="en-CA" dirty="0"/>
                        <a:t>Club:</a:t>
                      </a:r>
                    </a:p>
                  </a:txBody>
                  <a:tcPr/>
                </a:tc>
                <a:extLst>
                  <a:ext uri="{0D108BD9-81ED-4DB2-BD59-A6C34878D82A}">
                    <a16:rowId xmlns:a16="http://schemas.microsoft.com/office/drawing/2014/main" val="260938375"/>
                  </a:ext>
                </a:extLst>
              </a:tr>
              <a:tr h="370840">
                <a:tc>
                  <a:txBody>
                    <a:bodyPr/>
                    <a:lstStyle/>
                    <a:p>
                      <a:endParaRPr lang="en-CA" dirty="0"/>
                    </a:p>
                  </a:txBody>
                  <a:tcPr/>
                </a:tc>
                <a:extLst>
                  <a:ext uri="{0D108BD9-81ED-4DB2-BD59-A6C34878D82A}">
                    <a16:rowId xmlns:a16="http://schemas.microsoft.com/office/drawing/2014/main" val="415230332"/>
                  </a:ext>
                </a:extLst>
              </a:tr>
            </a:tbl>
          </a:graphicData>
        </a:graphic>
      </p:graphicFrame>
      <p:sp>
        <p:nvSpPr>
          <p:cNvPr id="5" name="Rectangle 4">
            <a:extLst>
              <a:ext uri="{FF2B5EF4-FFF2-40B4-BE49-F238E27FC236}">
                <a16:creationId xmlns:a16="http://schemas.microsoft.com/office/drawing/2014/main" id="{7498BE81-77DE-4751-BE3F-68F5B1C31B52}"/>
              </a:ext>
            </a:extLst>
          </p:cNvPr>
          <p:cNvSpPr/>
          <p:nvPr/>
        </p:nvSpPr>
        <p:spPr>
          <a:xfrm>
            <a:off x="4717711" y="2504274"/>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6" name="Rectangle 5">
            <a:extLst>
              <a:ext uri="{FF2B5EF4-FFF2-40B4-BE49-F238E27FC236}">
                <a16:creationId xmlns:a16="http://schemas.microsoft.com/office/drawing/2014/main" id="{E969FEC0-6357-463E-9261-254EBEFA1170}"/>
              </a:ext>
            </a:extLst>
          </p:cNvPr>
          <p:cNvSpPr/>
          <p:nvPr/>
        </p:nvSpPr>
        <p:spPr>
          <a:xfrm>
            <a:off x="5487865" y="2504277"/>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7" name="Rectangle 6">
            <a:extLst>
              <a:ext uri="{FF2B5EF4-FFF2-40B4-BE49-F238E27FC236}">
                <a16:creationId xmlns:a16="http://schemas.microsoft.com/office/drawing/2014/main" id="{ECAA16A3-C5BA-49D1-BBB4-235702C69101}"/>
              </a:ext>
            </a:extLst>
          </p:cNvPr>
          <p:cNvSpPr/>
          <p:nvPr/>
        </p:nvSpPr>
        <p:spPr>
          <a:xfrm>
            <a:off x="6279443" y="2504276"/>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8" name="Rectangle 7">
            <a:extLst>
              <a:ext uri="{FF2B5EF4-FFF2-40B4-BE49-F238E27FC236}">
                <a16:creationId xmlns:a16="http://schemas.microsoft.com/office/drawing/2014/main" id="{019C9385-1CCC-4658-A616-E8C557037D6B}"/>
              </a:ext>
            </a:extLst>
          </p:cNvPr>
          <p:cNvSpPr/>
          <p:nvPr/>
        </p:nvSpPr>
        <p:spPr>
          <a:xfrm>
            <a:off x="7071021" y="2504274"/>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9" name="Rectangle 8">
            <a:extLst>
              <a:ext uri="{FF2B5EF4-FFF2-40B4-BE49-F238E27FC236}">
                <a16:creationId xmlns:a16="http://schemas.microsoft.com/office/drawing/2014/main" id="{078C3CE3-D547-4532-B089-A18AA66FC9DB}"/>
              </a:ext>
            </a:extLst>
          </p:cNvPr>
          <p:cNvSpPr/>
          <p:nvPr/>
        </p:nvSpPr>
        <p:spPr>
          <a:xfrm>
            <a:off x="5092526" y="2883978"/>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
        <p:nvSpPr>
          <p:cNvPr id="10" name="Rectangle 9">
            <a:extLst>
              <a:ext uri="{FF2B5EF4-FFF2-40B4-BE49-F238E27FC236}">
                <a16:creationId xmlns:a16="http://schemas.microsoft.com/office/drawing/2014/main" id="{69EECA2A-9D7C-4EC0-99CE-18DC853FBE4B}"/>
              </a:ext>
            </a:extLst>
          </p:cNvPr>
          <p:cNvSpPr/>
          <p:nvPr/>
        </p:nvSpPr>
        <p:spPr>
          <a:xfrm>
            <a:off x="6625010" y="2883979"/>
            <a:ext cx="199924" cy="1888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pic>
        <p:nvPicPr>
          <p:cNvPr id="11" name="Picture 10">
            <a:extLst>
              <a:ext uri="{FF2B5EF4-FFF2-40B4-BE49-F238E27FC236}">
                <a16:creationId xmlns:a16="http://schemas.microsoft.com/office/drawing/2014/main" id="{CD93A0F5-59C3-4586-9335-FFBE7A9BD3ED}"/>
              </a:ext>
            </a:extLst>
          </p:cNvPr>
          <p:cNvPicPr>
            <a:picLocks noChangeAspect="1"/>
          </p:cNvPicPr>
          <p:nvPr/>
        </p:nvPicPr>
        <p:blipFill>
          <a:blip r:embed="rId2"/>
          <a:stretch>
            <a:fillRect/>
          </a:stretch>
        </p:blipFill>
        <p:spPr>
          <a:xfrm>
            <a:off x="4717711" y="3203892"/>
            <a:ext cx="949554" cy="285292"/>
          </a:xfrm>
          <a:prstGeom prst="rect">
            <a:avLst/>
          </a:prstGeom>
        </p:spPr>
      </p:pic>
      <p:sp>
        <p:nvSpPr>
          <p:cNvPr id="27" name="Rectangle: Rounded Corners 26">
            <a:extLst>
              <a:ext uri="{FF2B5EF4-FFF2-40B4-BE49-F238E27FC236}">
                <a16:creationId xmlns:a16="http://schemas.microsoft.com/office/drawing/2014/main" id="{9C7F309B-4D0E-4440-88DD-B19161C2F83B}"/>
              </a:ext>
            </a:extLst>
          </p:cNvPr>
          <p:cNvSpPr/>
          <p:nvPr/>
        </p:nvSpPr>
        <p:spPr>
          <a:xfrm>
            <a:off x="4105230" y="3626390"/>
            <a:ext cx="1424885" cy="238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Submit</a:t>
            </a:r>
          </a:p>
        </p:txBody>
      </p:sp>
      <p:sp>
        <p:nvSpPr>
          <p:cNvPr id="28" name="Rectangle: Rounded Corners 27">
            <a:extLst>
              <a:ext uri="{FF2B5EF4-FFF2-40B4-BE49-F238E27FC236}">
                <a16:creationId xmlns:a16="http://schemas.microsoft.com/office/drawing/2014/main" id="{D5DD5696-1B2E-4881-82ED-72548CEA38C4}"/>
              </a:ext>
            </a:extLst>
          </p:cNvPr>
          <p:cNvSpPr/>
          <p:nvPr/>
        </p:nvSpPr>
        <p:spPr>
          <a:xfrm>
            <a:off x="5746098" y="3626390"/>
            <a:ext cx="1424885" cy="2381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Reset all</a:t>
            </a:r>
          </a:p>
        </p:txBody>
      </p:sp>
      <p:pic>
        <p:nvPicPr>
          <p:cNvPr id="31" name="Picture 30" descr="Logo&#10;&#10;Description automatically generated">
            <a:extLst>
              <a:ext uri="{FF2B5EF4-FFF2-40B4-BE49-F238E27FC236}">
                <a16:creationId xmlns:a16="http://schemas.microsoft.com/office/drawing/2014/main" id="{0EA9CE6F-5E5C-448D-B8B3-E2A848592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69" y="114307"/>
            <a:ext cx="1343025" cy="1343025"/>
          </a:xfrm>
          <a:prstGeom prst="rect">
            <a:avLst/>
          </a:prstGeom>
        </p:spPr>
      </p:pic>
      <p:pic>
        <p:nvPicPr>
          <p:cNvPr id="32" name="Picture 31" descr="A picture containing text&#10;&#10;Description automatically generated">
            <a:extLst>
              <a:ext uri="{FF2B5EF4-FFF2-40B4-BE49-F238E27FC236}">
                <a16:creationId xmlns:a16="http://schemas.microsoft.com/office/drawing/2014/main" id="{231D6591-E770-471A-8D50-0D358E34C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7557" y="352432"/>
            <a:ext cx="1133475" cy="1104900"/>
          </a:xfrm>
          <a:prstGeom prst="rect">
            <a:avLst/>
          </a:prstGeom>
        </p:spPr>
      </p:pic>
      <p:pic>
        <p:nvPicPr>
          <p:cNvPr id="33" name="Picture 32" descr="A picture containing text, basketball, sport, orange&#10;&#10;Description automatically generated">
            <a:extLst>
              <a:ext uri="{FF2B5EF4-FFF2-40B4-BE49-F238E27FC236}">
                <a16:creationId xmlns:a16="http://schemas.microsoft.com/office/drawing/2014/main" id="{DC79AF84-E56A-40AA-84FC-C233418F8B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565" y="3550420"/>
            <a:ext cx="1181100" cy="1190625"/>
          </a:xfrm>
          <a:prstGeom prst="rect">
            <a:avLst/>
          </a:prstGeom>
        </p:spPr>
      </p:pic>
      <p:pic>
        <p:nvPicPr>
          <p:cNvPr id="34" name="Picture 33" descr="Logo&#10;&#10;Description automatically generated">
            <a:extLst>
              <a:ext uri="{FF2B5EF4-FFF2-40B4-BE49-F238E27FC236}">
                <a16:creationId xmlns:a16="http://schemas.microsoft.com/office/drawing/2014/main" id="{FFA45A0D-4169-4D76-98D5-A55255949B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776" y="2235463"/>
            <a:ext cx="2486025" cy="742950"/>
          </a:xfrm>
          <a:prstGeom prst="rect">
            <a:avLst/>
          </a:prstGeom>
        </p:spPr>
      </p:pic>
      <p:pic>
        <p:nvPicPr>
          <p:cNvPr id="37" name="Picture 36" descr="A picture containing soccer&#10;&#10;Description automatically generated">
            <a:extLst>
              <a:ext uri="{FF2B5EF4-FFF2-40B4-BE49-F238E27FC236}">
                <a16:creationId xmlns:a16="http://schemas.microsoft.com/office/drawing/2014/main" id="{C2244742-08DD-4345-90E3-62556964A4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7494" y="1442575"/>
            <a:ext cx="2419350" cy="1895475"/>
          </a:xfrm>
          <a:prstGeom prst="rect">
            <a:avLst/>
          </a:prstGeom>
        </p:spPr>
      </p:pic>
      <p:pic>
        <p:nvPicPr>
          <p:cNvPr id="38" name="Picture 37" descr="A red and white sign&#10;&#10;Description automatically generated with low confidence">
            <a:extLst>
              <a:ext uri="{FF2B5EF4-FFF2-40B4-BE49-F238E27FC236}">
                <a16:creationId xmlns:a16="http://schemas.microsoft.com/office/drawing/2014/main" id="{0111BB31-F6F8-4B22-A1BE-481CD51805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5458" y="5094765"/>
            <a:ext cx="2105025" cy="1190625"/>
          </a:xfrm>
          <a:prstGeom prst="rect">
            <a:avLst/>
          </a:prstGeom>
        </p:spPr>
      </p:pic>
      <p:pic>
        <p:nvPicPr>
          <p:cNvPr id="29" name="Picture 28" descr="Logo&#10;&#10;Description automatically generated">
            <a:extLst>
              <a:ext uri="{FF2B5EF4-FFF2-40B4-BE49-F238E27FC236}">
                <a16:creationId xmlns:a16="http://schemas.microsoft.com/office/drawing/2014/main" id="{48A141F8-BB71-4BF0-9E72-37BED177CF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08955" y="2950115"/>
            <a:ext cx="3390900" cy="1352550"/>
          </a:xfrm>
          <a:prstGeom prst="rect">
            <a:avLst/>
          </a:prstGeom>
        </p:spPr>
      </p:pic>
      <p:pic>
        <p:nvPicPr>
          <p:cNvPr id="35" name="Picture 34" descr="Logo, company name&#10;&#10;Description automatically generated">
            <a:extLst>
              <a:ext uri="{FF2B5EF4-FFF2-40B4-BE49-F238E27FC236}">
                <a16:creationId xmlns:a16="http://schemas.microsoft.com/office/drawing/2014/main" id="{ADE86740-4A08-4B3D-A3B7-C6010B5EF7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71819" y="4524837"/>
            <a:ext cx="1790700" cy="1781175"/>
          </a:xfrm>
          <a:prstGeom prst="rect">
            <a:avLst/>
          </a:prstGeom>
        </p:spPr>
      </p:pic>
      <p:pic>
        <p:nvPicPr>
          <p:cNvPr id="39" name="Picture 38" descr="Logo&#10;&#10;Description automatically generated">
            <a:extLst>
              <a:ext uri="{FF2B5EF4-FFF2-40B4-BE49-F238E27FC236}">
                <a16:creationId xmlns:a16="http://schemas.microsoft.com/office/drawing/2014/main" id="{38F36BD9-126C-40A9-AD00-E421FF3B993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16177" y="4224477"/>
            <a:ext cx="4143375" cy="2257425"/>
          </a:xfrm>
          <a:prstGeom prst="rect">
            <a:avLst/>
          </a:prstGeom>
        </p:spPr>
      </p:pic>
      <p:sp>
        <p:nvSpPr>
          <p:cNvPr id="40" name="TextBox 39">
            <a:extLst>
              <a:ext uri="{FF2B5EF4-FFF2-40B4-BE49-F238E27FC236}">
                <a16:creationId xmlns:a16="http://schemas.microsoft.com/office/drawing/2014/main" id="{19FBE2A7-9AA4-42B5-A915-E16F2AF323FD}"/>
              </a:ext>
            </a:extLst>
          </p:cNvPr>
          <p:cNvSpPr txBox="1"/>
          <p:nvPr/>
        </p:nvSpPr>
        <p:spPr>
          <a:xfrm>
            <a:off x="3289421" y="1522861"/>
            <a:ext cx="4596812" cy="523220"/>
          </a:xfrm>
          <a:prstGeom prst="rect">
            <a:avLst/>
          </a:prstGeom>
          <a:noFill/>
        </p:spPr>
        <p:txBody>
          <a:bodyPr wrap="square" rtlCol="0">
            <a:spAutoFit/>
          </a:bodyPr>
          <a:lstStyle/>
          <a:p>
            <a:pPr algn="ctr"/>
            <a:r>
              <a:rPr lang="en-CA" sz="1400" dirty="0"/>
              <a:t>Select the options applicable towards the announcement that you are looking for:</a:t>
            </a:r>
          </a:p>
        </p:txBody>
      </p:sp>
      <p:sp>
        <p:nvSpPr>
          <p:cNvPr id="46" name="TextBox 45">
            <a:extLst>
              <a:ext uri="{FF2B5EF4-FFF2-40B4-BE49-F238E27FC236}">
                <a16:creationId xmlns:a16="http://schemas.microsoft.com/office/drawing/2014/main" id="{C8507796-DCB1-4584-94A7-A21C8DE2FE5D}"/>
              </a:ext>
            </a:extLst>
          </p:cNvPr>
          <p:cNvSpPr txBox="1"/>
          <p:nvPr/>
        </p:nvSpPr>
        <p:spPr>
          <a:xfrm>
            <a:off x="3231709" y="3935837"/>
            <a:ext cx="4596812" cy="523220"/>
          </a:xfrm>
          <a:prstGeom prst="rect">
            <a:avLst/>
          </a:prstGeom>
          <a:noFill/>
        </p:spPr>
        <p:txBody>
          <a:bodyPr wrap="square" rtlCol="0">
            <a:spAutoFit/>
          </a:bodyPr>
          <a:lstStyle/>
          <a:p>
            <a:pPr algn="ctr"/>
            <a:r>
              <a:rPr lang="en-CA" sz="1400" dirty="0"/>
              <a:t>Click Submit to complete the search. Click Reset all to clear all options selected.</a:t>
            </a:r>
          </a:p>
        </p:txBody>
      </p:sp>
    </p:spTree>
    <p:extLst>
      <p:ext uri="{BB962C8B-B14F-4D97-AF65-F5344CB8AC3E}">
        <p14:creationId xmlns:p14="http://schemas.microsoft.com/office/powerpoint/2010/main" val="215095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762D1F-AB1E-4595-846A-617E0177C2BA}"/>
              </a:ext>
            </a:extLst>
          </p:cNvPr>
          <p:cNvSpPr txBox="1"/>
          <p:nvPr/>
        </p:nvSpPr>
        <p:spPr>
          <a:xfrm>
            <a:off x="4013113" y="486851"/>
            <a:ext cx="4154750" cy="1015663"/>
          </a:xfrm>
          <a:prstGeom prst="rect">
            <a:avLst/>
          </a:prstGeom>
          <a:noFill/>
        </p:spPr>
        <p:txBody>
          <a:bodyPr wrap="square" rtlCol="0">
            <a:spAutoFit/>
          </a:bodyPr>
          <a:lstStyle/>
          <a:p>
            <a:pPr algn="ctr"/>
            <a:r>
              <a:rPr lang="en-CA" sz="3000" dirty="0">
                <a:latin typeface="Britannic Bold" panose="020B0903060703020204" pitchFamily="34" charset="0"/>
              </a:rPr>
              <a:t>Student announcement result page</a:t>
            </a:r>
          </a:p>
        </p:txBody>
      </p:sp>
      <p:graphicFrame>
        <p:nvGraphicFramePr>
          <p:cNvPr id="6" name="Table 6">
            <a:extLst>
              <a:ext uri="{FF2B5EF4-FFF2-40B4-BE49-F238E27FC236}">
                <a16:creationId xmlns:a16="http://schemas.microsoft.com/office/drawing/2014/main" id="{583EBD0B-C069-4DFB-B967-5E51D77776E4}"/>
              </a:ext>
            </a:extLst>
          </p:cNvPr>
          <p:cNvGraphicFramePr>
            <a:graphicFrameLocks noGrp="1"/>
          </p:cNvGraphicFramePr>
          <p:nvPr>
            <p:extLst>
              <p:ext uri="{D42A27DB-BD31-4B8C-83A1-F6EECF244321}">
                <p14:modId xmlns:p14="http://schemas.microsoft.com/office/powerpoint/2010/main" val="2904451974"/>
              </p:ext>
            </p:extLst>
          </p:nvPr>
        </p:nvGraphicFramePr>
        <p:xfrm>
          <a:off x="2032000" y="2299891"/>
          <a:ext cx="8128000" cy="385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685315063"/>
                    </a:ext>
                  </a:extLst>
                </a:gridCol>
              </a:tblGrid>
              <a:tr h="370840">
                <a:tc>
                  <a:txBody>
                    <a:bodyPr/>
                    <a:lstStyle/>
                    <a:p>
                      <a:pPr algn="ctr"/>
                      <a:r>
                        <a:rPr lang="en-CA" dirty="0"/>
                        <a:t>Student announcement result page!</a:t>
                      </a:r>
                    </a:p>
                  </a:txBody>
                  <a:tcPr/>
                </a:tc>
                <a:extLst>
                  <a:ext uri="{0D108BD9-81ED-4DB2-BD59-A6C34878D82A}">
                    <a16:rowId xmlns:a16="http://schemas.microsoft.com/office/drawing/2014/main" val="3501595444"/>
                  </a:ext>
                </a:extLst>
              </a:tr>
              <a:tr h="370840">
                <a:tc>
                  <a:txBody>
                    <a:bodyPr/>
                    <a:lstStyle/>
                    <a:p>
                      <a:pPr algn="ctr"/>
                      <a:r>
                        <a:rPr lang="en-CA" dirty="0"/>
                        <a:t>Hack club, Grade 9-12, Male and Female, Hack club can be an amazing opportunity for those who are looking to pursue a future in coding or are just trying to learn to code.</a:t>
                      </a:r>
                    </a:p>
                  </a:txBody>
                  <a:tcPr/>
                </a:tc>
                <a:extLst>
                  <a:ext uri="{0D108BD9-81ED-4DB2-BD59-A6C34878D82A}">
                    <a16:rowId xmlns:a16="http://schemas.microsoft.com/office/drawing/2014/main" val="3323035376"/>
                  </a:ext>
                </a:extLst>
              </a:tr>
              <a:tr h="370840">
                <a:tc>
                  <a:txBody>
                    <a:bodyPr/>
                    <a:lstStyle/>
                    <a:p>
                      <a:pPr algn="ctr"/>
                      <a:r>
                        <a:rPr lang="en-CA" dirty="0"/>
                        <a:t>Deca club, Grade 9-12, Male and Female, Deca is a club that anyone can join to gain experience in the business world. You will have to do an entrance test and only a few individuals will be selected.</a:t>
                      </a:r>
                    </a:p>
                  </a:txBody>
                  <a:tcPr/>
                </a:tc>
                <a:extLst>
                  <a:ext uri="{0D108BD9-81ED-4DB2-BD59-A6C34878D82A}">
                    <a16:rowId xmlns:a16="http://schemas.microsoft.com/office/drawing/2014/main" val="4018998846"/>
                  </a:ext>
                </a:extLst>
              </a:tr>
              <a:tr h="370840">
                <a:tc>
                  <a:txBody>
                    <a:bodyPr/>
                    <a:lstStyle/>
                    <a:p>
                      <a:pPr algn="ctr"/>
                      <a:r>
                        <a:rPr lang="en-CA" dirty="0"/>
                        <a:t>Basketball team, Grade 11-12, Male, There are basketball tryouts this Friday in the gym if anyone is interested in joining. </a:t>
                      </a:r>
                    </a:p>
                  </a:txBody>
                  <a:tcPr/>
                </a:tc>
                <a:extLst>
                  <a:ext uri="{0D108BD9-81ED-4DB2-BD59-A6C34878D82A}">
                    <a16:rowId xmlns:a16="http://schemas.microsoft.com/office/drawing/2014/main" val="763238389"/>
                  </a:ext>
                </a:extLst>
              </a:tr>
              <a:tr h="370840">
                <a:tc>
                  <a:txBody>
                    <a:bodyPr/>
                    <a:lstStyle/>
                    <a:p>
                      <a:r>
                        <a:rPr lang="en-CA" dirty="0"/>
                        <a:t>Soccer team, Grade 9-10, Female, Mandatory meeting this Thursday in the gym for everyone that is on the grade 9 and 10 female soccer team.</a:t>
                      </a:r>
                    </a:p>
                  </a:txBody>
                  <a:tcPr/>
                </a:tc>
                <a:extLst>
                  <a:ext uri="{0D108BD9-81ED-4DB2-BD59-A6C34878D82A}">
                    <a16:rowId xmlns:a16="http://schemas.microsoft.com/office/drawing/2014/main" val="966150231"/>
                  </a:ext>
                </a:extLst>
              </a:tr>
              <a:tr h="370840">
                <a:tc>
                  <a:txBody>
                    <a:bodyPr/>
                    <a:lstStyle/>
                    <a:p>
                      <a:r>
                        <a:rPr lang="en-CA" dirty="0"/>
                        <a:t>No additional result found…</a:t>
                      </a:r>
                    </a:p>
                  </a:txBody>
                  <a:tcPr/>
                </a:tc>
                <a:extLst>
                  <a:ext uri="{0D108BD9-81ED-4DB2-BD59-A6C34878D82A}">
                    <a16:rowId xmlns:a16="http://schemas.microsoft.com/office/drawing/2014/main" val="1741231767"/>
                  </a:ext>
                </a:extLst>
              </a:tr>
            </a:tbl>
          </a:graphicData>
        </a:graphic>
      </p:graphicFrame>
      <p:pic>
        <p:nvPicPr>
          <p:cNvPr id="9" name="Picture 8" descr="Logo&#10;&#10;Description automatically generated">
            <a:extLst>
              <a:ext uri="{FF2B5EF4-FFF2-40B4-BE49-F238E27FC236}">
                <a16:creationId xmlns:a16="http://schemas.microsoft.com/office/drawing/2014/main" id="{1139EC7C-8715-47FD-A627-9BBC8936A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843" y="309290"/>
            <a:ext cx="1343025" cy="1343025"/>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B2A9E236-0F1D-4512-A64D-AF769058C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925" y="428353"/>
            <a:ext cx="1133475" cy="1104900"/>
          </a:xfrm>
          <a:prstGeom prst="rect">
            <a:avLst/>
          </a:prstGeom>
        </p:spPr>
      </p:pic>
      <p:sp>
        <p:nvSpPr>
          <p:cNvPr id="12" name="TextBox 11">
            <a:extLst>
              <a:ext uri="{FF2B5EF4-FFF2-40B4-BE49-F238E27FC236}">
                <a16:creationId xmlns:a16="http://schemas.microsoft.com/office/drawing/2014/main" id="{65263928-535B-4A20-940B-C2B1C822AE67}"/>
              </a:ext>
            </a:extLst>
          </p:cNvPr>
          <p:cNvSpPr txBox="1"/>
          <p:nvPr/>
        </p:nvSpPr>
        <p:spPr>
          <a:xfrm>
            <a:off x="3792082" y="1547240"/>
            <a:ext cx="4596812" cy="738664"/>
          </a:xfrm>
          <a:prstGeom prst="rect">
            <a:avLst/>
          </a:prstGeom>
          <a:noFill/>
        </p:spPr>
        <p:txBody>
          <a:bodyPr wrap="square" rtlCol="0">
            <a:spAutoFit/>
          </a:bodyPr>
          <a:lstStyle/>
          <a:p>
            <a:pPr algn="ctr"/>
            <a:r>
              <a:rPr lang="en-CA" sz="1400" dirty="0"/>
              <a:t>Here you will see all the announcements based on the options you selected earlier. If there are no announcements found, the boxes bellow will inform you</a:t>
            </a:r>
          </a:p>
        </p:txBody>
      </p:sp>
    </p:spTree>
    <p:extLst>
      <p:ext uri="{BB962C8B-B14F-4D97-AF65-F5344CB8AC3E}">
        <p14:creationId xmlns:p14="http://schemas.microsoft.com/office/powerpoint/2010/main" val="173701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BB04A-5539-4912-8BF9-242B4A21821D}"/>
              </a:ext>
            </a:extLst>
          </p:cNvPr>
          <p:cNvSpPr txBox="1"/>
          <p:nvPr/>
        </p:nvSpPr>
        <p:spPr>
          <a:xfrm>
            <a:off x="213065" y="177553"/>
            <a:ext cx="11807300" cy="5909310"/>
          </a:xfrm>
          <a:prstGeom prst="rect">
            <a:avLst/>
          </a:prstGeom>
          <a:noFill/>
        </p:spPr>
        <p:txBody>
          <a:bodyPr wrap="square" rtlCol="0">
            <a:spAutoFit/>
          </a:bodyPr>
          <a:lstStyle/>
          <a:p>
            <a:pPr algn="ctr"/>
            <a:r>
              <a:rPr lang="en-US" dirty="0">
                <a:latin typeface="Britannic Bold" panose="020B0903060703020204" pitchFamily="34" charset="0"/>
              </a:rPr>
              <a:t>Why it is unique: </a:t>
            </a:r>
            <a:r>
              <a:rPr lang="en-US" dirty="0"/>
              <a:t>There are many softwares, apps, and webapps available for students and teachers to use to communicate different announcements. This website is unique in terms of easy use, aesthetics and functionality. </a:t>
            </a:r>
          </a:p>
          <a:p>
            <a:endParaRPr lang="en-US" dirty="0"/>
          </a:p>
          <a:p>
            <a:pPr algn="ctr"/>
            <a:r>
              <a:rPr lang="en-US" dirty="0"/>
              <a:t>Easy use/functionality: The concept of the website is easy to understand. On every screen, there is a simple explanation for the user to read. When you launch the site, you get brought to a page with a calendar. On the calendar, you can click on the box of any date to see what announcements are made for that day. Further down, you can see 6 different options. Clicking on any would bring  the user to the destination they requested. Upon clicking on the Teacher announcement page option, they would be brought to a page where a teacher can login or sign up for their account. Logging in will grant them the ability to create and post an announcement. They can select the grades applicable, the club, the genders and additional details can be typed in at the bottom. After finishing, they can either submit and post the announcement, or they can click the reset all incase they want to delete their announcement. The return to calendar button will bring them back to the home page. If they select the Student announcement search page, they would be brought to a page where students and teachers can search for specific announcements. By selecting the grades, gender, and clubs, they can filter out announcements that they are not looking for. Upon clicking submit, they would be brought to a page called Student announcement result page. Here they can read all announcements that they selected options for. </a:t>
            </a:r>
            <a:endParaRPr lang="en-CA" dirty="0"/>
          </a:p>
          <a:p>
            <a:pPr algn="ctr"/>
            <a:endParaRPr lang="en-US" dirty="0"/>
          </a:p>
          <a:p>
            <a:pPr algn="ctr"/>
            <a:r>
              <a:rPr lang="en-US" dirty="0"/>
              <a:t>Aesthetics: There is a nice gradient background to give the website a nice color scheme. The calendar corresponds well with the background. The teacher announcements page has good color coordination and the logos on the side give the user something to look at other than the login/create announcement options. On the student announcement  search page, they are greeted with logos from teams and clubs. After searching for their announcement, they get brought to a webpage with a simple design that is also visually aesthetic.</a:t>
            </a:r>
            <a:endParaRPr lang="en-CA" dirty="0"/>
          </a:p>
        </p:txBody>
      </p:sp>
    </p:spTree>
    <p:extLst>
      <p:ext uri="{BB962C8B-B14F-4D97-AF65-F5344CB8AC3E}">
        <p14:creationId xmlns:p14="http://schemas.microsoft.com/office/powerpoint/2010/main" val="3548683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844</Words>
  <Application>Microsoft Office PowerPoint</Application>
  <PresentationFormat>Widescreen</PresentationFormat>
  <Paragraphs>91</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Aharoni</vt:lpstr>
      <vt:lpstr>Arial</vt:lpstr>
      <vt:lpstr>Arial Rounded MT Bold</vt:lpstr>
      <vt:lpstr>Britannic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Jay</dc:creator>
  <cp:lastModifiedBy>Patel, Jay</cp:lastModifiedBy>
  <cp:revision>14</cp:revision>
  <dcterms:created xsi:type="dcterms:W3CDTF">2021-09-17T16:42:55Z</dcterms:created>
  <dcterms:modified xsi:type="dcterms:W3CDTF">2021-09-19T22:14:00Z</dcterms:modified>
</cp:coreProperties>
</file>