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62" r:id="rId5"/>
    <p:sldId id="259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0DA1A-E9EC-486B-9EB1-B8AF4907E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E674E5-9581-4758-9775-316F96CB9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5561E2-7CFF-46D2-95A6-875297B74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DEA56-2263-45D1-BC26-68ABB9295913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E61A8A-DC66-4D53-ACA6-9F2C33066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6EF167-534C-4082-83E9-F99A73049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FB8C-ECA2-44EF-870D-1948777FF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764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E3FFD-C473-4C5D-BBED-FC3B7812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6B4899-2366-4843-91D1-D4EA46046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FC5A83-E74A-4089-9012-0086E19F4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DEA56-2263-45D1-BC26-68ABB9295913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86BDE-9E2A-48EB-8289-863745DEC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5D8C7B-F782-4C6F-AC7A-834B0EDDC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FB8C-ECA2-44EF-870D-1948777FF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166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3824B1-7B96-4C39-B9B3-A8607A9EE6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6F2299-7778-48BD-B4EA-AAC96078C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D4F2B9-7F37-4554-82FA-3EEEE04A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DEA56-2263-45D1-BC26-68ABB9295913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ADC438-32EA-410F-BDC2-7B0FA147A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D3D44F-E62A-43D7-85D8-284E714B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FB8C-ECA2-44EF-870D-1948777FF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39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88D82-57E5-498E-BC06-772013F5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9F94CB-97A9-4787-B75A-70840328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32AD80-22EB-4325-AE38-BAAAF2E3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DEA56-2263-45D1-BC26-68ABB9295913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148EF0-9A46-4606-96EA-92D47333D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D33039-ACFC-4BB6-B6CA-FA6BE25D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FB8C-ECA2-44EF-870D-1948777FF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932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E9EDD-CA86-48C5-9362-DEE7F6B15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D7A35F-A73A-4BFF-BDCB-E8A7EDB71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940023-5FAD-41C0-B48D-31EA8B551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DEA56-2263-45D1-BC26-68ABB9295913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128484-D0FC-4D0D-8BDE-627EDAA4A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777CCB-F60B-43B0-B621-FD48697B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FB8C-ECA2-44EF-870D-1948777FF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46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FC09C-6F03-478F-AD3B-1F6B1A465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02F105-1400-40CC-8228-6A66B827B8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C761C1-3E57-4B88-BB8F-F6DBB3245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4831AA-99B1-47CE-AE6C-69297F036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DEA56-2263-45D1-BC26-68ABB9295913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6A32DB-FB66-4D74-AF62-8DAC64B8B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CCE3C1-A0F1-4869-BB06-E62B67E9F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FB8C-ECA2-44EF-870D-1948777FF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505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0E81E-F298-4C98-A967-EB22BCFEA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68E0FE-F8D9-4041-B89E-1C949D366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AF8144-E1B1-40E9-98AF-8F59A9079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18932A-E55B-4CB2-A779-6FBC39BEE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E2D3F1-B677-4804-8DF2-2C70A788C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5D0CBF-F0AA-4A5D-8799-2E1766C0F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DEA56-2263-45D1-BC26-68ABB9295913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FA9CA7-6123-4EC6-B5E6-12F1590A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5B3693-8C44-4E13-B7F6-F46243DB6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FB8C-ECA2-44EF-870D-1948777FF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77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E4FEB-FBC8-4635-AFE9-942D9BBFA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A42F79-4CF0-4DB3-9FD8-529DF516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DEA56-2263-45D1-BC26-68ABB9295913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479BF3-2B68-4201-B7DE-D6C6994E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EE6CFD-DDBF-4FBB-8FDB-35BE68ABF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FB8C-ECA2-44EF-870D-1948777FF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886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19BCEB-1858-43E5-B5A8-523E3139C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DEA56-2263-45D1-BC26-68ABB9295913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19324C-455F-4755-A5AD-A23F7EA6F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62225E-08E0-4126-9D81-569604ACC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FB8C-ECA2-44EF-870D-1948777FF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486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414F2-5562-47FF-8426-0429B502C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25FF8E-4858-4FD8-896D-53B3CEED8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5D5BFC-A17E-48CE-BAAD-81B8332A6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BE9C76-EC52-4B14-91DC-AA41EC1D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DEA56-2263-45D1-BC26-68ABB9295913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07DED8-0EBD-4362-926E-3FFDF46C9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4EB0D5-B8B4-411B-98CC-5D7B5234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FB8C-ECA2-44EF-870D-1948777FF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01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6783A-24AE-4366-8D6A-EC29479B9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1AE5DA-5CF0-4C96-9CEA-FB91679CC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3E539D-5657-4098-85E0-2EB371936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8E7BA0-6F15-442A-82E0-1AAB92762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DEA56-2263-45D1-BC26-68ABB9295913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23EDE2-B75E-425D-9AE4-8957F5E65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6282CB-B0C4-4370-B1D4-54AD4ADF7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FB8C-ECA2-44EF-870D-1948777FF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18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321F8C-1235-456F-AA80-A826F97E5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6212F8-7A5E-4924-B8A1-6AACD8131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073FD6-3F84-4FE6-99D7-CD0BDFFC0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DEA56-2263-45D1-BC26-68ABB9295913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E4DD86-A4E7-478A-8FEB-D6D2A2E09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F0FAF0-B7A2-446A-8131-CDDD399F4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3FB8C-ECA2-44EF-870D-1948777FF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811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1309463-258E-40E9-837F-DF11876D3147}"/>
              </a:ext>
            </a:extLst>
          </p:cNvPr>
          <p:cNvSpPr/>
          <p:nvPr/>
        </p:nvSpPr>
        <p:spPr>
          <a:xfrm>
            <a:off x="2297524" y="2432992"/>
            <a:ext cx="75969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소프트웨어 전시회 작품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A74487-BCD2-4777-9A14-CC79F09C7F01}"/>
              </a:ext>
            </a:extLst>
          </p:cNvPr>
          <p:cNvSpPr txBox="1"/>
          <p:nvPr/>
        </p:nvSpPr>
        <p:spPr>
          <a:xfrm>
            <a:off x="942754" y="3669084"/>
            <a:ext cx="2615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20215141 </a:t>
            </a:r>
            <a:r>
              <a:rPr lang="ko-KR" altLang="en-US" sz="2400" dirty="0"/>
              <a:t>김태현</a:t>
            </a:r>
            <a:endParaRPr lang="en-US" altLang="ko-KR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EE6A6B-B8CD-4FD8-AD42-1CBD8FA9D3FF}"/>
              </a:ext>
            </a:extLst>
          </p:cNvPr>
          <p:cNvSpPr txBox="1"/>
          <p:nvPr/>
        </p:nvSpPr>
        <p:spPr>
          <a:xfrm>
            <a:off x="942753" y="4591333"/>
            <a:ext cx="5819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작품 명 </a:t>
            </a:r>
            <a:r>
              <a:rPr lang="en-US" altLang="ko-KR" sz="2400" dirty="0"/>
              <a:t>: JS</a:t>
            </a:r>
            <a:r>
              <a:rPr lang="ko-KR" altLang="en-US" sz="2400" dirty="0"/>
              <a:t>를 활용한 간단한 학점계산기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1914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EAA9BA-A703-4BC2-A461-4E57199A7553}"/>
              </a:ext>
            </a:extLst>
          </p:cNvPr>
          <p:cNvSpPr txBox="1"/>
          <p:nvPr/>
        </p:nvSpPr>
        <p:spPr>
          <a:xfrm>
            <a:off x="155943" y="194836"/>
            <a:ext cx="9129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개요 및 계기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0940A4-BC93-4128-B603-CD5590ED86D3}"/>
              </a:ext>
            </a:extLst>
          </p:cNvPr>
          <p:cNvSpPr txBox="1"/>
          <p:nvPr/>
        </p:nvSpPr>
        <p:spPr>
          <a:xfrm>
            <a:off x="1236921" y="1090872"/>
            <a:ext cx="6337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프로그램은 사용자의 학점과 신청학점을 입력 받아 평점을 계산하는 프로그램입니다 </a:t>
            </a:r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0FA12A4E-9D8E-4BCD-AB9F-9163A0E46E11}"/>
              </a:ext>
            </a:extLst>
          </p:cNvPr>
          <p:cNvSpPr/>
          <p:nvPr/>
        </p:nvSpPr>
        <p:spPr>
          <a:xfrm>
            <a:off x="645041" y="1247553"/>
            <a:ext cx="255181" cy="26926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E26A9376-E57F-43F3-A2A1-A4750421D767}"/>
              </a:ext>
            </a:extLst>
          </p:cNvPr>
          <p:cNvSpPr/>
          <p:nvPr/>
        </p:nvSpPr>
        <p:spPr>
          <a:xfrm>
            <a:off x="666305" y="2562446"/>
            <a:ext cx="255181" cy="26926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84B39E-83E7-4F5A-AA81-7AB99DA1F864}"/>
              </a:ext>
            </a:extLst>
          </p:cNvPr>
          <p:cNvSpPr txBox="1"/>
          <p:nvPr/>
        </p:nvSpPr>
        <p:spPr>
          <a:xfrm>
            <a:off x="1166037" y="2370046"/>
            <a:ext cx="7616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처음 이 프로그램을 만들게 된 계기는 </a:t>
            </a:r>
            <a:r>
              <a:rPr lang="en-US" altLang="ko-KR" dirty="0"/>
              <a:t>1</a:t>
            </a:r>
            <a:r>
              <a:rPr lang="ko-KR" altLang="en-US" dirty="0" err="1"/>
              <a:t>학기때</a:t>
            </a:r>
            <a:r>
              <a:rPr lang="ko-KR" altLang="en-US" dirty="0"/>
              <a:t> 저의 학점을 계산해주는 프로그램을 써보고 저도 한번 간단하게 라도 만들어 보고 싶어 제작하게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F47F1431-B2C9-4410-9B7C-5D041CC9B2A1}"/>
              </a:ext>
            </a:extLst>
          </p:cNvPr>
          <p:cNvSpPr/>
          <p:nvPr/>
        </p:nvSpPr>
        <p:spPr>
          <a:xfrm>
            <a:off x="666305" y="4012019"/>
            <a:ext cx="255181" cy="26926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77EBC6-D11F-48B5-9D77-9B1FFB3F2294}"/>
              </a:ext>
            </a:extLst>
          </p:cNvPr>
          <p:cNvSpPr txBox="1"/>
          <p:nvPr/>
        </p:nvSpPr>
        <p:spPr>
          <a:xfrm>
            <a:off x="1236921" y="3823485"/>
            <a:ext cx="8240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처음 구상할 때는 </a:t>
            </a:r>
            <a:r>
              <a:rPr lang="ko-KR" altLang="en-US" dirty="0" err="1"/>
              <a:t>파이썬으로</a:t>
            </a:r>
            <a:r>
              <a:rPr lang="ko-KR" altLang="en-US" dirty="0"/>
              <a:t> 구현을 할까 생각도 했지만 요즘 공부하는 웹 프로그래밍에는 </a:t>
            </a:r>
            <a:r>
              <a:rPr lang="en-US" altLang="ko-KR" dirty="0"/>
              <a:t>JS</a:t>
            </a:r>
            <a:r>
              <a:rPr lang="ko-KR" altLang="en-US" dirty="0"/>
              <a:t>가 더 중요하게 </a:t>
            </a:r>
            <a:r>
              <a:rPr lang="ko-KR" altLang="en-US" dirty="0" err="1"/>
              <a:t>여겨지기</a:t>
            </a:r>
            <a:r>
              <a:rPr lang="ko-KR" altLang="en-US" dirty="0"/>
              <a:t> 때문에 </a:t>
            </a:r>
            <a:r>
              <a:rPr lang="en-US" altLang="ko-KR" dirty="0"/>
              <a:t>JS</a:t>
            </a:r>
            <a:r>
              <a:rPr lang="ko-KR" altLang="en-US" dirty="0"/>
              <a:t>로 구현하기로 했습니다 </a:t>
            </a:r>
          </a:p>
        </p:txBody>
      </p:sp>
    </p:spTree>
    <p:extLst>
      <p:ext uri="{BB962C8B-B14F-4D97-AF65-F5344CB8AC3E}">
        <p14:creationId xmlns:p14="http://schemas.microsoft.com/office/powerpoint/2010/main" val="504227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EEB68E-3032-4908-8A61-C9127DB63AD7}"/>
              </a:ext>
            </a:extLst>
          </p:cNvPr>
          <p:cNvSpPr txBox="1"/>
          <p:nvPr/>
        </p:nvSpPr>
        <p:spPr>
          <a:xfrm>
            <a:off x="425303" y="233917"/>
            <a:ext cx="2714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처음 </a:t>
            </a:r>
            <a:r>
              <a:rPr lang="ko-KR" altLang="en-US" sz="3600" dirty="0" err="1"/>
              <a:t>구상안</a:t>
            </a:r>
            <a:endParaRPr lang="ko-KR" altLang="en-US" sz="3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2AED2B-4881-4C3C-97E1-5AB9E2BD3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149" y="164324"/>
            <a:ext cx="7032213" cy="45659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DA0D963-CA45-4258-98C1-13DB5A247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149" y="4730264"/>
            <a:ext cx="6832077" cy="145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138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2C9500-B401-4B31-97DF-E89EB0AC661B}"/>
              </a:ext>
            </a:extLst>
          </p:cNvPr>
          <p:cNvSpPr txBox="1"/>
          <p:nvPr/>
        </p:nvSpPr>
        <p:spPr>
          <a:xfrm>
            <a:off x="212651" y="170121"/>
            <a:ext cx="354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전체 소스코드 스크린샷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8E18B4-18D3-4848-8757-9703BAC18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680" y="2594344"/>
            <a:ext cx="6212319" cy="42636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312E664-3B90-4A0D-9062-1D66270F8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3" y="631786"/>
            <a:ext cx="6281462" cy="416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82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613AB4-B311-444F-84DA-8326DF77CD5F}"/>
              </a:ext>
            </a:extLst>
          </p:cNvPr>
          <p:cNvSpPr txBox="1"/>
          <p:nvPr/>
        </p:nvSpPr>
        <p:spPr>
          <a:xfrm>
            <a:off x="163034" y="120502"/>
            <a:ext cx="172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소스 코드 정리</a:t>
            </a:r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6AC23BA8-0219-4747-9CDF-2E3E3F1BA843}"/>
              </a:ext>
            </a:extLst>
          </p:cNvPr>
          <p:cNvSpPr/>
          <p:nvPr/>
        </p:nvSpPr>
        <p:spPr>
          <a:xfrm>
            <a:off x="723015" y="921488"/>
            <a:ext cx="155943" cy="18503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70A240-C502-4518-A689-D7D2029B7A09}"/>
              </a:ext>
            </a:extLst>
          </p:cNvPr>
          <p:cNvSpPr txBox="1"/>
          <p:nvPr/>
        </p:nvSpPr>
        <p:spPr>
          <a:xfrm>
            <a:off x="5479315" y="829338"/>
            <a:ext cx="119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Calc </a:t>
            </a:r>
            <a:r>
              <a:rPr lang="ko-KR" altLang="en-US" dirty="0"/>
              <a:t>함수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D3CD62E-0D7A-4E5F-BDDB-9836402E8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64" y="1294213"/>
            <a:ext cx="3684911" cy="43979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3C2BA1-7289-4BC3-B3DA-B600126CDDDC}"/>
              </a:ext>
            </a:extLst>
          </p:cNvPr>
          <p:cNvSpPr txBox="1"/>
          <p:nvPr/>
        </p:nvSpPr>
        <p:spPr>
          <a:xfrm>
            <a:off x="163034" y="5692157"/>
            <a:ext cx="5096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함수로 학점</a:t>
            </a:r>
            <a:r>
              <a:rPr lang="en-US" altLang="ko-KR" dirty="0"/>
              <a:t>(A,B,C,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을 받아 정수형 점수로 변환 및 배열에 저장시킨다</a:t>
            </a:r>
            <a:r>
              <a:rPr lang="en-US" altLang="ko-KR" dirty="0"/>
              <a:t>. </a:t>
            </a:r>
            <a:r>
              <a:rPr lang="ko-KR" altLang="en-US" dirty="0"/>
              <a:t>그 뒤로 변환된 배열을 리턴 시킨다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0A42DD91-2A9B-417F-B67C-1F7FBE7099AC}"/>
              </a:ext>
            </a:extLst>
          </p:cNvPr>
          <p:cNvSpPr/>
          <p:nvPr/>
        </p:nvSpPr>
        <p:spPr>
          <a:xfrm>
            <a:off x="5181601" y="914400"/>
            <a:ext cx="155943" cy="18503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D0EA5F-4897-4EAB-B4CE-600ECEFB8AF2}"/>
              </a:ext>
            </a:extLst>
          </p:cNvPr>
          <p:cNvSpPr txBox="1"/>
          <p:nvPr/>
        </p:nvSpPr>
        <p:spPr>
          <a:xfrm>
            <a:off x="1020729" y="796511"/>
            <a:ext cx="216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Convert </a:t>
            </a:r>
            <a:r>
              <a:rPr lang="ko-KR" altLang="en-US" dirty="0"/>
              <a:t>함수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791A21F-7809-4201-82A6-689EDFF9B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1" y="1343983"/>
            <a:ext cx="6758770" cy="20850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3A506AF-9011-4C3E-8FE0-F02C954B9AC2}"/>
              </a:ext>
            </a:extLst>
          </p:cNvPr>
          <p:cNvSpPr txBox="1"/>
          <p:nvPr/>
        </p:nvSpPr>
        <p:spPr>
          <a:xfrm>
            <a:off x="5259573" y="3593805"/>
            <a:ext cx="618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함수로 앞서 리턴 받은 수치화 된 학점 배열과 신청한 학점을 매개변수로 받아 평균을 계산하고 리턴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6395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48AED3A5-3E15-4D62-B6CD-E1C386111D92}"/>
              </a:ext>
            </a:extLst>
          </p:cNvPr>
          <p:cNvSpPr/>
          <p:nvPr/>
        </p:nvSpPr>
        <p:spPr>
          <a:xfrm>
            <a:off x="446568" y="311888"/>
            <a:ext cx="155943" cy="18503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C077EF-DEEB-4631-82C0-0C53F7FD78F9}"/>
              </a:ext>
            </a:extLst>
          </p:cNvPr>
          <p:cNvSpPr txBox="1"/>
          <p:nvPr/>
        </p:nvSpPr>
        <p:spPr>
          <a:xfrm>
            <a:off x="723018" y="219738"/>
            <a:ext cx="138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Eprint</a:t>
            </a:r>
            <a:r>
              <a:rPr lang="ko-KR" altLang="en-US" dirty="0"/>
              <a:t> 함수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EEAC9-8908-47FD-A951-F12D8C2A1C30}"/>
              </a:ext>
            </a:extLst>
          </p:cNvPr>
          <p:cNvSpPr txBox="1"/>
          <p:nvPr/>
        </p:nvSpPr>
        <p:spPr>
          <a:xfrm>
            <a:off x="524539" y="2927498"/>
            <a:ext cx="614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과목명</a:t>
            </a:r>
            <a:r>
              <a:rPr lang="en-US" altLang="ko-KR" dirty="0"/>
              <a:t>, </a:t>
            </a:r>
            <a:r>
              <a:rPr lang="ko-KR" altLang="en-US" dirty="0"/>
              <a:t>학점</a:t>
            </a:r>
            <a:r>
              <a:rPr lang="en-US" altLang="ko-KR" dirty="0"/>
              <a:t>,</a:t>
            </a:r>
            <a:r>
              <a:rPr lang="ko-KR" altLang="en-US" dirty="0"/>
              <a:t>평점을 매개변수로 받고 이를 출력하는 함수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444A853-70FD-4BDA-A54C-4BC017374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39" y="586254"/>
            <a:ext cx="6905248" cy="224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567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6B8F08-368C-4C90-BE8A-0B20740E5560}"/>
              </a:ext>
            </a:extLst>
          </p:cNvPr>
          <p:cNvSpPr txBox="1"/>
          <p:nvPr/>
        </p:nvSpPr>
        <p:spPr>
          <a:xfrm>
            <a:off x="340242" y="148856"/>
            <a:ext cx="1765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실행 과정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DF1CB5-D4D3-4115-96C2-23916BC46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83" y="774189"/>
            <a:ext cx="4915029" cy="192137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EBED580-BA17-4B0D-95D5-0FB7F19D52DC}"/>
              </a:ext>
            </a:extLst>
          </p:cNvPr>
          <p:cNvCxnSpPr/>
          <p:nvPr/>
        </p:nvCxnSpPr>
        <p:spPr>
          <a:xfrm>
            <a:off x="5585637" y="160906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AB9BF368-51CB-4579-8BD5-AA9BDB880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402" y="650586"/>
            <a:ext cx="4514349" cy="2134304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FB9B89F-0500-4851-8EBD-68FBC4A2539B}"/>
              </a:ext>
            </a:extLst>
          </p:cNvPr>
          <p:cNvCxnSpPr/>
          <p:nvPr/>
        </p:nvCxnSpPr>
        <p:spPr>
          <a:xfrm flipH="1">
            <a:off x="5316279" y="2502195"/>
            <a:ext cx="1609061" cy="98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4686677C-E004-4802-A654-6CB48E451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83" y="3639093"/>
            <a:ext cx="4729967" cy="2046568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5D1262A-7809-4847-8AC5-FFFF8F5CF55C}"/>
              </a:ext>
            </a:extLst>
          </p:cNvPr>
          <p:cNvCxnSpPr/>
          <p:nvPr/>
        </p:nvCxnSpPr>
        <p:spPr>
          <a:xfrm>
            <a:off x="5585637" y="4600353"/>
            <a:ext cx="1339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FDAB2D0E-7524-4F12-9B63-FE908C4A01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2624" y="3429000"/>
            <a:ext cx="4256361" cy="237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4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44D819-0CDC-45C2-A770-E2B2E90876FB}"/>
              </a:ext>
            </a:extLst>
          </p:cNvPr>
          <p:cNvSpPr txBox="1"/>
          <p:nvPr/>
        </p:nvSpPr>
        <p:spPr>
          <a:xfrm>
            <a:off x="184298" y="113414"/>
            <a:ext cx="4912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추후 개선하면 좋을 점</a:t>
            </a:r>
            <a:r>
              <a:rPr lang="en-US" altLang="ko-KR" sz="2400" dirty="0"/>
              <a:t>(</a:t>
            </a:r>
            <a:r>
              <a:rPr lang="ko-KR" altLang="en-US" sz="2400" dirty="0"/>
              <a:t>해야 할 점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6512D1-4B96-4FC9-88FF-8F3ECD5BBD8A}"/>
              </a:ext>
            </a:extLst>
          </p:cNvPr>
          <p:cNvSpPr txBox="1"/>
          <p:nvPr/>
        </p:nvSpPr>
        <p:spPr>
          <a:xfrm>
            <a:off x="1991832" y="775899"/>
            <a:ext cx="92148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이 프로그램이 처음에 구상했던 것처럼 지금의 프로그램이 </a:t>
            </a:r>
            <a:r>
              <a:rPr lang="en-US" altLang="ko-KR" sz="2000" dirty="0"/>
              <a:t>prompt</a:t>
            </a:r>
            <a:r>
              <a:rPr lang="ko-KR" altLang="en-US" sz="2000" dirty="0"/>
              <a:t>를 통해 입력 받는 것이 아닌</a:t>
            </a:r>
            <a:r>
              <a:rPr lang="en-US" altLang="ko-KR" sz="2000" dirty="0"/>
              <a:t>,</a:t>
            </a:r>
            <a:r>
              <a:rPr lang="ko-KR" altLang="en-US" sz="2000" dirty="0"/>
              <a:t> 처음부터 입력 받는 칸이 정리되어 있고</a:t>
            </a:r>
            <a:r>
              <a:rPr lang="en-US" altLang="ko-KR" sz="2000" dirty="0"/>
              <a:t>, </a:t>
            </a:r>
            <a:r>
              <a:rPr lang="ko-KR" altLang="en-US" sz="2000" dirty="0"/>
              <a:t>또 계산 버튼을 따로 만들어 이를 누른다면</a:t>
            </a:r>
            <a:r>
              <a:rPr lang="en-US" altLang="ko-KR" sz="2000" dirty="0"/>
              <a:t>(onclick </a:t>
            </a:r>
            <a:r>
              <a:rPr lang="ko-KR" altLang="en-US" sz="2000" dirty="0"/>
              <a:t>사용</a:t>
            </a:r>
            <a:r>
              <a:rPr lang="en-US" altLang="ko-KR" sz="2000" dirty="0"/>
              <a:t>) </a:t>
            </a:r>
            <a:r>
              <a:rPr lang="ko-KR" altLang="en-US" sz="2000" dirty="0"/>
              <a:t>실행이 되는 방식으로 만들고 싶었습니다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D5402-2427-4659-AD05-242D43482070}"/>
              </a:ext>
            </a:extLst>
          </p:cNvPr>
          <p:cNvSpPr txBox="1"/>
          <p:nvPr/>
        </p:nvSpPr>
        <p:spPr>
          <a:xfrm>
            <a:off x="432390" y="775899"/>
            <a:ext cx="1559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처음 구상 안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DBE5AE-1298-42E0-98BA-EBAA1A5664FF}"/>
              </a:ext>
            </a:extLst>
          </p:cNvPr>
          <p:cNvSpPr txBox="1"/>
          <p:nvPr/>
        </p:nvSpPr>
        <p:spPr>
          <a:xfrm>
            <a:off x="432390" y="1992382"/>
            <a:ext cx="1559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추가하고 싶은 요소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379A08-6964-4BF8-AD51-037BFAA8B844}"/>
              </a:ext>
            </a:extLst>
          </p:cNvPr>
          <p:cNvSpPr txBox="1"/>
          <p:nvPr/>
        </p:nvSpPr>
        <p:spPr>
          <a:xfrm>
            <a:off x="2055628" y="1992382"/>
            <a:ext cx="3480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CSS</a:t>
            </a:r>
            <a:r>
              <a:rPr lang="ko-KR" altLang="en-US" dirty="0"/>
              <a:t>를 적용시켜 이런 식으로 </a:t>
            </a:r>
            <a:r>
              <a:rPr lang="en-US" altLang="ko-KR" dirty="0"/>
              <a:t>-&gt;</a:t>
            </a:r>
          </a:p>
          <a:p>
            <a:r>
              <a:rPr lang="ko-KR" altLang="en-US" dirty="0"/>
              <a:t>만들고 싶었으나</a:t>
            </a:r>
            <a:r>
              <a:rPr lang="en-US" altLang="ko-KR" dirty="0"/>
              <a:t>, </a:t>
            </a:r>
            <a:r>
              <a:rPr lang="ko-KR" altLang="en-US" dirty="0"/>
              <a:t>이 부분에 관해서는 아직 부족하여 구현하지 못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F1A5305-F08B-44C0-83DB-286AE139D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019" y="1992382"/>
            <a:ext cx="3048080" cy="33801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F2B5196-C613-4830-9045-EDC11BD2EE28}"/>
              </a:ext>
            </a:extLst>
          </p:cNvPr>
          <p:cNvSpPr txBox="1"/>
          <p:nvPr/>
        </p:nvSpPr>
        <p:spPr>
          <a:xfrm>
            <a:off x="432389" y="3441405"/>
            <a:ext cx="1460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고쳐야할 </a:t>
            </a:r>
            <a:r>
              <a:rPr lang="ko-KR" altLang="en-US" dirty="0"/>
              <a:t>점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6991CE-D937-4B4A-9500-A3406E81419D}"/>
              </a:ext>
            </a:extLst>
          </p:cNvPr>
          <p:cNvSpPr txBox="1"/>
          <p:nvPr/>
        </p:nvSpPr>
        <p:spPr>
          <a:xfrm>
            <a:off x="2055628" y="3393531"/>
            <a:ext cx="3154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평점을 넘기는 것에 오류가 있어  결과가 이상하게 뜨는 점이 있습니다</a:t>
            </a:r>
            <a:r>
              <a:rPr lang="en-US" altLang="ko-KR" dirty="0"/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09D566-EE34-4718-8333-12408C5366B8}"/>
              </a:ext>
            </a:extLst>
          </p:cNvPr>
          <p:cNvSpPr txBox="1"/>
          <p:nvPr/>
        </p:nvSpPr>
        <p:spPr>
          <a:xfrm>
            <a:off x="489098" y="5663609"/>
            <a:ext cx="1346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마치는 말</a:t>
            </a:r>
            <a:r>
              <a:rPr lang="en-US" altLang="ko-KR" dirty="0"/>
              <a:t> :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1A9EF7-B40B-46C8-BAAC-1540CE78B0C4}"/>
              </a:ext>
            </a:extLst>
          </p:cNvPr>
          <p:cNvSpPr txBox="1"/>
          <p:nvPr/>
        </p:nvSpPr>
        <p:spPr>
          <a:xfrm>
            <a:off x="2176130" y="5571460"/>
            <a:ext cx="912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비록 이번 소전은 다소 미흡하게 끝나버렸지만 다음 소전에는 더 향상된 모습으로 제출하려고 노력해보겠습니다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사실대로 말하자면 저 소전을 아예 까먹고 있었어요</a:t>
            </a:r>
            <a:r>
              <a:rPr lang="en-US" altLang="ko-KR" dirty="0"/>
              <a:t>…)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37D59D7-73B8-417A-9463-927BEF60F877}"/>
              </a:ext>
            </a:extLst>
          </p:cNvPr>
          <p:cNvCxnSpPr/>
          <p:nvPr/>
        </p:nvCxnSpPr>
        <p:spPr>
          <a:xfrm>
            <a:off x="4976037" y="6032941"/>
            <a:ext cx="56565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390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257</Words>
  <Application>Microsoft Office PowerPoint</Application>
  <PresentationFormat>와이드스크린</PresentationFormat>
  <Paragraphs>27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김태현</dc:creator>
  <cp:lastModifiedBy>김태현</cp:lastModifiedBy>
  <cp:revision>14</cp:revision>
  <dcterms:created xsi:type="dcterms:W3CDTF">2021-11-19T13:06:54Z</dcterms:created>
  <dcterms:modified xsi:type="dcterms:W3CDTF">2021-11-19T19:30:02Z</dcterms:modified>
</cp:coreProperties>
</file>