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597ecd58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597ecd58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597ecd5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597ecd5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597ecd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597ecd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597ecd58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597ecd58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597ecd5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597ecd5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597ecd58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597ecd58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597ecd58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597ecd58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597ecd58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597ecd58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597ecd58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597ecd58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597ecd5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597ecd5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utorialspoint.com/python_design_patterns/index.htm" TargetMode="External"/><Relationship Id="rId4" Type="http://schemas.openxmlformats.org/officeDocument/2006/relationships/hyperlink" Target="https://www.javatpoint.com/design-patterns-in-java" TargetMode="External"/><Relationship Id="rId5" Type="http://schemas.openxmlformats.org/officeDocument/2006/relationships/hyperlink" Target="http://www.christopherokhravi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823375" y="2337975"/>
            <a:ext cx="53670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 Foundations Course WS-19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Hochschule Bonn-Rhein-Sieg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Lokesh Veeramacheneni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0" y="56900"/>
            <a:ext cx="408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 </a:t>
            </a:r>
            <a:r>
              <a:rPr lang="en" sz="1800"/>
              <a:t>(cont’d)</a:t>
            </a:r>
            <a:endParaRPr sz="1800"/>
          </a:p>
        </p:txBody>
      </p:sp>
      <p:sp>
        <p:nvSpPr>
          <p:cNvPr id="160" name="Google Shape;160;p22"/>
          <p:cNvSpPr txBox="1"/>
          <p:nvPr/>
        </p:nvSpPr>
        <p:spPr>
          <a:xfrm>
            <a:off x="0" y="664700"/>
            <a:ext cx="2186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UML Diagram: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900"/>
            <a:ext cx="30956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950" y="152400"/>
            <a:ext cx="3913500" cy="455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6925883" y="4651200"/>
            <a:ext cx="208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0" y="4651200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229875"/>
            <a:ext cx="69534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Design Patterns for absolute beginners</a:t>
            </a:r>
            <a:r>
              <a:rPr lang="en"/>
              <a:t> - tutorialspoint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Design Patterns in Java</a:t>
            </a:r>
            <a:r>
              <a:rPr lang="en"/>
              <a:t> - Javatpoint.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Design Patterns</a:t>
            </a:r>
            <a:r>
              <a:rPr lang="en"/>
              <a:t> - Christopher Okhravi.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6932548" y="4651200"/>
            <a:ext cx="2076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0" y="4651200"/>
            <a:ext cx="3000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602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518750"/>
            <a:ext cx="5037600" cy="2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are Design Patterns?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Strategy Pattern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Decorator Pattern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Singleton Pattern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658079" y="4651200"/>
            <a:ext cx="2351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  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42300" y="4659900"/>
            <a:ext cx="3354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934500" y="1217025"/>
            <a:ext cx="7275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Design Patterns are used to represent the flow used by developers for the development of a particular software.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Why Design Patterns ?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Design Patterns describe about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Solution to the problem.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When and where to apply that solution.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Consequences of applying that solution.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149960" y="4651200"/>
            <a:ext cx="185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  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0" y="4616700"/>
            <a:ext cx="3000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</a:t>
            </a:r>
            <a:r>
              <a:rPr lang="en" sz="1800"/>
              <a:t>(cont’d)</a:t>
            </a:r>
            <a:endParaRPr sz="18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Design Patterns are independent of </a:t>
            </a:r>
            <a:r>
              <a:rPr lang="en">
                <a:solidFill>
                  <a:srgbClr val="000000"/>
                </a:solidFill>
              </a:rPr>
              <a:t>language</a:t>
            </a:r>
            <a:r>
              <a:rPr lang="en">
                <a:solidFill>
                  <a:srgbClr val="000000"/>
                </a:solidFill>
              </a:rPr>
              <a:t> of implementation.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Types of Design Patterns: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Creational Design Patterns</a:t>
            </a:r>
            <a:r>
              <a:rPr lang="en">
                <a:solidFill>
                  <a:srgbClr val="000000"/>
                </a:solidFill>
              </a:rPr>
              <a:t> - more concern on the way of object creation.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Structural Design Patterns</a:t>
            </a:r>
            <a:r>
              <a:rPr lang="en">
                <a:solidFill>
                  <a:srgbClr val="000000"/>
                </a:solidFill>
              </a:rPr>
              <a:t> - gives importance on relations between the classes and simplifying the structure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Behavioral Patterns </a:t>
            </a:r>
            <a:r>
              <a:rPr lang="en">
                <a:solidFill>
                  <a:srgbClr val="000000"/>
                </a:solidFill>
              </a:rPr>
              <a:t>- concern on the interaction of objects and their responsibilities.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 Design Patterns: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Singleton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Factory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Prototype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Decorator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Flyweight, etc...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247636" y="4651200"/>
            <a:ext cx="1761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4651200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001700" y="1346100"/>
            <a:ext cx="71406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Behavioral Pattern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It enables the user to use different algorithms for a particular task.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Also known as </a:t>
            </a:r>
            <a:r>
              <a:rPr b="1" lang="en">
                <a:solidFill>
                  <a:srgbClr val="000000"/>
                </a:solidFill>
              </a:rPr>
              <a:t>Policy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Advantage is ease of incorporation of new behaviours into the existing code.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803674" y="4651200"/>
            <a:ext cx="220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0" y="4651200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0" y="0"/>
            <a:ext cx="410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 </a:t>
            </a:r>
            <a:r>
              <a:rPr lang="en" sz="1800"/>
              <a:t>(cont’d)</a:t>
            </a:r>
            <a:endParaRPr sz="1800"/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607800"/>
            <a:ext cx="2206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UML Diagram: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125"/>
            <a:ext cx="4221500" cy="274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300" y="152400"/>
            <a:ext cx="4516499" cy="44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936058" y="4651200"/>
            <a:ext cx="2073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0" y="4608025"/>
            <a:ext cx="3000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Pattern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Structural Pattern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It is used in the scenarios where the object is added with extra </a:t>
            </a:r>
            <a:r>
              <a:rPr lang="en">
                <a:solidFill>
                  <a:srgbClr val="000000"/>
                </a:solidFill>
              </a:rPr>
              <a:t>responsibilities</a:t>
            </a:r>
            <a:r>
              <a:rPr lang="en">
                <a:solidFill>
                  <a:srgbClr val="000000"/>
                </a:solidFill>
              </a:rPr>
              <a:t> dynamically.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For example let object is used to make </a:t>
            </a:r>
            <a:r>
              <a:rPr lang="en">
                <a:solidFill>
                  <a:srgbClr val="000000"/>
                </a:solidFill>
              </a:rPr>
              <a:t>Ice Cream</a:t>
            </a:r>
            <a:r>
              <a:rPr lang="en">
                <a:solidFill>
                  <a:srgbClr val="000000"/>
                </a:solidFill>
              </a:rPr>
              <a:t> an additional seasoning is added as decorator for that object.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Also called as </a:t>
            </a:r>
            <a:r>
              <a:rPr b="1" lang="en">
                <a:solidFill>
                  <a:srgbClr val="000000"/>
                </a:solidFill>
              </a:rPr>
              <a:t>Wrapper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074848" y="4651200"/>
            <a:ext cx="1934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0" y="4568875"/>
            <a:ext cx="3000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0"/>
            <a:ext cx="408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Pattern </a:t>
            </a:r>
            <a:r>
              <a:rPr lang="en" sz="1800"/>
              <a:t>(cont’d)</a:t>
            </a:r>
            <a:endParaRPr sz="1800"/>
          </a:p>
        </p:txBody>
      </p:sp>
      <p:sp>
        <p:nvSpPr>
          <p:cNvPr id="142" name="Google Shape;142;p20"/>
          <p:cNvSpPr txBox="1"/>
          <p:nvPr/>
        </p:nvSpPr>
        <p:spPr>
          <a:xfrm>
            <a:off x="0" y="607800"/>
            <a:ext cx="2211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UML Diagram: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50" y="89775"/>
            <a:ext cx="4729149" cy="45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6000"/>
            <a:ext cx="4110050" cy="35734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7211061" y="4651200"/>
            <a:ext cx="1797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0" y="4591375"/>
            <a:ext cx="3000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r>
              <a:rPr lang="en"/>
              <a:t> Pattern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Creational Pattern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This pattern allows the single instance of the class and this instance acts as global access point.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This pattern is used when memory requirements are strict and it widely used in multi-threading and database applications such as logging, caching, etc.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Based on time of creation of instance , Singleton Pattern can be divided into two forms: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Early Instantiation:</a:t>
            </a:r>
            <a:r>
              <a:rPr lang="en">
                <a:solidFill>
                  <a:srgbClr val="000000"/>
                </a:solidFill>
              </a:rPr>
              <a:t> Instances are created at time of loading.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Lazy Instantiation:</a:t>
            </a:r>
            <a:r>
              <a:rPr lang="en">
                <a:solidFill>
                  <a:srgbClr val="000000"/>
                </a:solidFill>
              </a:rPr>
              <a:t> Instances are created when required.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7115510" y="4651200"/>
            <a:ext cx="18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Design Patterns - </a:t>
            </a:r>
            <a:r>
              <a:rPr b="1" lang="en">
                <a:solidFill>
                  <a:srgbClr val="000000"/>
                </a:solidFill>
              </a:rPr>
              <a:t>Lokesh</a:t>
            </a:r>
            <a:r>
              <a:rPr lang="en">
                <a:solidFill>
                  <a:srgbClr val="000000"/>
                </a:solidFill>
              </a:rPr>
              <a:t> </a:t>
            </a: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0" y="4651200"/>
            <a:ext cx="3000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Hochschule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Bonn-Rhein-Sieg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