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9f5c3146f0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9f5c3146f0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9f5c3146f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9f5c3146f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9f5c3146f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9f5c3146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f5c3146f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f5c3146f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 is </a:t>
            </a:r>
            <a:r>
              <a:rPr lang="en"/>
              <a:t>continuation</a:t>
            </a:r>
            <a:r>
              <a:rPr lang="en"/>
              <a:t> of project 3,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9f5c3146f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9f5c3146f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lo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f5c3146f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9f5c3146f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f5c3146f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f5c3146f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f5c3146f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f5c3146f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Cure Project Five Presentation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By Evan, Karam, Dylan and Sayma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goal of this project is to create a 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machine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learning model 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that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can 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classify and predict the quality of white wine using three different attributes: fixed acidity, residual sugar range, and sulfur dioxide.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Project Three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Project Three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Created a new Classification problem: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“Classification of white wine quality based on citric acid, residual sugar concentration, and sulfur dioxide content.”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Method for data organization: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■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Utilized python to parse the csv files that were retrieved online and created a table with attributes, classes, and instances fit to solve a classification problem.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Created pair - plots in order to make deductions about data and gage how well the classification problem may be solved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0" l="10386" r="0" t="9714"/>
          <a:stretch/>
        </p:blipFill>
        <p:spPr>
          <a:xfrm>
            <a:off x="311725" y="3059750"/>
            <a:ext cx="3776075" cy="14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75" y="74275"/>
            <a:ext cx="3706500" cy="10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Graphical data analysis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344575" y="261150"/>
            <a:ext cx="4725300" cy="46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Guide: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Residual sugar range = RSR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Fixed acidity = FA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Sulfur dioxide = SD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There is noticeable separation between the classes when it comes to FA vs SD and RSR vs SD.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For the histograms, Good quality wines were much more frequent than bad quality ones.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Overall: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H</a:t>
            </a:r>
            <a:r>
              <a:rPr lang="en">
                <a:solidFill>
                  <a:schemeClr val="dk1"/>
                </a:solidFill>
              </a:rPr>
              <a:t>istograms and scatter plots make it easier to see the distinctions between different classes.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Given the separation between different classes, these plots show that this dataset would work well in a machine learning model.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2614" l="10251" r="19774" t="4353"/>
          <a:stretch/>
        </p:blipFill>
        <p:spPr>
          <a:xfrm>
            <a:off x="176113" y="1271800"/>
            <a:ext cx="3977825" cy="369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Project Four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Project Four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continuation of project three where we created a knn classifier as our machine learning model.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■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Preprocessed our attributes using a MinMaxScaler()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Found best value of k.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■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Displayed how our model accuracy varies with each k </a:t>
            </a: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value, and plotted the different values in two different graphs.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Created a confusion matrix we define and visualize the performance of this classification model. 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88" y="1577200"/>
            <a:ext cx="3287575" cy="33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0" y="340700"/>
            <a:ext cx="4666200" cy="6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Selection of k value and Scaler</a:t>
            </a:r>
            <a:endParaRPr sz="2320"/>
          </a:p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114300" y="1569675"/>
            <a:ext cx="44577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Using a loop to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test values of k from 1 -10 we 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compared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their accuracy on a plot, and deduced that t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he StandardScaler yielded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the most accurate results with a  value of  k = 2 neighbours.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Using 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k 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= 2 as our model with StandardScaler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○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~97% accuracy for training score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○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~96% accuracy for test score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Using this value 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we applied it to our model.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4686300" y="275725"/>
            <a:ext cx="4457700" cy="222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age1image33737152"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300" y="275725"/>
            <a:ext cx="4457701" cy="222570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4686300" y="2571900"/>
            <a:ext cx="4457700" cy="222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age1image33738608"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300" y="2571750"/>
            <a:ext cx="4457701" cy="2225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Test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Finally, after constructing the machine </a:t>
            </a: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learning</a:t>
            </a: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model. It is now ready for testing.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○"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took a tuple from the .csv file that we parsed the data from but from a tuple row that wasn’t included in the table for project three, then we inputted it </a:t>
            </a: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into</a:t>
            </a: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model and thereafter the model applied it to the StandardScaler then it outputted that class = 1 in this case. This means that this data </a:t>
            </a:r>
            <a:r>
              <a:rPr i="1"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most likely</a:t>
            </a: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marks good - quality wine.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75" y="2884875"/>
            <a:ext cx="2784877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28525" y="2572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 (Confusion Matrix)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Confusion Matrix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First matrix -&gt; normalization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Second matrix -&gt; without normalization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Details on first matrix vs second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Accuracy % and F1 score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Flaws of machine learning model based off of matrix. 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51028" l="3084" r="6450" t="-1307"/>
          <a:stretch/>
        </p:blipFill>
        <p:spPr>
          <a:xfrm>
            <a:off x="985600" y="1287825"/>
            <a:ext cx="2064325" cy="1898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1219" l="3774" r="5923" t="50002"/>
          <a:stretch/>
        </p:blipFill>
        <p:spPr>
          <a:xfrm>
            <a:off x="985600" y="3226525"/>
            <a:ext cx="2064325" cy="184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644675" y="5844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 we worked on assignments 3 &amp; 4, we found a unique dataset for white wine quality, graphed the data, and found the most accurate way to classify it.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learned the purpose of confusion matrices and incorporated them to further evaluate our machine learning model.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Finally, we tested our model using a new sample of data to see if it was successful.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the end, we have confidence our machine learning model worked well and will be able to successfully classify any new future instances of data.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700" y="1762250"/>
            <a:ext cx="2638975" cy="17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