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Programming Workshop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12 September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Programmatic Languages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Enormous</a:t>
            </a:r>
            <a:r>
              <a:rPr lang="en" sz="2400"/>
              <a:t> variation.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Some are language-readable, some aren’t.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Some run quickly, others don’t.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Some languages are easy to learn. Others aren’t.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Some languages make it easy to solve math-ey problems. Others make it easy to form GUIs.  Some are better for recursive problems.  Others work great in parallel.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And on and on and on… 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Programming Languages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447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High-Level languages: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C++, Java, HTML, Python, …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Language-readable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Approachable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Versatile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Quick to program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Easy (ish) to debug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91000" y="1138925"/>
            <a:ext cx="447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Functional languages</a:t>
            </a:r>
            <a:r>
              <a:rPr lang="en" sz="2400"/>
              <a:t>: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Haskall, C, Miranda, …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Generally not readable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Fast runtime, especially for math-ey problems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Steep learning curve (directly logic-dependent)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Often difficult to debug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So Why Python?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Easy to learn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Easy to write in (thus quick)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Readable, force-formatted syntax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Powerful, clever logic options (ex: list comprehension)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Abundant package options: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en" sz="2000"/>
              <a:t>GUI-formation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en" sz="2000"/>
              <a:t>Database management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en" sz="2000"/>
              <a:t>Image output (interactive and static)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en" sz="2000"/>
              <a:t>And so, so much more!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Moderately fast to run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Great for math (both symbolic and discrete)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High-level enough to be approachable, low-level enough to still give you adequate control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Very commonly used in physics (resume fodder)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Enormous community support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So Why Python? (cont’d)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Moderately fast to run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Great for math (both symbolic and discrete)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High-level enough to be approachable, low-level enough to still give you adequate control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Very commonly used in physics, software development, and engineering (resume fodder)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Enormous</a:t>
            </a:r>
            <a:r>
              <a:rPr lang="en" sz="2000"/>
              <a:t> community support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Linux Setup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531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“Homework”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(try not to look too excited)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Outline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Why Linux?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shell: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Why use it?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What is it?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Example shell use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Programming language overview -- Why Python?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Linux setup discussion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Why Linux?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Enormous community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Easy to setup build environment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Free!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Universal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Lightweight without loss of features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Forces a more complete understanding of tools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Made by programmers for programming.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98150" y="424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Programming in Shell vs GUI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21950" y="1208350"/>
            <a:ext cx="487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B7B7B7"/>
                </a:solidFill>
              </a:rPr>
              <a:t>GUI programming: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	Slow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	Resource-heavy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Poorly supported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Different between platforms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Too helpful</a:t>
            </a:r>
            <a:br>
              <a:rPr lang="en" sz="2400">
                <a:solidFill>
                  <a:srgbClr val="B7B7B7"/>
                </a:solidFill>
              </a:rPr>
            </a:b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58907" y="464289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84475" y="1201575"/>
            <a:ext cx="400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B7B7B7"/>
                </a:solidFill>
              </a:rPr>
              <a:t>Shell</a:t>
            </a:r>
            <a:r>
              <a:rPr b="1" lang="en" sz="2400">
                <a:solidFill>
                  <a:srgbClr val="B7B7B7"/>
                </a:solidFill>
              </a:rPr>
              <a:t> programming: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	Fast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Lightweight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Enormous community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Largely universal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Forces self-reliance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The Shell - What is it?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Interface between user and hardware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Direct access to part of OS called kernel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Accessed via a terminal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Most common terminal language is Bash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Example Bash Commands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ls </a:t>
            </a:r>
            <a:r>
              <a:rPr lang="en" sz="2400"/>
              <a:t>	: list everything in current directory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cd .. 	</a:t>
            </a:r>
            <a:r>
              <a:rPr lang="en" sz="2400"/>
              <a:t>: go up one directory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cd /path/</a:t>
            </a:r>
            <a:r>
              <a:rPr lang="en" sz="2400"/>
              <a:t> 	: change directory to path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mkdir name</a:t>
            </a:r>
            <a:r>
              <a:rPr lang="en" sz="2400"/>
              <a:t> 	: make directory called “name”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rm name </a:t>
            </a:r>
            <a:r>
              <a:rPr lang="en" sz="2400"/>
              <a:t>	: remove object called “name”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Programming Options Overview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GUI-Based Simulation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SolidWorks, Autodesk, Ansys, Inventor, etc.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Math Languages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Mathematica, Maple, MATLAB, Octave, ROOT, etc.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Programmatic Languages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C, C++, Java, Python, FORTRAN, Assembly, HTML,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GUI-Based Simulation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Great for physical modeling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Gracefully handle enormously complex, relational calculations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VERY resource-heavy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Platforms are generally similar but non-communicable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Often costly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Applications are limited based on software, hardware, physicality,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Math Languages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Great for quick symbolic solving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Useful for quickly generating images – especially dynamic or interactive images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Often very language-unreadable (complicated and involved syntax)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Languages are often highly dissimilar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Depending on platform, can be resource-heavy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Learning curve is often steep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Applications are limited by capabilities of platform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