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Programming Workshop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Introductory Meeting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5 September 2016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400"/>
              <a:t>Outline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Purpose of workshops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Topics for Beginner’s Programming Workshops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Topics for Programming Workshops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Linux installation options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Questions / Discussion</a:t>
            </a:r>
          </a:p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400"/>
              <a:t>Purpose of Workshops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3000"/>
              <a:t>Expose students to basics of programming</a:t>
            </a:r>
          </a:p>
          <a:p>
            <a:pPr indent="-4191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3000"/>
              <a:t>Familiarize students with using programming to solve problems</a:t>
            </a:r>
          </a:p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400"/>
              <a:t>Topics for Beginner’s Workshops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Getting started with Linux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Using Linux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Intro to programming languages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Basic Python use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Conventions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Scripting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Interpreter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Printing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Basic math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Documenting basics</a:t>
            </a:r>
          </a:p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400"/>
              <a:t>Topics for Beginner’s Workshops (cont’d)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Python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Importing modules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Functions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Classes (when to use, when to not)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I/O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Dictionaries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Basic plotting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Documenting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/>
              <a:t>Basic algorithm analysis</a:t>
            </a:r>
          </a:p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400"/>
              <a:t>Topics for Workshops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Review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800"/>
              <a:t>Using Linux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800"/>
              <a:t>Programming languages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800"/>
              <a:t>Basic Python use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800"/>
              <a:t>Python conventions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/>
              <a:t>Algorithm analysis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Efficiently storing/retrieving data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Python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Classes vs Functions and benefits of either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Documentation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Matplotlib:</a:t>
            </a:r>
          </a:p>
          <a:p>
            <a:pPr indent="-342900" lvl="2" marL="1371600" rtl="0">
              <a:spcBef>
                <a:spcPts val="0"/>
              </a:spcBef>
              <a:buSzPct val="100000"/>
            </a:pPr>
            <a:r>
              <a:rPr lang="en" sz="1800"/>
              <a:t>(see next slide)</a:t>
            </a:r>
          </a:p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400"/>
              <a:t>Topics for Workshops (cont’d)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</a:pPr>
            <a:r>
              <a:rPr lang="en"/>
              <a:t>Matplotlib subtopics: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800"/>
              <a:t>Basic line plots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800"/>
              <a:t>Scatter plots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800"/>
              <a:t>Box plots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800"/>
              <a:t>Histograms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800"/>
              <a:t>Subfigures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800"/>
              <a:t>Minute tweaking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800"/>
              <a:t>Interactive plots?</a:t>
            </a:r>
          </a:p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400"/>
              <a:t>Linux Installation Options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Dual booting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en" sz="2400"/>
              <a:t>Permanent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en" sz="2400"/>
              <a:t>Most stable option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Virtual machine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en" sz="2400"/>
              <a:t>Impermanent and quick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en" sz="2400"/>
              <a:t>Can be difficult to set up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Linux flash drive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en" sz="2400"/>
              <a:t>Portable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en" sz="2400"/>
              <a:t>Sometimes finicky to set up wireless card drivers</a:t>
            </a:r>
          </a:p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