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GitHub, Python Practice, and Classes vs Functions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Workshop #3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26 September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Meant to allow for reusable, abstractable, extendable code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It’s the core principle behind OO paradigm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More complex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Less easy to read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Less easy to debug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Absolutely must have thorough documentation, thorough application testing, and thorough unit testing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Harder to make meanings or operations clear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t/>
            </a:r>
            <a:endParaRPr sz="2400"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 Example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0" y="1129200"/>
            <a:ext cx="5082499" cy="381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5902500" y="1829700"/>
            <a:ext cx="2929800" cy="231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Let’s make a kiln and pottery 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 Example</a:t>
            </a:r>
            <a:r>
              <a:rPr lang="en" sz="3600"/>
              <a:t> (cont’d)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class Kiln():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__init__(self, input_temperature=78):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self._contents = []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self._temperature = input_temperature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add_pottery(self, added_pottery):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for pottery in added_pottery: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self._contents.append(pottery)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if pottery.get_bake_temperature &gt;= self._temperature: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	pottery.mark_as_baked()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change_temperature(self, new_temperature):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self._temperature = new_temperature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get_temperature(self):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 self._temperature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get_contents(self, state=None):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if state: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pottery_of_specified_state = [x for x in self._contents if x.get_bake_status == state]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 self._contents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Class Example</a:t>
            </a:r>
            <a:r>
              <a:rPr lang="en" sz="3600"/>
              <a:t> (cont’d)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class Pottery():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__init__(self, input_name, input_bake_temperature, input_description=None):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self._name = input_name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self._bake_temperature = input_bake_temperature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self._description = input_description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self._bake_status = “unbaked”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mark_as_baked(self):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self._bake_status = “baked”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get_name(self):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 self._name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get_bake_temperature(self):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 self._bake_temperature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def get_description(self):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 self._description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def get_bake_status(self):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 self._bake_status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Python - Class Example</a:t>
            </a:r>
            <a:r>
              <a:rPr lang="en" sz="3600"/>
              <a:t> (cont’d)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(Example of Use)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Meant to perform a generic operation on some specific input format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Data processing? Use a function.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Noticing a repeated operation? Use a function.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Simple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Easy to read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Easy to debug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Should be documented, but not absolutely required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Functions vs Classes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Functions can be used to solve any issue. Classes have a specific purpose.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Functions can call functions - but if a function has a subfunction, use a class.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If a class has only one method, consider using a function.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If you do not have time to thoroughly build documentation, application tests, and unit tests for a class, </a:t>
            </a:r>
            <a:r>
              <a:rPr b="1" i="1" lang="en" sz="2400"/>
              <a:t>do not use classes.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 Examples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ef sort_items_by_color(input_list, color_order = [“red”, “orange”, “yellow”, “green”, “blue”, “violet”]):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eturn_list = []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for color in color_order: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or item in input_list: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 item.get_color == color: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	return_list.append(item)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eturn return_list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 Examples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def sort_items_by_color(input_list, color_order = [“red”, “orange”, “yellow”, “green”, “blue”, “violet”]):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Function to sort items by color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Takes: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List of items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[Optional] Ordered list of color terms to sort by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Returns: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List of items sorted by colors listed in ordered list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return_list = []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for color in color_order: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for item in input_list: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if item.get_color == color: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	return_list.append(item)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 return_list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 Examples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def sort_items_by_color(input_list, color_order = [“red”, “orange”, “yellow”, “green”, “blue”, “violet”]):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Function to sort items by color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Takes: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List of items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[Optional] Ordered list of color terms to sort by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Returns: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List of items sorted by colors listed in ordered list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 [item if item.get_color == color for item in input_list for color in color_order]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Speed Exercises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“Homework” - Completion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GitHub - Fork Our Repository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Python: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Functions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Classes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When to Use Either</a:t>
            </a:r>
          </a:p>
          <a:p>
            <a:pPr indent="-381000" lvl="1" marL="91440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Practice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- Function Examples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def sort_items_by_color(input_list, color_order = [“red”, “orange”, “yellow”, “green”, “blue”, “violet”]):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Function to sort items by color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Takes: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List of items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[Optional] Ordered list of color terms to sort by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Returns: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List of items sorted by colors listed in ordered list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“””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return_list = []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items_by_color = {}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for color in color_order: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items_by_color[color] = []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for item in input_list: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items_by_color[item.get_color()].append(item)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for color in color_order: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return_list.extend(items_by_color[color])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return return_list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counts to 15 and prints each odd number.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60 seconds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function that prints all prime numbers </a:t>
            </a:r>
            <a:r>
              <a:rPr lang="en" sz="3000"/>
              <a:t>between 1 and 100.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180 seconds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3: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script that takes a string from the user and prints how many characters it contains.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120 seconds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4: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function that accepts a number and prints that many numbers in the fibonacci sequence. Limit the input to &gt;=200.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300 seconds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is a clone?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Copy</a:t>
            </a:r>
            <a:r>
              <a:rPr lang="en" sz="3000"/>
              <a:t> of repository stored locally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What is a fork?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Bifurcation</a:t>
            </a:r>
            <a:r>
              <a:rPr lang="en" sz="3000"/>
              <a:t> of repository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Can be cloned to local machine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Forking our repository: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our repo in a web browser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upper right side of the interface, click “fork this repository”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list of your repositories, select the fork of our repository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Clone your fork of our repository to your computer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