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3068789-58CC-4B41-96E3-BF42DDE42CA9}">
  <a:tblStyle styleId="{C3068789-58CC-4B41-96E3-BF42DDE42CA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www.codecademy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mdooley1@hawk.iit.edu" TargetMode="External"/><Relationship Id="rId4" Type="http://schemas.openxmlformats.org/officeDocument/2006/relationships/hyperlink" Target="mailto:melanie.e.cornelius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Workshop: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Linux and Python Review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Intermediate Workshop #2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19 September 2016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Sample Speed Exercises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2: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Import the math package and print a list of 10 randomly generated numbers between 0 and 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120 seconds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Sample Speed Exercises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# 3: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Make a class called coin. Give it a property “value” and a function called flip(). Have flip() return “Heads” 50% of the time and “Tails” 50% of the time.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2400"/>
              <a:t>(Hint: random numbers might help.)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360 seconds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Discussion:</a:t>
            </a:r>
            <a:r>
              <a:rPr lang="en" sz="2400"/>
              <a:t> Good use of a class?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Codecademy - A Review Tool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Connect to the internet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Open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www.codecademy.com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Make an account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Start the Python lesson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“Homework”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Get Linux and Python running!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Make a GitHub account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Go through the Codecademy Python lesson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		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 user.get_experience() == “beginner”: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time_to_complete = 4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lif user.get_experience() == “experienced”: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ime_to_complete = 1.5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Contact Details Reminder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B7B7B7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7B7B7"/>
                </a:solidFill>
              </a:rPr>
              <a:t>Melanie Cornelius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B7B7B7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7B7B7"/>
                </a:solidFill>
                <a:hlinkClick r:id="rId3"/>
              </a:rPr>
              <a:t>mdooley1@hawk.iit.edu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7B7B7"/>
                </a:solidFill>
                <a:hlinkClick r:id="rId4"/>
              </a:rPr>
              <a:t>melanie.e.cornelius@gmail.com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7B7B7"/>
                </a:solidFill>
              </a:rPr>
              <a:t>636.627.6230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Outline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Linux Query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Using the Command Line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Python Interpreter and Quick Syntax Review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Sample Speed Exercises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Codecademy - A Review Tool</a:t>
            </a:r>
          </a:p>
          <a:p>
            <a:pPr indent="-419100" lvl="0" marL="45720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“Homework”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Linux Query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960812"/>
            <a:ext cx="8520600" cy="175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Who has working Linux?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3148625"/>
            <a:ext cx="8520600" cy="107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Who has working Python?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Using the Command Line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What is a command line?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“A command-line interface or command language interpreter (CLI) ... is a means of interacting with a computer program where the user (or client) issues commands to the program in the form of successive lines of text (command lines).”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[Wikipedia, Command-line Interface, https://en.wikipedia.org/wiki/Command-line_interface]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Using the Command Line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In Linux, can use to: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Navigate directories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Manipulate files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Invoke programs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Give direct OS commands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Using the Command Line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Example commands: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93" name="Shape 93"/>
          <p:cNvGraphicFramePr/>
          <p:nvPr/>
        </p:nvGraphicFramePr>
        <p:xfrm>
          <a:off x="369925" y="1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{C3068789-58CC-4B41-96E3-BF42DDE42CA9}</a:tableStyleId>
              </a:tblPr>
              <a:tblGrid>
                <a:gridCol w="1383875"/>
                <a:gridCol w="2294750"/>
                <a:gridCol w="465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D9D9D9"/>
                          </a:solidFill>
                        </a:rPr>
                        <a:t>Command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D9D9D9"/>
                          </a:solidFill>
                        </a:rPr>
                        <a:t>Pseudonym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D9D9D9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cd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Change directory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Move between directories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List contents of directories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mkdir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Make directory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Create a directory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./[path]/[name]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Invoke program [name]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Execute binary called [name] located at [path]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vim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Invoke vim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Begin terminal-based text editor Vim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python3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Begin Python interpreter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Begin terminal-based, interactive Python instance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Quick Note on Text Editors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96950" y="1626925"/>
            <a:ext cx="8520600" cy="147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Who has used a terminal-based text editor?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96950" y="3532550"/>
            <a:ext cx="8520600" cy="147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Which one?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Python Interpreter and Quick Syntax Review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Make a variable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Use a statement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Make a loop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Collect input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Make a function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Make a class (?)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Sample Speed Exercises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1: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Make a function that counts to 15 and prints each odd number.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60 seconds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