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ECD5E49-1D63-4B1C-A16C-FACDADF05A3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Book1_Analysis of Indian growth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B7FEBC6-E7ED-4973-B847-688559ACD1B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7/30/20 3:16:36 PM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0" name="slide10">
            <a:extLst>
              <a:ext uri="{FF2B5EF4-FFF2-40B4-BE49-F238E27FC236}">
                <a16:creationId xmlns:a16="http://schemas.microsoft.com/office/drawing/2014/main" id="{7684FF98-A360-421C-AABF-10E5F7F2A83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11" name="slide11">
            <a:extLst>
              <a:ext uri="{FF2B5EF4-FFF2-40B4-BE49-F238E27FC236}">
                <a16:creationId xmlns:a16="http://schemas.microsoft.com/office/drawing/2014/main" id="{A52062DF-6D5C-4914-BEB9-FA6F378FC8B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12" name="slide12">
            <a:extLst>
              <a:ext uri="{FF2B5EF4-FFF2-40B4-BE49-F238E27FC236}">
                <a16:creationId xmlns:a16="http://schemas.microsoft.com/office/drawing/2014/main" id="{4280B852-E7D1-4C15-969F-17E0A1B9658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13" name="slide13">
            <a:extLst>
              <a:ext uri="{FF2B5EF4-FFF2-40B4-BE49-F238E27FC236}">
                <a16:creationId xmlns:a16="http://schemas.microsoft.com/office/drawing/2014/main" id="{582F3E55-0D70-44B9-8DA5-9952ABC5414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14" name="slide14">
            <a:extLst>
              <a:ext uri="{FF2B5EF4-FFF2-40B4-BE49-F238E27FC236}">
                <a16:creationId xmlns:a16="http://schemas.microsoft.com/office/drawing/2014/main" id="{830D610D-3EB2-490A-BE85-461AFF4D47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15" name="slide15">
            <a:extLst>
              <a:ext uri="{FF2B5EF4-FFF2-40B4-BE49-F238E27FC236}">
                <a16:creationId xmlns:a16="http://schemas.microsoft.com/office/drawing/2014/main" id="{E6ADA615-EE6E-4E3A-9A6D-1B2C924F420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16" name="slide16">
            <a:extLst>
              <a:ext uri="{FF2B5EF4-FFF2-40B4-BE49-F238E27FC236}">
                <a16:creationId xmlns:a16="http://schemas.microsoft.com/office/drawing/2014/main" id="{E44B1886-8AA4-4871-B1A9-45561CEE550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276225"/>
            <a:ext cx="987742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 vs DR" id="2" name="slide2">
            <a:extLst>
              <a:ext uri="{FF2B5EF4-FFF2-40B4-BE49-F238E27FC236}">
                <a16:creationId xmlns:a16="http://schemas.microsoft.com/office/drawing/2014/main" id="{1D44A142-9993-4454-9344-3B6D83DFE6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357187"/>
            <a:ext cx="987742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pulation" id="3" name="slide3">
            <a:extLst>
              <a:ext uri="{FF2B5EF4-FFF2-40B4-BE49-F238E27FC236}">
                <a16:creationId xmlns:a16="http://schemas.microsoft.com/office/drawing/2014/main" id="{AC8E4D5A-2E6B-4F8F-9F14-7474022F58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285750"/>
            <a:ext cx="987742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dp" id="4" name="slide4">
            <a:extLst>
              <a:ext uri="{FF2B5EF4-FFF2-40B4-BE49-F238E27FC236}">
                <a16:creationId xmlns:a16="http://schemas.microsoft.com/office/drawing/2014/main" id="{3A81A4E1-20A5-42BC-8AF5-05423E6268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200025"/>
            <a:ext cx="987742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ucation" id="5" name="slide5">
            <a:extLst>
              <a:ext uri="{FF2B5EF4-FFF2-40B4-BE49-F238E27FC236}">
                <a16:creationId xmlns:a16="http://schemas.microsoft.com/office/drawing/2014/main" id="{CB35461C-7342-43A3-8C89-BF4686F519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114300"/>
            <a:ext cx="76581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ucated %" id="6" name="slide6">
            <a:extLst>
              <a:ext uri="{FF2B5EF4-FFF2-40B4-BE49-F238E27FC236}">
                <a16:creationId xmlns:a16="http://schemas.microsoft.com/office/drawing/2014/main" id="{B1EE267C-9331-4DAE-BDC7-D5E8D7ADD3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" y="195262"/>
            <a:ext cx="1115377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 force" id="7" name="slide7">
            <a:extLst>
              <a:ext uri="{FF2B5EF4-FFF2-40B4-BE49-F238E27FC236}">
                <a16:creationId xmlns:a16="http://schemas.microsoft.com/office/drawing/2014/main" id="{79C2520B-F3D3-4648-B7FB-584CE60579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276225"/>
            <a:ext cx="987742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flation vs unemployment" id="8" name="slide8">
            <a:extLst>
              <a:ext uri="{FF2B5EF4-FFF2-40B4-BE49-F238E27FC236}">
                <a16:creationId xmlns:a16="http://schemas.microsoft.com/office/drawing/2014/main" id="{DBF9167C-1945-4237-811A-999956A72D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357187"/>
            <a:ext cx="987742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pulation growth%" id="9" name="slide9">
            <a:extLst>
              <a:ext uri="{FF2B5EF4-FFF2-40B4-BE49-F238E27FC236}">
                <a16:creationId xmlns:a16="http://schemas.microsoft.com/office/drawing/2014/main" id="{301812B6-2436-4F62-B235-8E1D5CCFF5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37" y="195262"/>
            <a:ext cx="580072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2020-07-30T20:16:38Z</dcterms:created>
  <dcterms:modified xsi:type="dcterms:W3CDTF">2020-07-30T20:16:38Z</dcterms:modified>
</cp:coreProperties>
</file>