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337A5F-1535-4416-8745-1A6D3457B8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Tracking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9F5B40-0FEF-47C3-8B4F-1FABD8F14C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 12:24:04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F083A8C5-7745-4CFE-A71B-FF041FB6A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B5B1E08-A5FC-4C73-8311-982D7644B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10317A1-61A9-4A11-B0C9-A10C7F103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35CB12E-E034-44AF-910B-AC5BF24A2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2E7B273-1617-4B1E-83A4-444FE0DCA2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2020-08-11T05:24:11Z</dcterms:created>
  <dcterms:modified xsi:type="dcterms:W3CDTF">2020-08-11T05:24:11Z</dcterms:modified>
</cp:coreProperties>
</file>