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41"/>
  </p:normalViewPr>
  <p:slideViewPr>
    <p:cSldViewPr snapToGrid="0" snapToObjects="1">
      <p:cViewPr>
        <p:scale>
          <a:sx n="213" d="100"/>
          <a:sy n="213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48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825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70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34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0734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3738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1731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82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03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6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65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115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68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05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1951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18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51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CB0A6F6-0470-4844-827F-011333B6E226}" type="datetimeFigureOut">
              <a:rPr kumimoji="1" lang="ko-Kore-KR" altLang="en-US" smtClean="0"/>
              <a:t>2022. 8. 15.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0488BF-F4CA-4A4E-8C4F-FA8825C11C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502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BC95F-47DC-421E-7196-ACA4159EA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38E8B9-BF60-3125-41A6-79E8F7B62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1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3912-2ADA-F76A-F715-EF0C2E8E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/>
              <a:t>Dynamic Program</a:t>
            </a:r>
            <a:br>
              <a:rPr lang="en" altLang="ko-Kore-KR" b="1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D0CA7E-795E-B438-6DE6-28C00C6768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복잡한 문제를 하위의 작은 문제로 분할하고</a:t>
            </a:r>
            <a:r>
              <a:rPr lang="en-US" altLang="ko-KR" dirty="0"/>
              <a:t>, </a:t>
            </a:r>
            <a:r>
              <a:rPr lang="ko-KR" altLang="en-US" dirty="0"/>
              <a:t>작은 문제의 답을 모아서 큰 문제를 해결하는 방법을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이미 한번 구한 결과 값을 저장하여</a:t>
            </a:r>
            <a:r>
              <a:rPr lang="en-US" altLang="ko-KR" dirty="0"/>
              <a:t>, </a:t>
            </a:r>
            <a:r>
              <a:rPr lang="ko-KR" altLang="en-US" dirty="0"/>
              <a:t>중복 계산은 피하고 원래 문제의 해답을 찾는데 이용한다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r>
              <a:rPr kumimoji="1" lang="ko-Kore-KR" altLang="en-US" dirty="0"/>
              <a:t>예시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배낭 문제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LIS </a:t>
            </a:r>
            <a:r>
              <a:rPr kumimoji="1" lang="ko-KR" altLang="en-US" dirty="0"/>
              <a:t>알고리즘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152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8ED8-2F68-10E0-0325-965011AC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배낭 문제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6CFDA-C0F1-33F6-FC6E-D7796F4A6B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프로그래밍으로 풀 수 있는 알고리즘</a:t>
            </a:r>
            <a:endParaRPr kumimoji="1" lang="en-US" altLang="ko-KR" dirty="0"/>
          </a:p>
          <a:p>
            <a:r>
              <a:rPr kumimoji="1" lang="ko-KR" altLang="en-US" dirty="0"/>
              <a:t>대표적인 </a:t>
            </a:r>
            <a:r>
              <a:rPr kumimoji="1" lang="en-US" altLang="ko-KR" dirty="0"/>
              <a:t>NP </a:t>
            </a:r>
            <a:r>
              <a:rPr kumimoji="1" lang="ko-KR" altLang="en-US" dirty="0" err="1"/>
              <a:t>문제중</a:t>
            </a:r>
            <a:r>
              <a:rPr kumimoji="1" lang="ko-KR" altLang="en-US" dirty="0"/>
              <a:t> 하나</a:t>
            </a:r>
            <a:endParaRPr kumimoji="1" lang="en-US" altLang="ko-KR" dirty="0"/>
          </a:p>
          <a:p>
            <a:r>
              <a:rPr lang="ko-KR" altLang="en-US" dirty="0"/>
              <a:t>가방의 용량이 </a:t>
            </a:r>
            <a:r>
              <a:rPr lang="en" altLang="ko-Kore-KR" dirty="0"/>
              <a:t>k</a:t>
            </a:r>
            <a:r>
              <a:rPr lang="ko-KR" altLang="en-US" dirty="0"/>
              <a:t>이고 </a:t>
            </a:r>
            <a:r>
              <a:rPr lang="en" altLang="ko-Kore-KR" dirty="0"/>
              <a:t>n</a:t>
            </a:r>
            <a:r>
              <a:rPr lang="ko-KR" altLang="en-US" dirty="0"/>
              <a:t>개의 물건이 있을 때</a:t>
            </a:r>
            <a:r>
              <a:rPr lang="en-US" altLang="ko-KR" dirty="0"/>
              <a:t>, </a:t>
            </a:r>
            <a:r>
              <a:rPr lang="ko-KR" altLang="en-US" dirty="0"/>
              <a:t>가장 </a:t>
            </a:r>
            <a:r>
              <a:rPr lang="ko-KR" altLang="en-US" dirty="0" err="1"/>
              <a:t>가치있는</a:t>
            </a:r>
            <a:r>
              <a:rPr lang="ko-KR" altLang="en-US" dirty="0"/>
              <a:t> 물건을 넣는 방법을 구하는 문제</a:t>
            </a:r>
            <a:r>
              <a:rPr lang="en-US" altLang="ko-KR" dirty="0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95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8ED8-2F68-10E0-0325-965011AC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예시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배낭 문제</a:t>
            </a:r>
            <a:endParaRPr kumimoji="1" lang="ko-Kore-KR" altLang="en-US" dirty="0"/>
          </a:p>
        </p:txBody>
      </p:sp>
      <p:pic>
        <p:nvPicPr>
          <p:cNvPr id="9" name="내용 개체 틀 8" descr="텍스트이(가) 표시된 사진&#10;&#10;자동 생성된 설명">
            <a:extLst>
              <a:ext uri="{FF2B5EF4-FFF2-40B4-BE49-F238E27FC236}">
                <a16:creationId xmlns:a16="http://schemas.microsoft.com/office/drawing/2014/main" id="{EF41B39C-1926-B0F1-E09A-EFCA5AB7149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5" y="2367092"/>
            <a:ext cx="5105400" cy="2527673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D749B32-08C5-3843-2D77-116538F69F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3830918"/>
            <a:ext cx="5105400" cy="1960281"/>
          </a:xfrm>
        </p:spPr>
        <p:txBody>
          <a:bodyPr>
            <a:normAutofit/>
          </a:bodyPr>
          <a:lstStyle/>
          <a:p>
            <a:r>
              <a:rPr lang="ko-Kore-KR" altLang="en-US" dirty="0"/>
              <a:t>이런</a:t>
            </a:r>
            <a:r>
              <a:rPr lang="ko-KR" altLang="en-US" dirty="0"/>
              <a:t> 경우에는 </a:t>
            </a:r>
            <a:r>
              <a:rPr lang="en" altLang="ko-Kore-KR" dirty="0"/>
              <a:t>v3 </a:t>
            </a:r>
            <a:r>
              <a:rPr lang="ko-KR" altLang="en-US" dirty="0" err="1"/>
              <a:t>한개가</a:t>
            </a:r>
            <a:r>
              <a:rPr lang="ko-KR" altLang="en-US" dirty="0"/>
              <a:t> </a:t>
            </a:r>
            <a:r>
              <a:rPr lang="en" altLang="ko-Kore-KR" dirty="0"/>
              <a:t>v1 + v2</a:t>
            </a:r>
            <a:r>
              <a:rPr lang="ko-KR" altLang="en-US" dirty="0"/>
              <a:t>보다 크다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주머니를 꽉 채우는 것보다 </a:t>
            </a:r>
            <a:r>
              <a:rPr lang="en" altLang="ko-Kore-KR" dirty="0"/>
              <a:t>w3</a:t>
            </a:r>
            <a:r>
              <a:rPr lang="ko-KR" altLang="en-US" dirty="0"/>
              <a:t>만 채워서 나가는 것이 낫다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ore-KR" altLang="en-US" dirty="0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D946E7F-AD8C-517B-B827-7A9507997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67092"/>
            <a:ext cx="5181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  <a:r>
              <a:rPr lang="ko-KR" altLang="en-US" dirty="0"/>
              <a:t> 방법</a:t>
            </a:r>
            <a:endParaRPr lang="ko-Kore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물건 하나를 기준으로 선택해서 나머지 물건으로 </a:t>
            </a:r>
            <a:r>
              <a:rPr lang="ko-KR" altLang="en-US" b="1" dirty="0"/>
              <a:t>부분 문제</a:t>
            </a:r>
            <a:r>
              <a:rPr lang="ko-KR" altLang="en-US" dirty="0"/>
              <a:t>를 푸는 것이라고 생각해서 푼다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용량이 가득 찬 경우에는 물건이 있더라도 가치는 </a:t>
            </a:r>
            <a:r>
              <a:rPr lang="en-US" altLang="ko-KR" dirty="0"/>
              <a:t>0</a:t>
            </a:r>
            <a:r>
              <a:rPr lang="ko-KR" altLang="en-US" dirty="0"/>
              <a:t>과 같다</a:t>
            </a:r>
            <a:r>
              <a:rPr lang="en-US" altLang="ko-KR" dirty="0"/>
              <a:t>. -&gt; </a:t>
            </a:r>
            <a:r>
              <a:rPr lang="ko-KR" altLang="en-US" dirty="0"/>
              <a:t>물건이 줄었을 때 부분 문제</a:t>
            </a:r>
            <a:r>
              <a:rPr lang="en-US" altLang="ko-KR" dirty="0"/>
              <a:t>, </a:t>
            </a:r>
            <a:r>
              <a:rPr lang="ko-KR" altLang="en-US" dirty="0"/>
              <a:t>용량이 줄었을 때의 부분 문제를 동시에 생각한다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" altLang="ko-Kore-KR" dirty="0"/>
              <a:t>item1,2 .... </a:t>
            </a:r>
            <a:r>
              <a:rPr lang="en" altLang="ko-Kore-KR" dirty="0" err="1"/>
              <a:t>i</a:t>
            </a:r>
            <a:r>
              <a:rPr lang="en" altLang="ko-Kore-KR" dirty="0"/>
              <a:t> </a:t>
            </a:r>
            <a:r>
              <a:rPr lang="ko-KR" altLang="en-US" dirty="0"/>
              <a:t>중에서 선택하여 용량은 이</a:t>
            </a:r>
            <a:r>
              <a:rPr lang="en" altLang="ko-Kore-KR" dirty="0"/>
              <a:t> </a:t>
            </a:r>
            <a:r>
              <a:rPr lang="ko-KR" altLang="en-US" dirty="0"/>
              <a:t>경우 얻을 수 있는 </a:t>
            </a:r>
            <a:r>
              <a:rPr lang="en" altLang="ko-Kore-KR" dirty="0"/>
              <a:t>value</a:t>
            </a:r>
            <a:r>
              <a:rPr lang="ko-KR" altLang="en-US" dirty="0"/>
              <a:t>의 최대치</a:t>
            </a:r>
            <a:r>
              <a:rPr lang="en-US" altLang="ko-KR" dirty="0"/>
              <a:t>. =&gt;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쉽게 생각하기 위해 </a:t>
            </a:r>
            <a:r>
              <a:rPr lang="en" altLang="ko-Kore-KR" dirty="0" err="1"/>
              <a:t>i,j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작은 값부터 생각한다</a:t>
            </a:r>
            <a:r>
              <a:rPr lang="en-US" altLang="ko-KR" dirty="0"/>
              <a:t>.</a:t>
            </a:r>
          </a:p>
          <a:p>
            <a:pPr lvl="1"/>
            <a:r>
              <a:rPr lang="en" altLang="ko-Kore-KR" dirty="0"/>
              <a:t>A[</a:t>
            </a:r>
            <a:r>
              <a:rPr lang="en" altLang="ko-Kore-KR" dirty="0" err="1"/>
              <a:t>i</a:t>
            </a:r>
            <a:r>
              <a:rPr lang="en" altLang="ko-Kore-KR" dirty="0"/>
              <a:t>][j] : </a:t>
            </a:r>
            <a:r>
              <a:rPr lang="ko-KR" altLang="en-US" dirty="0"/>
              <a:t>얻을 수 있는 이득이 </a:t>
            </a:r>
            <a:r>
              <a:rPr lang="en" altLang="ko-Kore-KR" dirty="0" err="1"/>
              <a:t>i</a:t>
            </a:r>
            <a:r>
              <a:rPr lang="ko-KR" altLang="en-US" dirty="0"/>
              <a:t>일 때 무게가 </a:t>
            </a:r>
            <a:r>
              <a:rPr lang="en" altLang="ko-Kore-KR" dirty="0"/>
              <a:t>j</a:t>
            </a:r>
            <a:r>
              <a:rPr lang="ko-KR" altLang="en-US" dirty="0"/>
              <a:t>일 때</a:t>
            </a:r>
          </a:p>
          <a:p>
            <a:pPr lvl="2"/>
            <a:r>
              <a:rPr lang="en" altLang="ko-Kore-KR" dirty="0" err="1"/>
              <a:t>i</a:t>
            </a:r>
            <a:r>
              <a:rPr lang="en" altLang="ko-Kore-KR" dirty="0"/>
              <a:t>=0 : </a:t>
            </a:r>
            <a:r>
              <a:rPr lang="ko-KR" altLang="en-US" dirty="0"/>
              <a:t>고를 수 있는 물건이 없을 때</a:t>
            </a:r>
          </a:p>
          <a:p>
            <a:pPr lvl="2"/>
            <a:r>
              <a:rPr lang="en" altLang="ko-Kore-KR" dirty="0"/>
              <a:t>j=0 : </a:t>
            </a:r>
            <a:r>
              <a:rPr lang="ko-KR" altLang="en-US" dirty="0"/>
              <a:t>자루가 꽉 차거나</a:t>
            </a:r>
            <a:r>
              <a:rPr lang="en-US" altLang="ko-KR" dirty="0"/>
              <a:t>, </a:t>
            </a:r>
            <a:r>
              <a:rPr lang="ko-KR" altLang="en-US" dirty="0"/>
              <a:t>물건이 없을 때</a:t>
            </a:r>
          </a:p>
        </p:txBody>
      </p:sp>
    </p:spTree>
    <p:extLst>
      <p:ext uri="{BB962C8B-B14F-4D97-AF65-F5344CB8AC3E}">
        <p14:creationId xmlns:p14="http://schemas.microsoft.com/office/powerpoint/2010/main" val="199182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ko-Kore-KR" dirty="0" err="1"/>
              <a:t>Basecase</a:t>
            </a:r>
            <a:endParaRPr lang="en" altLang="ko-Kore-KR" dirty="0"/>
          </a:p>
          <a:p>
            <a:pPr lvl="1"/>
            <a:r>
              <a:rPr lang="ko-KR" altLang="en-US" dirty="0"/>
              <a:t>가방의 용량이 더이상 남아있지 않을 때</a:t>
            </a:r>
            <a:endParaRPr lang="en-US" altLang="ko-KR" dirty="0"/>
          </a:p>
          <a:p>
            <a:pPr lvl="2"/>
            <a:r>
              <a:rPr lang="ko-KR" altLang="en-US" dirty="0"/>
              <a:t>가방의 용량이 </a:t>
            </a:r>
            <a:r>
              <a:rPr lang="en-US" altLang="ko-KR" dirty="0"/>
              <a:t>0</a:t>
            </a:r>
            <a:r>
              <a:rPr lang="ko-KR" altLang="en-US" dirty="0"/>
              <a:t>일 때의 경우 가치는 </a:t>
            </a:r>
            <a:r>
              <a:rPr lang="en-US" altLang="ko-KR" dirty="0"/>
              <a:t>0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고를 수 있는 물건이 없을 때</a:t>
            </a:r>
            <a:endParaRPr lang="en-US" altLang="ko-KR" dirty="0"/>
          </a:p>
          <a:p>
            <a:pPr lvl="2"/>
            <a:r>
              <a:rPr lang="ko-KR" altLang="en-US" dirty="0"/>
              <a:t>가방의 용량이 </a:t>
            </a:r>
            <a:r>
              <a:rPr lang="en-US" altLang="ko-KR" dirty="0"/>
              <a:t>j</a:t>
            </a:r>
            <a:r>
              <a:rPr lang="ko-KR" altLang="en-US" dirty="0"/>
              <a:t>만큼 남아있지만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물건이 없는 경우 </a:t>
            </a:r>
            <a:r>
              <a:rPr lang="en-US" altLang="ko-KR" dirty="0"/>
              <a:t>0</a:t>
            </a:r>
            <a:r>
              <a:rPr lang="ko-KR" altLang="en-US" dirty="0" err="1"/>
              <a:t>으로</a:t>
            </a:r>
            <a:r>
              <a:rPr lang="ko-KR" altLang="en-US" dirty="0"/>
              <a:t> 세팅</a:t>
            </a:r>
            <a:endParaRPr lang="en-US" altLang="ko-KR" dirty="0"/>
          </a:p>
          <a:p>
            <a:pPr marL="457200" lvl="1" indent="0">
              <a:buNone/>
            </a:pPr>
            <a:br>
              <a:rPr lang="en" altLang="ko-Kore-KR" dirty="0"/>
            </a:b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26766A-C05F-E7FF-69CE-88BC49F6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073" y="2844800"/>
            <a:ext cx="3517900" cy="116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16A0C-CC34-A825-ED91-E3BFC72CE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73" y="4413622"/>
            <a:ext cx="35179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EAAC56-48F9-0532-D8D9-C6785927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418F2-D63D-C719-70A5-8EFA94B7D5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err="1"/>
              <a:t>점화식</a:t>
            </a:r>
            <a:endParaRPr lang="en-US" altLang="ko-KR" dirty="0"/>
          </a:p>
          <a:p>
            <a:pPr lvl="1"/>
            <a:r>
              <a:rPr lang="ko-KR" altLang="en-US" dirty="0"/>
              <a:t>이제 남은 경우의 수는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가방에 해당 물건을 넣을 수 있을 정도의 용량이 남아 있을 때</a:t>
            </a:r>
            <a:r>
              <a:rPr lang="en-US" altLang="ko-KR" dirty="0"/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물건을 넣는다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물건을 넣지 않는다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가방에 해당 물건을 넣을 수 있을 정도의 용량이 없을 때</a:t>
            </a:r>
            <a:endParaRPr lang="en-US" altLang="ko-KR" dirty="0"/>
          </a:p>
          <a:p>
            <a:pPr marL="457200" lvl="1" indent="0">
              <a:buNone/>
            </a:pPr>
            <a:endParaRPr lang="en" altLang="ko-Kore-KR" dirty="0"/>
          </a:p>
          <a:p>
            <a:pPr marL="457200" lvl="1" indent="0">
              <a:buNone/>
            </a:pPr>
            <a:br>
              <a:rPr lang="en" altLang="ko-Kore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726D6C-6024-498A-1A9E-71C3EEC7D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332" y="3429001"/>
            <a:ext cx="3849221" cy="4293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917050-97F7-A507-7AF3-5D382A03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544" y="4085144"/>
            <a:ext cx="3903009" cy="4353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161473-57CF-52B1-1531-64B83F4C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79" y="4958316"/>
            <a:ext cx="3903009" cy="43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9932-C5A1-D0A3-EE4D-78BD9571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D006F-E7E2-488A-9749-F1A37DF80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ko-Kore-KR" altLang="en-US" dirty="0"/>
              <a:t>즉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점화식은 이렇게 된다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즉 </a:t>
            </a:r>
            <a:r>
              <a:rPr kumimoji="1" lang="en-US" altLang="ko-KR" dirty="0"/>
              <a:t>I </a:t>
            </a:r>
            <a:r>
              <a:rPr kumimoji="1" lang="ko-KR" altLang="en-US" dirty="0"/>
              <a:t>번째 물건을 넣을 때 가방의 용량이 남아 있다면</a:t>
            </a:r>
            <a:r>
              <a:rPr kumimoji="1" lang="en-US" altLang="ko-KR" dirty="0"/>
              <a:t>,</a:t>
            </a:r>
          </a:p>
          <a:p>
            <a:pPr lvl="1"/>
            <a:r>
              <a:rPr kumimoji="1" lang="en-US" altLang="ko-Kore-KR" dirty="0"/>
              <a:t>I</a:t>
            </a:r>
            <a:r>
              <a:rPr kumimoji="1" lang="ko-KR" altLang="en-US" dirty="0"/>
              <a:t>번째 물건을 넣는 경우와 </a:t>
            </a:r>
            <a:r>
              <a:rPr kumimoji="1" lang="en-US" altLang="ko-KR" dirty="0"/>
              <a:t>I </a:t>
            </a:r>
            <a:r>
              <a:rPr kumimoji="1" lang="ko-KR" altLang="en-US" dirty="0"/>
              <a:t>번째 물건을 넣었을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총 가치가 둘 중 더 큰 것을 선택하면 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8B28F-D961-6A3C-7AE6-106A6ED2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97" y="2846294"/>
            <a:ext cx="89281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5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59932-C5A1-D0A3-EE4D-78BD9571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코드</a:t>
            </a:r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660541E9-43D9-6553-2DD4-7A67BB81CB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27464" y="2121647"/>
            <a:ext cx="5403404" cy="4117836"/>
          </a:xfrm>
        </p:spPr>
      </p:pic>
    </p:spTree>
    <p:extLst>
      <p:ext uri="{BB962C8B-B14F-4D97-AF65-F5344CB8AC3E}">
        <p14:creationId xmlns:p14="http://schemas.microsoft.com/office/powerpoint/2010/main" val="1920035556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{20542F4A-C686-B748-8AB1-C67F2E13D710}tf10001073</Template>
  <TotalTime>4549</TotalTime>
  <Words>332</Words>
  <Application>Microsoft Macintosh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Tw Cen MT</vt:lpstr>
      <vt:lpstr>물방울</vt:lpstr>
      <vt:lpstr>알고리즘</vt:lpstr>
      <vt:lpstr>Dynamic Program </vt:lpstr>
      <vt:lpstr>예시, 배낭 문제</vt:lpstr>
      <vt:lpstr>예시, 배낭 문제</vt:lpstr>
      <vt:lpstr>풀이 방법</vt:lpstr>
      <vt:lpstr>풀이</vt:lpstr>
      <vt:lpstr>풀이</vt:lpstr>
      <vt:lpstr>풀이</vt:lpstr>
      <vt:lpstr>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이찬우</dc:creator>
  <cp:lastModifiedBy>이찬우</cp:lastModifiedBy>
  <cp:revision>7</cp:revision>
  <dcterms:created xsi:type="dcterms:W3CDTF">2022-08-15T13:46:39Z</dcterms:created>
  <dcterms:modified xsi:type="dcterms:W3CDTF">2022-08-18T17:36:27Z</dcterms:modified>
</cp:coreProperties>
</file>