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2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216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F210D-FBD5-460B-1016-7C3B525D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6374807" cy="2176541"/>
          </a:xfrm>
        </p:spPr>
        <p:txBody>
          <a:bodyPr anchor="t">
            <a:normAutofit/>
          </a:bodyPr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복잡도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A7845-70D5-0F72-5C0E-F6CF35F5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496" y="738954"/>
            <a:ext cx="4071650" cy="2133845"/>
          </a:xfrm>
        </p:spPr>
        <p:txBody>
          <a:bodyPr anchor="t">
            <a:normAutofit/>
          </a:bodyPr>
          <a:lstStyle/>
          <a:p>
            <a:endParaRPr kumimoji="1" lang="ko-Kore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EBD42-39F6-1C87-6D8A-509B19440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2" r="2" b="426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54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BDE1-DA3D-EF3F-841C-813E2848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Big-Omega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Big-theta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C6413-0CD8-A666-7185-D911A6FF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빅 오메가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아무리 늦어도 이 시간 안에는 나온다는 의미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많은 식에서는 어떤 특정한 값을 넣으면 상수시간 안에 값이 나오는 경우가 많아서 잘 쓰지 않는다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세타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빅</a:t>
            </a:r>
            <a:r>
              <a:rPr kumimoji="1" lang="ko-KR" altLang="en-US" dirty="0"/>
              <a:t> 오메가와 빅 오가 같은 경우에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예를 들면 버블 정렬 같은 것에 사용한다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633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B4D8B-42E7-785D-516B-8014454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요약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1A6A862A-25C5-1C80-8302-41821B89F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629" y="2811976"/>
            <a:ext cx="9613900" cy="2197100"/>
          </a:xfrm>
        </p:spPr>
      </p:pic>
    </p:spTree>
    <p:extLst>
      <p:ext uri="{BB962C8B-B14F-4D97-AF65-F5344CB8AC3E}">
        <p14:creationId xmlns:p14="http://schemas.microsoft.com/office/powerpoint/2010/main" val="378677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A469-B876-96C1-62B9-BCEE7F6C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복잡도를 생각하는 이유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버블 정렬</a:t>
            </a:r>
            <a:endParaRPr kumimoji="1" lang="ko-Kore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623CC19-9DA5-A753-7F1C-A81598985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563" y="2564977"/>
            <a:ext cx="5010150" cy="283612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E0DFBD8-DA94-C8CA-294B-3D055BE3F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가장 기본적인 정렬 알고리즘이지만 가장 오래 걸리는 정렬 알고리즘</a:t>
            </a:r>
            <a:endParaRPr lang="en-US" altLang="ko-KR" dirty="0"/>
          </a:p>
          <a:p>
            <a:r>
              <a:rPr lang="ko-KR" altLang="en-US" dirty="0"/>
              <a:t>배열을 </a:t>
            </a:r>
            <a:r>
              <a:rPr lang="en-US" altLang="ko-KR" dirty="0"/>
              <a:t>n</a:t>
            </a:r>
            <a:r>
              <a:rPr lang="ko-KR" altLang="en-US" dirty="0"/>
              <a:t>번 돌면서 인접한 수가 정렬이 안되어 있으면 서로 바꾼다</a:t>
            </a:r>
            <a:r>
              <a:rPr lang="en-US" altLang="ko-KR" dirty="0"/>
              <a:t>.</a:t>
            </a:r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3174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AB280-4298-33CF-B406-12254D5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복잡도를 생각하는 이유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버블 정렬</a:t>
            </a:r>
            <a:endParaRPr kumimoji="1" lang="ko-Kore-KR" altLang="en-US" dirty="0"/>
          </a:p>
        </p:txBody>
      </p:sp>
      <p:pic>
        <p:nvPicPr>
          <p:cNvPr id="7" name="내용 개체 틀 6" descr="텍스트, 키보드이(가) 표시된 사진&#10;&#10;자동 생성된 설명">
            <a:extLst>
              <a:ext uri="{FF2B5EF4-FFF2-40B4-BE49-F238E27FC236}">
                <a16:creationId xmlns:a16="http://schemas.microsoft.com/office/drawing/2014/main" id="{848808F9-A1D2-0651-EA79-05F620B87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992" y="2307460"/>
            <a:ext cx="5376231" cy="3763362"/>
          </a:xfrm>
        </p:spPr>
      </p:pic>
    </p:spTree>
    <p:extLst>
      <p:ext uri="{BB962C8B-B14F-4D97-AF65-F5344CB8AC3E}">
        <p14:creationId xmlns:p14="http://schemas.microsoft.com/office/powerpoint/2010/main" val="363060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ACF5D-9637-01FB-8A3E-0B9B6987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271212"/>
            <a:ext cx="10312571" cy="1354844"/>
          </a:xfrm>
        </p:spPr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복잡도를 생각하는 이유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병합 정렬</a:t>
            </a:r>
            <a:endParaRPr kumimoji="1" lang="ko-Kore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D2F2E383-2991-70A7-BBFB-C775732434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5314" y="1798450"/>
            <a:ext cx="4156344" cy="505955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6A046-803B-A1D1-9FAE-E46A4FC1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1927952"/>
            <a:ext cx="5068574" cy="4658835"/>
          </a:xfrm>
        </p:spPr>
        <p:txBody>
          <a:bodyPr/>
          <a:lstStyle/>
          <a:p>
            <a:r>
              <a:rPr lang="ko-KR" altLang="en-US" dirty="0"/>
              <a:t>분할 정복을 이용한 정렬 방법으로 메모리를 많이 쓰지만</a:t>
            </a:r>
            <a:r>
              <a:rPr lang="en-US" altLang="ko-KR" dirty="0"/>
              <a:t>,</a:t>
            </a:r>
            <a:r>
              <a:rPr lang="ko-KR" altLang="en-US" dirty="0"/>
              <a:t> 안정적으로 </a:t>
            </a:r>
            <a:r>
              <a:rPr lang="ko-KR" altLang="en-US" dirty="0" err="1"/>
              <a:t>정렬하는게</a:t>
            </a:r>
            <a:r>
              <a:rPr lang="ko-KR" altLang="en-US" dirty="0"/>
              <a:t> 장점인 정렬</a:t>
            </a:r>
            <a:endParaRPr lang="en-US" altLang="ko-KR" dirty="0"/>
          </a:p>
          <a:p>
            <a:r>
              <a:rPr lang="ko-KR" altLang="en-US" dirty="0"/>
              <a:t>정렬 방법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r>
              <a:rPr lang="ko-Kore-KR" altLang="en-US" dirty="0"/>
              <a:t>들어온</a:t>
            </a:r>
            <a:r>
              <a:rPr lang="ko-KR" altLang="en-US" dirty="0"/>
              <a:t> 배열을 반으로 나눈다</a:t>
            </a:r>
            <a:r>
              <a:rPr lang="en-US" altLang="ko-KR" dirty="0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재귀를 이용하여 반으로 나눠진 배열을 다시 반으로 나눈다</a:t>
            </a:r>
            <a:r>
              <a:rPr lang="en-US" altLang="ko-KR" dirty="0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더이상 나누어지지 않을 때까지 배열을 나눈다</a:t>
            </a:r>
            <a:r>
              <a:rPr lang="en-US" altLang="ko-KR" dirty="0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위로 거슬러 올라가며 쪼개진 배열들을 정렬한다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354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BDD4CE2-2D13-CE10-CF5A-C8ADA951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병합정렬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AF899525-1C91-CC57-366D-4E0AD049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1" y="2170065"/>
            <a:ext cx="7072829" cy="4243697"/>
          </a:xfrm>
        </p:spPr>
      </p:pic>
    </p:spTree>
    <p:extLst>
      <p:ext uri="{BB962C8B-B14F-4D97-AF65-F5344CB8AC3E}">
        <p14:creationId xmlns:p14="http://schemas.microsoft.com/office/powerpoint/2010/main" val="337359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30B1-78CA-A855-4123-1D170B1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병합</a:t>
            </a:r>
            <a:r>
              <a:rPr kumimoji="1" lang="ko-KR" altLang="en-US" dirty="0"/>
              <a:t> 정렬의 경우의 시간 복잡도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A7B4EA-C266-E00D-F7A7-320656D76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0333" y="2119663"/>
            <a:ext cx="5010857" cy="4015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F2533CA-756F-46AB-D97E-5AB8983EDF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ko-Kore-KR" altLang="en-US" dirty="0"/>
                  <a:t>병합</a:t>
                </a:r>
                <a:r>
                  <a:rPr lang="ko-KR" altLang="en-US" dirty="0"/>
                  <a:t> 정렬을 하면서 재귀를 하면서 생기는 깊이는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ore-KR" dirty="0"/>
                  <a:t> </a:t>
                </a:r>
                <a:r>
                  <a:rPr lang="ko-Kore-KR" altLang="en-US" dirty="0"/>
                  <a:t>매</a:t>
                </a:r>
                <a:r>
                  <a:rPr lang="ko-KR" altLang="en-US" dirty="0"/>
                  <a:t> 단계마다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길이의 배열을 정렬해줘야 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ore-KR" dirty="0"/>
                  <a:t> 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상수항을 제거하면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 err="1"/>
                  <a:t>으로</a:t>
                </a:r>
                <a:r>
                  <a:rPr lang="ko-KR" altLang="en-US" dirty="0"/>
                  <a:t> 버블 정렬의 </a:t>
                </a:r>
                <a:r>
                  <a:rPr lang="en-US" altLang="ko-KR" dirty="0"/>
                  <a:t>n^2</a:t>
                </a:r>
                <a:r>
                  <a:rPr lang="ko-KR" altLang="en-US" dirty="0"/>
                  <a:t>보다 시간이 훨씬 줄어들게 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F2533CA-756F-46AB-D97E-5AB8983ED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EB202-72F0-C601-3A21-EE35B29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복잡도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A30CC-998F-6D90-6169-E89FCAFF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복잡도란</a:t>
            </a:r>
            <a:r>
              <a:rPr kumimoji="1" lang="en-US" altLang="ko-KR" dirty="0"/>
              <a:t>?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컴퓨터가</a:t>
            </a:r>
            <a:r>
              <a:rPr kumimoji="1" lang="ko-KR" altLang="en-US" dirty="0"/>
              <a:t> 입력을 받고 출력을 할 때까지 수행하게 되는 연산 횟수를 센 것을 말합니다</a:t>
            </a:r>
            <a:r>
              <a:rPr kumimoji="1" lang="en-US" altLang="ko-KR" dirty="0"/>
              <a:t>.</a:t>
            </a:r>
          </a:p>
          <a:p>
            <a:pPr marL="228600" lvl="1" indent="0">
              <a:buNone/>
            </a:pPr>
            <a:endParaRPr kumimoji="1" lang="en-US" altLang="ko-KR" dirty="0"/>
          </a:p>
          <a:p>
            <a:pPr marL="228600" lvl="1" indent="0">
              <a:buNone/>
            </a:pPr>
            <a:r>
              <a:rPr kumimoji="1" lang="ko-KR" altLang="en-US" dirty="0"/>
              <a:t>시간 복잡도를 신경 쓰는 이유</a:t>
            </a:r>
            <a:endParaRPr kumimoji="1" lang="en-US" altLang="ko-KR" dirty="0"/>
          </a:p>
          <a:p>
            <a:pPr marL="2286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같은 알고리즘을 쓰더라도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입력 값에 따라 걸리는 시간이 다르기 때문</a:t>
            </a:r>
            <a:endParaRPr kumimoji="1" lang="en-US" altLang="ko-KR" dirty="0"/>
          </a:p>
          <a:p>
            <a:pPr marL="228600" lvl="1" indent="0">
              <a:buNone/>
            </a:pPr>
            <a:endParaRPr kumimoji="1" lang="en-US" altLang="ko-KR" dirty="0"/>
          </a:p>
          <a:p>
            <a:pPr marL="228600" lvl="1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시간복잡도란</a:t>
            </a:r>
            <a:r>
              <a:rPr kumimoji="1" lang="ko-KR" altLang="en-US" dirty="0"/>
              <a:t> 입력을 하고 결과가 나올 때까지 실행 시간과 상관 관계가 있습니다</a:t>
            </a:r>
            <a:r>
              <a:rPr kumimoji="1" lang="en-US" altLang="ko-KR" dirty="0"/>
              <a:t>.</a:t>
            </a:r>
          </a:p>
          <a:p>
            <a:pPr marL="22860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7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14A4EE-7739-BC14-8A4D-1C8DCE35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삽입 정렬</a:t>
            </a:r>
            <a:endParaRPr lang="ko-Kore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87B4F9A8-B426-48B0-E7FB-A5B6BC5D50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5110" y="3199693"/>
            <a:ext cx="3378728" cy="202723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164E6-A0A8-01F0-8892-78A0CE41F9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ore-KR" altLang="en-US" dirty="0"/>
              <a:t>삽입</a:t>
            </a:r>
            <a:r>
              <a:rPr lang="ko-KR" altLang="en-US" dirty="0"/>
              <a:t> 정렬이란</a:t>
            </a:r>
            <a:endParaRPr lang="en-US" altLang="ko-KR" dirty="0"/>
          </a:p>
          <a:p>
            <a:pPr lvl="1"/>
            <a:r>
              <a:rPr lang="ko-KR" altLang="en-US" dirty="0"/>
              <a:t>배열을 앞에서부터 비교하면서 이미 정렬된 부분에서 알맞는 위치에 삽입하는 알고리즘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180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4F86-2654-E452-3A26-346C57C6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삽입 정렬</a:t>
            </a:r>
            <a:endParaRPr kumimoji="1" lang="ko-Kore-KR" altLang="en-US" dirty="0"/>
          </a:p>
        </p:txBody>
      </p:sp>
      <p:pic>
        <p:nvPicPr>
          <p:cNvPr id="7" name="내용 개체 틀 6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0A7F9A01-B61A-8E8B-2EFE-9C8A42C356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563" y="2550891"/>
            <a:ext cx="5010150" cy="2864293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CA607D-ED17-2BEF-3CBD-BA84BA6699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ore-KR" altLang="en-US" dirty="0"/>
              <a:t>가장</a:t>
            </a:r>
            <a:r>
              <a:rPr lang="ko-KR" altLang="en-US" dirty="0"/>
              <a:t> 빠른 경우</a:t>
            </a:r>
            <a:endParaRPr lang="en-US" altLang="ko-KR" dirty="0"/>
          </a:p>
          <a:p>
            <a:pPr lvl="1"/>
            <a:r>
              <a:rPr lang="ko-KR" altLang="en-US" dirty="0"/>
              <a:t>이미 정렬되어 있는 배열의 경우에는 배열을 </a:t>
            </a:r>
            <a:r>
              <a:rPr lang="ko-KR" altLang="en-US" dirty="0" err="1"/>
              <a:t>정주행하면서</a:t>
            </a:r>
            <a:r>
              <a:rPr lang="ko-KR" altLang="en-US" dirty="0"/>
              <a:t> 값들만 한번씩만 한번씩만 돌아가면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느린 경우</a:t>
            </a:r>
            <a:endParaRPr lang="en-US" altLang="ko-KR" dirty="0"/>
          </a:p>
          <a:p>
            <a:pPr lvl="1"/>
            <a:r>
              <a:rPr lang="ko-KR" altLang="en-US" dirty="0"/>
              <a:t>반대로 역순으로 정렬되어 있는 경우에는 현재 위치에서 역순으로 되짚어가면서 배열의 가장 앞까지 되돌아가야 하기 때문에 </a:t>
            </a:r>
            <a:r>
              <a:rPr lang="en-US" altLang="ko-KR" dirty="0"/>
              <a:t>n</a:t>
            </a:r>
            <a:r>
              <a:rPr lang="ko-KR" altLang="en-US" dirty="0"/>
              <a:t>의 위치마다 </a:t>
            </a:r>
            <a:r>
              <a:rPr lang="en-US" altLang="ko-KR" dirty="0"/>
              <a:t>n-1 </a:t>
            </a:r>
            <a:r>
              <a:rPr lang="ko-KR" altLang="en-US" dirty="0"/>
              <a:t>만큼 추가적으로 연산을 해줘야 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8D7BA5B-8BB2-5C91-9FC1-599047F2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시간</a:t>
            </a:r>
            <a:r>
              <a:rPr lang="ko-KR" altLang="en-US" dirty="0"/>
              <a:t> 복잡도의 계산 하는 방법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E67DD42-4CE2-92BF-195A-FE1C45D7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Best-case : </a:t>
            </a:r>
            <a:r>
              <a:rPr lang="ko-KR" altLang="en-US" dirty="0"/>
              <a:t>가장 최상의 경우를 생각하는 경우 </a:t>
            </a:r>
            <a:r>
              <a:rPr lang="en-US" altLang="ko-KR" dirty="0"/>
              <a:t>-&gt; </a:t>
            </a:r>
            <a:r>
              <a:rPr lang="ko-KR" altLang="en-US" dirty="0"/>
              <a:t>안 쓰는 방법</a:t>
            </a:r>
            <a:r>
              <a:rPr lang="en-US" altLang="ko-KR" dirty="0"/>
              <a:t>, </a:t>
            </a:r>
            <a:r>
              <a:rPr lang="ko-KR" altLang="en-US" dirty="0"/>
              <a:t>예시로는 삽입</a:t>
            </a:r>
            <a:r>
              <a:rPr lang="en-US" altLang="ko-KR" dirty="0"/>
              <a:t> </a:t>
            </a:r>
            <a:r>
              <a:rPr lang="ko-KR" altLang="en-US" dirty="0"/>
              <a:t>정렬이 있는데</a:t>
            </a:r>
            <a:r>
              <a:rPr lang="en-US" altLang="ko-KR" dirty="0"/>
              <a:t>,</a:t>
            </a:r>
            <a:r>
              <a:rPr lang="ko-KR" altLang="en-US" dirty="0"/>
              <a:t> 정렬이 필요한 배열이 이미 정렬돼서 들어올 가능성은 무척 낮기 때문</a:t>
            </a:r>
            <a:endParaRPr lang="en-US" altLang="ko-KR" dirty="0"/>
          </a:p>
          <a:p>
            <a:pPr lvl="1"/>
            <a:r>
              <a:rPr lang="en-US" altLang="ko-KR" dirty="0"/>
              <a:t>Big-Omega </a:t>
            </a:r>
            <a:r>
              <a:rPr lang="ko-KR" altLang="en-US" dirty="0"/>
              <a:t>표기법</a:t>
            </a:r>
            <a:endParaRPr lang="en-US" altLang="ko-KR" dirty="0"/>
          </a:p>
          <a:p>
            <a:r>
              <a:rPr lang="en-US" altLang="ko-KR" dirty="0"/>
              <a:t>Worst-case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가장 최악의 경우를 생각하는 경우 </a:t>
            </a:r>
            <a:r>
              <a:rPr lang="en-US" altLang="ko-KR" dirty="0"/>
              <a:t>-&gt;</a:t>
            </a:r>
            <a:r>
              <a:rPr lang="ko-KR" altLang="en-US" dirty="0"/>
              <a:t> 아무리 오래 걸려도 이 시간 안에는 결과가 나온 다는 의미</a:t>
            </a:r>
            <a:endParaRPr lang="en-US" altLang="ko-KR" dirty="0"/>
          </a:p>
          <a:p>
            <a:pPr lvl="1"/>
            <a:r>
              <a:rPr lang="en-US" altLang="ko-KR" dirty="0"/>
              <a:t>Big-O</a:t>
            </a:r>
            <a:r>
              <a:rPr lang="ko-KR" altLang="en-US" dirty="0"/>
              <a:t> 표기법 </a:t>
            </a:r>
            <a:r>
              <a:rPr lang="en-US" altLang="ko-KR" dirty="0"/>
              <a:t>-&gt;</a:t>
            </a:r>
            <a:r>
              <a:rPr lang="ko-KR" altLang="en-US" dirty="0"/>
              <a:t> 주로 쓰이는 방법</a:t>
            </a:r>
            <a:endParaRPr lang="en-US" altLang="ko-KR" dirty="0"/>
          </a:p>
          <a:p>
            <a:r>
              <a:rPr lang="en-US" altLang="ko-KR" dirty="0"/>
              <a:t>Average-case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평균적으로 걸리는 시간</a:t>
            </a:r>
            <a:endParaRPr lang="en-US" altLang="ko-KR" dirty="0"/>
          </a:p>
          <a:p>
            <a:pPr lvl="1"/>
            <a:r>
              <a:rPr lang="en-US" altLang="ko-KR" dirty="0"/>
              <a:t>Big-</a:t>
            </a:r>
            <a:r>
              <a:rPr lang="en" altLang="ko-Kore-KR" dirty="0"/>
              <a:t>Theta </a:t>
            </a:r>
            <a:r>
              <a:rPr lang="ko-KR" altLang="en-US" dirty="0"/>
              <a:t>표기법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44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C8684-75B0-AF26-19ED-C5DDEE6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Big-O </a:t>
            </a:r>
            <a:r>
              <a:rPr kumimoji="1" lang="ko-KR" altLang="en-US" dirty="0"/>
              <a:t>표기법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34AA-D1FC-F649-1FC5-DB96F115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빅오란</a:t>
            </a:r>
            <a:r>
              <a:rPr lang="ko-KR" altLang="en-US" dirty="0"/>
              <a:t> 입력 값이 무한대로 향할 때 함수의 상승률을 구하는 용도로 쓴다</a:t>
            </a:r>
            <a:r>
              <a:rPr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수학적 정의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96257B-847E-55FB-988F-2366C444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4" y="3881916"/>
            <a:ext cx="9093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A1F59B-26F1-52E7-A47D-70E113490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81" y="725951"/>
            <a:ext cx="5838940" cy="5838940"/>
          </a:xfrm>
        </p:spPr>
      </p:pic>
    </p:spTree>
    <p:extLst>
      <p:ext uri="{BB962C8B-B14F-4D97-AF65-F5344CB8AC3E}">
        <p14:creationId xmlns:p14="http://schemas.microsoft.com/office/powerpoint/2010/main" val="240857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639DE-F902-75F9-C3A3-ED481E8D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Big-O </a:t>
            </a:r>
            <a:r>
              <a:rPr kumimoji="1" lang="ko-KR" altLang="en-US" dirty="0"/>
              <a:t>표기법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8DCB7-2676-4EFB-2E2C-7C480FFD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사용</a:t>
            </a:r>
            <a:r>
              <a:rPr kumimoji="1" lang="ko-KR" altLang="en-US" dirty="0"/>
              <a:t> 방법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그냥 간단하게 상승률이 가장 높은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최고 </a:t>
            </a:r>
            <a:r>
              <a:rPr kumimoji="1" lang="ko-KR" altLang="en-US" dirty="0" err="1"/>
              <a:t>차항만</a:t>
            </a:r>
            <a:r>
              <a:rPr kumimoji="1" lang="ko-KR" altLang="en-US" dirty="0"/>
              <a:t> 표시한다</a:t>
            </a:r>
            <a:r>
              <a:rPr kumimoji="1" lang="en-US" altLang="ko-KR" dirty="0"/>
              <a:t>.</a:t>
            </a:r>
          </a:p>
          <a:p>
            <a:pPr marL="228600" lvl="1" indent="0">
              <a:buNone/>
            </a:pPr>
            <a:endParaRPr kumimoji="1" lang="en-US" altLang="ko-Kore-KR" dirty="0"/>
          </a:p>
          <a:p>
            <a:pPr lvl="1"/>
            <a:r>
              <a:rPr kumimoji="1" lang="ko-KR" altLang="en-US" dirty="0"/>
              <a:t>예시                                                               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주의점</a:t>
            </a:r>
            <a:endParaRPr kumimoji="1" lang="en-US" altLang="ko-KR" dirty="0"/>
          </a:p>
          <a:p>
            <a:pPr lvl="8"/>
            <a:r>
              <a:rPr kumimoji="1" lang="ko-KR" altLang="en-US" dirty="0"/>
              <a:t>                    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해당 함수의 상승률보다 크게 나오면 맞는 표현</a:t>
            </a:r>
            <a:r>
              <a:rPr kumimoji="1" lang="en-US" altLang="ko-KR" dirty="0"/>
              <a:t>.</a:t>
            </a:r>
          </a:p>
          <a:p>
            <a:pPr lvl="8"/>
            <a:endParaRPr kumimoji="1" lang="en-US" altLang="ko-KR" dirty="0"/>
          </a:p>
          <a:p>
            <a:pPr marL="457200" lvl="2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772D30-CBBB-2AEC-86CA-ADCC097D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953754"/>
            <a:ext cx="4965700" cy="13081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E8A6059-CB89-910A-044A-572A7974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99" y="4392094"/>
            <a:ext cx="5094176" cy="9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65A43-A5D3-D2D7-9227-D615F76D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Big-O </a:t>
            </a:r>
            <a:r>
              <a:rPr kumimoji="1" lang="ko-Kore-KR" altLang="en-US" dirty="0"/>
              <a:t>표기법</a:t>
            </a:r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3DFC3A33-5AE1-8D5D-C0EB-0C28B3CB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60" y="2842352"/>
            <a:ext cx="10703446" cy="2644048"/>
          </a:xfrm>
        </p:spPr>
      </p:pic>
    </p:spTree>
    <p:extLst>
      <p:ext uri="{BB962C8B-B14F-4D97-AF65-F5344CB8AC3E}">
        <p14:creationId xmlns:p14="http://schemas.microsoft.com/office/powerpoint/2010/main" val="33011857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D42BE5"/>
      </a:accent1>
      <a:accent2>
        <a:srgbClr val="7519D3"/>
      </a:accent2>
      <a:accent3>
        <a:srgbClr val="3D2FE5"/>
      </a:accent3>
      <a:accent4>
        <a:srgbClr val="1958D3"/>
      </a:accent4>
      <a:accent5>
        <a:srgbClr val="2BB8E5"/>
      </a:accent5>
      <a:accent6>
        <a:srgbClr val="17C1A4"/>
      </a:accent6>
      <a:hlink>
        <a:srgbClr val="3F8ABF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416</Words>
  <Application>Microsoft Macintosh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Microsoft GothicNeo</vt:lpstr>
      <vt:lpstr>Arial</vt:lpstr>
      <vt:lpstr>Cambria Math</vt:lpstr>
      <vt:lpstr>Wingdings</vt:lpstr>
      <vt:lpstr>CosineVTI</vt:lpstr>
      <vt:lpstr>시간 복잡도</vt:lpstr>
      <vt:lpstr>시간 복잡도</vt:lpstr>
      <vt:lpstr>예시) 삽입 정렬</vt:lpstr>
      <vt:lpstr>예시) 삽입 정렬</vt:lpstr>
      <vt:lpstr>시간 복잡도의 계산 하는 방법</vt:lpstr>
      <vt:lpstr>Big-O 표기법</vt:lpstr>
      <vt:lpstr>PowerPoint 프레젠테이션</vt:lpstr>
      <vt:lpstr>Big-O 표기법</vt:lpstr>
      <vt:lpstr>Big-O 표기법</vt:lpstr>
      <vt:lpstr>Big-Omega와 Big-theta</vt:lpstr>
      <vt:lpstr>요약</vt:lpstr>
      <vt:lpstr>시간 복잡도를 생각하는 이유 – 버블 정렬</vt:lpstr>
      <vt:lpstr>시간 복잡도를 생각하는 이유 – 버블 정렬</vt:lpstr>
      <vt:lpstr>시간 복잡도를 생각하는 이유 – 병합 정렬</vt:lpstr>
      <vt:lpstr>병합정렬</vt:lpstr>
      <vt:lpstr>병합 정렬의 경우의 시간 복잡도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시간 복잡도</dc:title>
  <dc:creator>takaram</dc:creator>
  <cp:lastModifiedBy>takaram</cp:lastModifiedBy>
  <cp:revision>3</cp:revision>
  <dcterms:created xsi:type="dcterms:W3CDTF">2022-05-19T15:15:38Z</dcterms:created>
  <dcterms:modified xsi:type="dcterms:W3CDTF">2022-05-19T18:59:32Z</dcterms:modified>
</cp:coreProperties>
</file>