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1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99"/>
    <p:restoredTop sz="94681"/>
  </p:normalViewPr>
  <p:slideViewPr>
    <p:cSldViewPr snapToGrid="0">
      <p:cViewPr varScale="1">
        <p:scale>
          <a:sx n="215" d="100"/>
          <a:sy n="215" d="100"/>
        </p:scale>
        <p:origin x="6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E6B51-B70F-A540-BCFD-80988E6D17A2}" type="datetimeFigureOut">
              <a:rPr kumimoji="1" lang="ko-Kore-KR" altLang="en-US" smtClean="0"/>
              <a:t>2022. 9. 16.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2FF8E-9577-2546-9194-EC9B24D138D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63791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2FF8E-9577-2546-9194-EC9B24D138D2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7122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2FF8E-9577-2546-9194-EC9B24D138D2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53756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A4BF-4B4A-1148-9B52-F611D189980B}" type="datetimeFigureOut">
              <a:rPr kumimoji="1" lang="ko-Kore-KR" altLang="en-US" smtClean="0"/>
              <a:t>2022. 9. 15.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D0E79D6-9963-FA43-9668-72DEB1EB5E4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50594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A4BF-4B4A-1148-9B52-F611D189980B}" type="datetimeFigureOut">
              <a:rPr kumimoji="1" lang="ko-Kore-KR" altLang="en-US" smtClean="0"/>
              <a:t>2022. 9. 15.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0E79D6-9963-FA43-9668-72DEB1EB5E4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71423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A4BF-4B4A-1148-9B52-F611D189980B}" type="datetimeFigureOut">
              <a:rPr kumimoji="1" lang="ko-Kore-KR" altLang="en-US" smtClean="0"/>
              <a:t>2022. 9. 15.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0E79D6-9963-FA43-9668-72DEB1EB5E4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0224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A4BF-4B4A-1148-9B52-F611D189980B}" type="datetimeFigureOut">
              <a:rPr kumimoji="1" lang="ko-Kore-KR" altLang="en-US" smtClean="0"/>
              <a:t>2022. 9. 15.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0E79D6-9963-FA43-9668-72DEB1EB5E4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87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A4BF-4B4A-1148-9B52-F611D189980B}" type="datetimeFigureOut">
              <a:rPr kumimoji="1" lang="ko-Kore-KR" altLang="en-US" smtClean="0"/>
              <a:t>2022. 9. 15.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0E79D6-9963-FA43-9668-72DEB1EB5E4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74493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A4BF-4B4A-1148-9B52-F611D189980B}" type="datetimeFigureOut">
              <a:rPr kumimoji="1" lang="ko-Kore-KR" altLang="en-US" smtClean="0"/>
              <a:t>2022. 9. 15.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0E79D6-9963-FA43-9668-72DEB1EB5E4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15956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A4BF-4B4A-1148-9B52-F611D189980B}" type="datetimeFigureOut">
              <a:rPr kumimoji="1" lang="ko-Kore-KR" altLang="en-US" smtClean="0"/>
              <a:t>2022. 9. 15.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79D6-9963-FA43-9668-72DEB1EB5E4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12926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A4BF-4B4A-1148-9B52-F611D189980B}" type="datetimeFigureOut">
              <a:rPr kumimoji="1" lang="ko-Kore-KR" altLang="en-US" smtClean="0"/>
              <a:t>2022. 9. 15.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79D6-9963-FA43-9668-72DEB1EB5E4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2352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A4BF-4B4A-1148-9B52-F611D189980B}" type="datetimeFigureOut">
              <a:rPr kumimoji="1" lang="ko-Kore-KR" altLang="en-US" smtClean="0"/>
              <a:t>2022. 9. 15.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79D6-9963-FA43-9668-72DEB1EB5E4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60787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A4BF-4B4A-1148-9B52-F611D189980B}" type="datetimeFigureOut">
              <a:rPr kumimoji="1" lang="ko-Kore-KR" altLang="en-US" smtClean="0"/>
              <a:t>2022. 9. 15.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0E79D6-9963-FA43-9668-72DEB1EB5E4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63820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A4BF-4B4A-1148-9B52-F611D189980B}" type="datetimeFigureOut">
              <a:rPr kumimoji="1" lang="ko-Kore-KR" altLang="en-US" smtClean="0"/>
              <a:t>2022. 9. 15.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D0E79D6-9963-FA43-9668-72DEB1EB5E4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38625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A4BF-4B4A-1148-9B52-F611D189980B}" type="datetimeFigureOut">
              <a:rPr kumimoji="1" lang="ko-Kore-KR" altLang="en-US" smtClean="0"/>
              <a:t>2022. 9. 15.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D0E79D6-9963-FA43-9668-72DEB1EB5E4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08010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A4BF-4B4A-1148-9B52-F611D189980B}" type="datetimeFigureOut">
              <a:rPr kumimoji="1" lang="ko-Kore-KR" altLang="en-US" smtClean="0"/>
              <a:t>2022. 9. 15.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79D6-9963-FA43-9668-72DEB1EB5E4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61729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A4BF-4B4A-1148-9B52-F611D189980B}" type="datetimeFigureOut">
              <a:rPr kumimoji="1" lang="ko-Kore-KR" altLang="en-US" smtClean="0"/>
              <a:t>2022. 9. 15.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79D6-9963-FA43-9668-72DEB1EB5E4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26028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A4BF-4B4A-1148-9B52-F611D189980B}" type="datetimeFigureOut">
              <a:rPr kumimoji="1" lang="ko-Kore-KR" altLang="en-US" smtClean="0"/>
              <a:t>2022. 9. 15.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79D6-9963-FA43-9668-72DEB1EB5E4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25224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A4BF-4B4A-1148-9B52-F611D189980B}" type="datetimeFigureOut">
              <a:rPr kumimoji="1" lang="ko-Kore-KR" altLang="en-US" smtClean="0"/>
              <a:t>2022. 9. 15.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0E79D6-9963-FA43-9668-72DEB1EB5E4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96639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2A4BF-4B4A-1148-9B52-F611D189980B}" type="datetimeFigureOut">
              <a:rPr kumimoji="1" lang="ko-Kore-KR" altLang="en-US" smtClean="0"/>
              <a:t>2022. 9. 15.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D0E79D6-9963-FA43-9668-72DEB1EB5E4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7587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BDBFAA-D2C0-2375-745D-41388DFE65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/>
              <a:t>postman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C5C600-6C37-8FAE-96C4-5033087B5A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38637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16163-8D86-A969-0CA3-4B38AA223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포스트맨의</a:t>
            </a:r>
            <a:r>
              <a:rPr kumimoji="1" lang="ko-KR" altLang="en-US" dirty="0"/>
              <a:t> 이란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81E1A1-080C-FA17-5770-257555AAF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ko-Kore-KR" dirty="0"/>
              <a:t>Postman</a:t>
            </a:r>
            <a:r>
              <a:rPr lang="ko-KR" altLang="en-US" dirty="0"/>
              <a:t>은 개발하거나 제공 받은 </a:t>
            </a:r>
            <a:r>
              <a:rPr lang="en-US" altLang="ko-KR" dirty="0"/>
              <a:t>API</a:t>
            </a:r>
            <a:r>
              <a:rPr lang="ko-KR" altLang="en-US" dirty="0" err="1"/>
              <a:t>를</a:t>
            </a:r>
            <a:r>
              <a:rPr lang="ko-KR" altLang="en-US" dirty="0"/>
              <a:t> 테스트하고</a:t>
            </a:r>
            <a:r>
              <a:rPr lang="en-US" altLang="ko-KR" dirty="0"/>
              <a:t>,</a:t>
            </a:r>
            <a:r>
              <a:rPr lang="ko-KR" altLang="en-US" dirty="0"/>
              <a:t> 응답 받은 결과를 시각화 해주거나 결과를 공유하여 개발의 생산성을 높여주는 툴</a:t>
            </a:r>
            <a:r>
              <a:rPr lang="en-US" altLang="ko-KR" dirty="0"/>
              <a:t>.</a:t>
            </a: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17437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65447-35AA-C801-0197-EF61E66F1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포스트맨의</a:t>
            </a:r>
            <a:r>
              <a:rPr kumimoji="1" lang="ko-KR" altLang="en-US" dirty="0"/>
              <a:t> 장점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33F93B-F8AF-A04D-54C2-C0FF17D0F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API</a:t>
            </a:r>
            <a:r>
              <a:rPr kumimoji="1" lang="ko-KR" altLang="en-US" dirty="0"/>
              <a:t> 요청을 구성하기 쉽고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응답을 테스트 하기 쉽다</a:t>
            </a:r>
            <a:r>
              <a:rPr kumimoji="1" lang="en-US" altLang="ko-KR" dirty="0"/>
              <a:t>.</a:t>
            </a:r>
          </a:p>
          <a:p>
            <a:r>
              <a:rPr kumimoji="1" lang="en-US" altLang="ko-Kore-KR" dirty="0"/>
              <a:t>API </a:t>
            </a:r>
            <a:r>
              <a:rPr kumimoji="1" lang="ko-KR" altLang="en-US" dirty="0"/>
              <a:t>응답을 시각화 해줘서 알아보기 쉽다</a:t>
            </a:r>
            <a:r>
              <a:rPr kumimoji="1" lang="en-US" altLang="ko-KR" dirty="0"/>
              <a:t>.</a:t>
            </a:r>
            <a:endParaRPr kumimoji="1" lang="en-US" altLang="ko-Kore-KR" dirty="0"/>
          </a:p>
          <a:p>
            <a:r>
              <a:rPr kumimoji="1" lang="en-US" altLang="ko-Kore-KR" dirty="0"/>
              <a:t>API</a:t>
            </a:r>
            <a:r>
              <a:rPr kumimoji="1" lang="ko-KR" altLang="en-US" dirty="0"/>
              <a:t> 정보를 공유하기 쉽다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요청을 보내고 받은 기록이 자동으로 남고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필요한 요청은 따로 저장이 가능하다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 err="1"/>
              <a:t>콜렉션을</a:t>
            </a:r>
            <a:r>
              <a:rPr kumimoji="1" lang="ko-KR" altLang="en-US" dirty="0"/>
              <a:t> 통해 공통적인 기능을 하는 요청을 묶을 수 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전역 변수</a:t>
            </a:r>
            <a:r>
              <a:rPr kumimoji="1" lang="en-US" altLang="ko-KR" dirty="0"/>
              <a:t>,</a:t>
            </a:r>
            <a:r>
              <a:rPr kumimoji="1" lang="ko-KR" altLang="en-US" dirty="0"/>
              <a:t> 환경변수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콜렉션</a:t>
            </a:r>
            <a:r>
              <a:rPr kumimoji="1" lang="ko-KR" altLang="en-US" dirty="0"/>
              <a:t> 변수를 통해 설정을 변경하기 쉽다</a:t>
            </a:r>
            <a:r>
              <a:rPr kumimoji="1" lang="en-US" altLang="ko-KR" dirty="0"/>
              <a:t>.</a:t>
            </a: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18374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9C2B52-D1E9-F961-E44D-3AFBB073C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포스트맨 </a:t>
            </a:r>
            <a:r>
              <a:rPr kumimoji="1" lang="en-US" altLang="ko-Kore-KR" dirty="0" err="1"/>
              <a:t>reqeust</a:t>
            </a:r>
            <a:endParaRPr kumimoji="1" lang="ko-Kore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797F2FB-777C-9FD4-FEEB-C63910A589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4" y="1159043"/>
            <a:ext cx="9126109" cy="5867612"/>
          </a:xfrm>
        </p:spPr>
      </p:pic>
    </p:spTree>
    <p:extLst>
      <p:ext uri="{BB962C8B-B14F-4D97-AF65-F5344CB8AC3E}">
        <p14:creationId xmlns:p14="http://schemas.microsoft.com/office/powerpoint/2010/main" val="2891131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9C2B52-D1E9-F961-E44D-3AFBB073C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포스트맨</a:t>
            </a:r>
            <a:r>
              <a:rPr kumimoji="1" lang="ko-KR" altLang="en-US" dirty="0"/>
              <a:t> </a:t>
            </a:r>
            <a:r>
              <a:rPr kumimoji="1" lang="en-US" altLang="ko-Kore-KR" dirty="0" err="1"/>
              <a:t>reqeust</a:t>
            </a:r>
            <a:endParaRPr kumimoji="1" lang="ko-Kore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797F2FB-777C-9FD4-FEEB-C63910A589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446318" y="1277650"/>
            <a:ext cx="8971808" cy="5523526"/>
          </a:xfrm>
        </p:spPr>
      </p:pic>
    </p:spTree>
    <p:extLst>
      <p:ext uri="{BB962C8B-B14F-4D97-AF65-F5344CB8AC3E}">
        <p14:creationId xmlns:p14="http://schemas.microsoft.com/office/powerpoint/2010/main" val="1460023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9C2B52-D1E9-F961-E44D-3AFBB073C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포스트맨 </a:t>
            </a:r>
            <a:r>
              <a:rPr kumimoji="1" lang="en-US" altLang="ko-Kore-KR" dirty="0" err="1"/>
              <a:t>reqeust</a:t>
            </a:r>
            <a:endParaRPr kumimoji="1" lang="ko-Kore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E459EA-552D-F331-3726-7FB678920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ore-KR" dirty="0"/>
              <a:t>Request</a:t>
            </a:r>
            <a:r>
              <a:rPr lang="ko-Kore-KR" altLang="en-US" dirty="0"/>
              <a:t>를 위해 설정할 수 있는 값</a:t>
            </a:r>
            <a:endParaRPr lang="en-US" altLang="ko-Kore-KR" dirty="0"/>
          </a:p>
          <a:p>
            <a:pPr lvl="1"/>
            <a:r>
              <a:rPr lang="en-US" altLang="ko-Kore-KR" dirty="0"/>
              <a:t>Param : </a:t>
            </a:r>
            <a:r>
              <a:rPr lang="en-US" altLang="ko-Kore-KR" dirty="0" err="1"/>
              <a:t>url</a:t>
            </a:r>
            <a:r>
              <a:rPr lang="en-US" altLang="ko-Kore-KR" dirty="0"/>
              <a:t> </a:t>
            </a:r>
            <a:r>
              <a:rPr lang="ko-Kore-KR" altLang="en-US" dirty="0"/>
              <a:t>파라미터</a:t>
            </a:r>
            <a:endParaRPr lang="en-US" altLang="ko-Kore-KR" dirty="0"/>
          </a:p>
          <a:p>
            <a:pPr lvl="1"/>
            <a:r>
              <a:rPr lang="en" altLang="ko-Kore-KR" dirty="0"/>
              <a:t>Authorization : </a:t>
            </a:r>
            <a:r>
              <a:rPr lang="ko-Kore-KR" altLang="en-US" dirty="0"/>
              <a:t>요청을 위한 인증 정보</a:t>
            </a:r>
            <a:r>
              <a:rPr lang="en-US" altLang="ko-Kore-KR" dirty="0"/>
              <a:t>, request</a:t>
            </a:r>
            <a:r>
              <a:rPr lang="ko-Kore-KR" altLang="en-US" dirty="0"/>
              <a:t>를 보낼 때 헤더에 같이 보내진다</a:t>
            </a:r>
            <a:r>
              <a:rPr lang="en-US" altLang="ko-Kore-KR" dirty="0"/>
              <a:t>.</a:t>
            </a:r>
          </a:p>
          <a:p>
            <a:pPr lvl="2"/>
            <a:r>
              <a:rPr lang="ko-Kore-KR" altLang="en-US" dirty="0"/>
              <a:t>예</a:t>
            </a:r>
            <a:r>
              <a:rPr lang="en-US" altLang="ko-Kore-KR" dirty="0"/>
              <a:t>) bearer token, open API key, basic </a:t>
            </a:r>
            <a:r>
              <a:rPr lang="en" altLang="ko-Kore-KR" dirty="0"/>
              <a:t>Authorization</a:t>
            </a:r>
          </a:p>
          <a:p>
            <a:pPr lvl="1"/>
            <a:r>
              <a:rPr lang="en-US" altLang="ko-Kore-KR" dirty="0"/>
              <a:t>Header </a:t>
            </a:r>
            <a:r>
              <a:rPr lang="en-US" altLang="ko-KR" dirty="0"/>
              <a:t>: </a:t>
            </a:r>
            <a:r>
              <a:rPr lang="ko-KR" altLang="en-US" dirty="0"/>
              <a:t>클라이언트의 정보를 보내는 부분</a:t>
            </a:r>
            <a:endParaRPr lang="en-US" altLang="ko-KR" dirty="0"/>
          </a:p>
          <a:p>
            <a:pPr lvl="1"/>
            <a:r>
              <a:rPr lang="en-US" altLang="ko-Kore-KR" dirty="0"/>
              <a:t>Body : request</a:t>
            </a:r>
            <a:r>
              <a:rPr lang="ko-Kore-KR" altLang="en-US" dirty="0"/>
              <a:t>의 페이로드 부분</a:t>
            </a:r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2033548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9C2B52-D1E9-F961-E44D-3AFBB073C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/>
              <a:t>포스트맨 환경변수</a:t>
            </a:r>
            <a:endParaRPr kumimoji="1" lang="ko-Kore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8864A9-FD45-E4E8-FAD8-B94A331CA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ore-KR" altLang="en-US" dirty="0"/>
              <a:t>해당 </a:t>
            </a:r>
            <a:r>
              <a:rPr lang="en-US" altLang="ko-Kore-KR" dirty="0"/>
              <a:t>request</a:t>
            </a:r>
            <a:r>
              <a:rPr lang="ko-Kore-KR" altLang="en-US" dirty="0"/>
              <a:t>의 </a:t>
            </a:r>
            <a:r>
              <a:rPr lang="en-US" altLang="ko-Kore-KR" dirty="0"/>
              <a:t>root </a:t>
            </a:r>
            <a:r>
              <a:rPr lang="ko-Kore-KR" altLang="en-US" dirty="0"/>
              <a:t>콜렉션에서 조회</a:t>
            </a:r>
            <a:endParaRPr lang="en-US" altLang="ko-Kore-KR" dirty="0"/>
          </a:p>
          <a:p>
            <a:r>
              <a:rPr lang="ko-Kore-KR" altLang="en-US" dirty="0"/>
              <a:t>워크 스페이스에서 조회</a:t>
            </a:r>
          </a:p>
        </p:txBody>
      </p:sp>
    </p:spTree>
    <p:extLst>
      <p:ext uri="{BB962C8B-B14F-4D97-AF65-F5344CB8AC3E}">
        <p14:creationId xmlns:p14="http://schemas.microsoft.com/office/powerpoint/2010/main" val="3670578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9C2B52-D1E9-F961-E44D-3AFBB073C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포스트맨 공유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8864A9-FD45-E4E8-FAD8-B94A331CA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ore-KR" altLang="en-US" dirty="0"/>
              <a:t>팀 워크스페이스를 통한 공유</a:t>
            </a:r>
            <a:endParaRPr lang="en-US" altLang="ko-Kore-KR" dirty="0"/>
          </a:p>
          <a:p>
            <a:pPr lvl="1"/>
            <a:r>
              <a:rPr lang="ko-Kore-KR" altLang="en-US" dirty="0"/>
              <a:t>직접 수정하면 다른 사람의 워크스페이스에서도 같이 바뀐다</a:t>
            </a:r>
            <a:r>
              <a:rPr lang="en-US" altLang="ko-Kore-KR" dirty="0"/>
              <a:t>.</a:t>
            </a:r>
          </a:p>
          <a:p>
            <a:r>
              <a:rPr lang="en-US" altLang="ko-Kore-KR" dirty="0"/>
              <a:t>Export</a:t>
            </a:r>
            <a:r>
              <a:rPr lang="ko-Kore-KR" altLang="en-US" dirty="0"/>
              <a:t>를 사용한 공유</a:t>
            </a:r>
            <a:endParaRPr lang="en-US" altLang="ko-Kore-KR" dirty="0"/>
          </a:p>
          <a:p>
            <a:pPr lvl="1"/>
            <a:r>
              <a:rPr lang="en-US" altLang="ko-Kore-KR" dirty="0"/>
              <a:t>Export </a:t>
            </a:r>
            <a:r>
              <a:rPr lang="ko-Kore-KR" altLang="en-US" dirty="0"/>
              <a:t>하면 생기는 </a:t>
            </a:r>
            <a:r>
              <a:rPr lang="en-US" altLang="ko-Kore-KR" dirty="0" err="1"/>
              <a:t>url</a:t>
            </a:r>
            <a:r>
              <a:rPr lang="ko-Kore-KR" altLang="en-US" dirty="0"/>
              <a:t>이나</a:t>
            </a:r>
            <a:r>
              <a:rPr lang="en-US" altLang="ko-Kore-KR" dirty="0"/>
              <a:t> </a:t>
            </a:r>
            <a:r>
              <a:rPr lang="en-US" altLang="ko-Kore-KR" dirty="0" err="1"/>
              <a:t>json</a:t>
            </a:r>
            <a:r>
              <a:rPr lang="ko-Kore-KR" altLang="en-US" dirty="0"/>
              <a:t>파일을 통한 공유</a:t>
            </a:r>
            <a:endParaRPr lang="en-US" altLang="ko-Kore-KR" dirty="0"/>
          </a:p>
          <a:p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26299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9C2B52-D1E9-F961-E44D-3AFBB073C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포스트맨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script</a:t>
            </a:r>
            <a:endParaRPr kumimoji="1" lang="ko-Kore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9F3608-50C7-0658-AB08-8D422D0AD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요청을 실행하기 전이나</a:t>
            </a:r>
            <a:r>
              <a:rPr lang="en-US" altLang="ko-KR" dirty="0"/>
              <a:t>,</a:t>
            </a:r>
            <a:r>
              <a:rPr lang="ko-KR" altLang="en-US" dirty="0"/>
              <a:t> 실행한 후에 실행하는 스크립트</a:t>
            </a:r>
            <a:endParaRPr lang="en-US" altLang="ko-KR" dirty="0"/>
          </a:p>
          <a:p>
            <a:r>
              <a:rPr lang="en-US" altLang="ko-KR" dirty="0"/>
              <a:t>pre-script</a:t>
            </a:r>
            <a:r>
              <a:rPr lang="ko-KR" altLang="en-US" dirty="0"/>
              <a:t>와 </a:t>
            </a:r>
            <a:r>
              <a:rPr lang="en-US" altLang="ko-KR" dirty="0"/>
              <a:t>test</a:t>
            </a:r>
            <a:r>
              <a:rPr lang="ko-KR" altLang="en-US" dirty="0"/>
              <a:t>에 스크립트를 작성한다</a:t>
            </a:r>
            <a:r>
              <a:rPr lang="en-US" altLang="ko-KR" dirty="0"/>
              <a:t>.</a:t>
            </a:r>
          </a:p>
          <a:p>
            <a:r>
              <a:rPr lang="ko-Kore-KR" altLang="en-US" dirty="0"/>
              <a:t>언어는 </a:t>
            </a:r>
            <a:r>
              <a:rPr lang="en-US" altLang="ko-Kore-KR" dirty="0" err="1"/>
              <a:t>Javascript</a:t>
            </a:r>
            <a:r>
              <a:rPr lang="ko-Kore-KR" altLang="en-US" dirty="0"/>
              <a:t>로 작성한다</a:t>
            </a:r>
            <a:r>
              <a:rPr lang="en-US" altLang="ko-Kore-KR" dirty="0"/>
              <a:t>.</a:t>
            </a:r>
          </a:p>
          <a:p>
            <a:r>
              <a:rPr lang="en-US" altLang="ko-Kore-KR" dirty="0"/>
              <a:t>Script</a:t>
            </a:r>
            <a:r>
              <a:rPr lang="ko-Kore-KR" altLang="en-US" dirty="0"/>
              <a:t>는 상위 콜렉션부터 실행된다</a:t>
            </a:r>
            <a:r>
              <a:rPr lang="en-US" altLang="ko-Kore-KR" dirty="0"/>
              <a:t>.</a:t>
            </a:r>
          </a:p>
          <a:p>
            <a:pPr lvl="1"/>
            <a:r>
              <a:rPr lang="ko-Kore-KR" altLang="en-US" dirty="0"/>
              <a:t>예를 들면 파일 구조가 </a:t>
            </a:r>
            <a:r>
              <a:rPr lang="en-US" altLang="ko-Kore-KR" dirty="0"/>
              <a:t>Root Collection / sub collection / request </a:t>
            </a:r>
            <a:r>
              <a:rPr lang="ko-Kore-KR" altLang="en-US" dirty="0"/>
              <a:t>라면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ore-KR" dirty="0"/>
              <a:t>Root Collection</a:t>
            </a:r>
            <a:r>
              <a:rPr lang="ko-Kore-KR" altLang="en-US" dirty="0"/>
              <a:t>의 </a:t>
            </a:r>
            <a:r>
              <a:rPr lang="en" altLang="ko-Kore-KR" dirty="0"/>
              <a:t>pre-script </a:t>
            </a:r>
            <a:r>
              <a:rPr lang="en-US" altLang="ko-KR" dirty="0"/>
              <a:t>-&gt; </a:t>
            </a:r>
            <a:r>
              <a:rPr lang="en-US" altLang="ko-Kore-KR" dirty="0"/>
              <a:t>sub collection</a:t>
            </a:r>
            <a:r>
              <a:rPr lang="ko-Kore-KR" altLang="en-US" dirty="0"/>
              <a:t>의 </a:t>
            </a:r>
            <a:r>
              <a:rPr lang="en" altLang="ko-Kore-KR" dirty="0"/>
              <a:t>pre-script </a:t>
            </a:r>
            <a:r>
              <a:rPr lang="en-US" altLang="ko-KR" dirty="0"/>
              <a:t>-&gt; </a:t>
            </a:r>
            <a:r>
              <a:rPr lang="en-US" altLang="ko-Kore-KR" dirty="0"/>
              <a:t>request </a:t>
            </a:r>
            <a:r>
              <a:rPr lang="en-US" altLang="ko-KR" dirty="0"/>
              <a:t>-&gt; pre-script </a:t>
            </a:r>
            <a:r>
              <a:rPr lang="ko-KR" altLang="en-US" dirty="0"/>
              <a:t>순서로 실행된다</a:t>
            </a:r>
            <a:r>
              <a:rPr lang="en-US" altLang="ko-KR" dirty="0"/>
              <a:t>.</a:t>
            </a:r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194962240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{D69BCEB8-37C2-3F47-934F-5E32FC7EDCBA}tf10001069</Template>
  <TotalTime>2985</TotalTime>
  <Words>237</Words>
  <Application>Microsoft Macintosh PowerPoint</Application>
  <PresentationFormat>와이드스크린</PresentationFormat>
  <Paragraphs>35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줄기</vt:lpstr>
      <vt:lpstr>postman</vt:lpstr>
      <vt:lpstr>포스트맨의 이란</vt:lpstr>
      <vt:lpstr>포스트맨의 장점</vt:lpstr>
      <vt:lpstr>포스트맨 reqeust</vt:lpstr>
      <vt:lpstr>포스트맨 reqeust</vt:lpstr>
      <vt:lpstr>포스트맨 reqeust</vt:lpstr>
      <vt:lpstr>포스트맨 환경변수</vt:lpstr>
      <vt:lpstr>포스트맨 공유</vt:lpstr>
      <vt:lpstr>포스트맨의 script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postman</dc:title>
  <dc:creator>이찬우</dc:creator>
  <cp:lastModifiedBy>이찬우</cp:lastModifiedBy>
  <cp:revision>10</cp:revision>
  <dcterms:created xsi:type="dcterms:W3CDTF">2022-09-13T17:19:23Z</dcterms:created>
  <dcterms:modified xsi:type="dcterms:W3CDTF">2022-09-15T19:35:47Z</dcterms:modified>
</cp:coreProperties>
</file>