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/>
    <p:restoredTop sz="94681"/>
  </p:normalViewPr>
  <p:slideViewPr>
    <p:cSldViewPr snapToGrid="0">
      <p:cViewPr varScale="1">
        <p:scale>
          <a:sx n="215" d="100"/>
          <a:sy n="215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50594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142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022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87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7449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5956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292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352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078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382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862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801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6172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2602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522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9663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2A4BF-4B4A-1148-9B52-F611D189980B}" type="datetimeFigureOut">
              <a:rPr kumimoji="1" lang="ko-Kore-KR" altLang="en-US" smtClean="0"/>
              <a:t>2022. 9. 15.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0E79D6-9963-FA43-9668-72DEB1EB5E4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75876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DBFAA-D2C0-2375-745D-41388DFE6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/>
              <a:t>postman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C5C600-6C37-8FAE-96C4-5033087B5A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863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16163-8D86-A969-0CA3-4B38AA223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포스트맨의</a:t>
            </a:r>
            <a:r>
              <a:rPr kumimoji="1" lang="ko-KR" altLang="en-US" dirty="0"/>
              <a:t> 이란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1E1A1-080C-FA17-5770-257555AAF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ore-KR" dirty="0"/>
              <a:t>Postman</a:t>
            </a:r>
            <a:r>
              <a:rPr lang="ko-KR" altLang="en-US" dirty="0"/>
              <a:t>은 개발하거나 제공 받은 </a:t>
            </a:r>
            <a:r>
              <a:rPr lang="en-US" altLang="ko-KR" dirty="0"/>
              <a:t>API</a:t>
            </a:r>
            <a:r>
              <a:rPr lang="ko-KR" altLang="en-US" dirty="0" err="1"/>
              <a:t>를</a:t>
            </a:r>
            <a:r>
              <a:rPr lang="ko-KR" altLang="en-US" dirty="0"/>
              <a:t> 테스트하고</a:t>
            </a:r>
            <a:r>
              <a:rPr lang="en-US" altLang="ko-KR" dirty="0"/>
              <a:t>,</a:t>
            </a:r>
            <a:r>
              <a:rPr lang="ko-KR" altLang="en-US" dirty="0"/>
              <a:t> 응답 받은 결과를 시각화 해주거나 결과를 공유하여 개발의 생산성을 높여주는 툴</a:t>
            </a:r>
            <a:r>
              <a:rPr lang="en-US" altLang="ko-KR" dirty="0"/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1743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65447-35AA-C801-0197-EF61E66F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포스트맨의</a:t>
            </a:r>
            <a:r>
              <a:rPr kumimoji="1" lang="ko-KR" altLang="en-US" dirty="0"/>
              <a:t> 장점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3F93B-F8AF-A04D-54C2-C0FF17D0F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API</a:t>
            </a:r>
            <a:r>
              <a:rPr kumimoji="1" lang="ko-KR" altLang="en-US" dirty="0"/>
              <a:t> 요청을 구성하기 쉽고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응답을 테스트 하기 쉽다</a:t>
            </a:r>
            <a:r>
              <a:rPr kumimoji="1" lang="en-US" altLang="ko-KR" dirty="0"/>
              <a:t>.</a:t>
            </a:r>
          </a:p>
          <a:p>
            <a:r>
              <a:rPr kumimoji="1" lang="en-US" altLang="ko-Kore-KR" dirty="0"/>
              <a:t>API </a:t>
            </a:r>
            <a:r>
              <a:rPr kumimoji="1" lang="ko-KR" altLang="en-US" dirty="0"/>
              <a:t>응답을 시각화 해줘서 알아보기 쉽다</a:t>
            </a:r>
            <a:r>
              <a:rPr kumimoji="1" lang="en-US" altLang="ko-KR" dirty="0"/>
              <a:t>.</a:t>
            </a:r>
            <a:endParaRPr kumimoji="1" lang="en-US" altLang="ko-Kore-KR" dirty="0"/>
          </a:p>
          <a:p>
            <a:r>
              <a:rPr kumimoji="1" lang="en-US" altLang="ko-Kore-KR" dirty="0"/>
              <a:t>API</a:t>
            </a:r>
            <a:r>
              <a:rPr kumimoji="1" lang="ko-KR" altLang="en-US" dirty="0"/>
              <a:t> 정보를 공유하기 쉽다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요청을 보내고 받은 기록이 자동으로 남고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필요한 요청은 따로 저장이 가능하다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 err="1"/>
              <a:t>콜렉션을</a:t>
            </a:r>
            <a:r>
              <a:rPr kumimoji="1" lang="ko-KR" altLang="en-US" dirty="0"/>
              <a:t> 통해 공통적인 기능을 하는 요청을 묶을 수 있다</a:t>
            </a:r>
            <a:r>
              <a:rPr kumimoji="1" lang="en-US" altLang="ko-KR" dirty="0"/>
              <a:t>.</a:t>
            </a:r>
          </a:p>
          <a:p>
            <a:r>
              <a:rPr kumimoji="1" lang="ko-KR" altLang="en-US" dirty="0"/>
              <a:t>전역 변수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환경변수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콜렉션</a:t>
            </a:r>
            <a:r>
              <a:rPr kumimoji="1" lang="ko-KR" altLang="en-US" dirty="0"/>
              <a:t> 변수를 통해 설정을 변경하기 쉽다</a:t>
            </a:r>
            <a:r>
              <a:rPr kumimoji="1" lang="en-US" altLang="ko-KR" dirty="0"/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1837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C2B52-D1E9-F961-E44D-3AFBB073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포스트맨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F08A5-8CA3-E301-0908-3BD6B2CE1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1131797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{D69BCEB8-37C2-3F47-934F-5E32FC7EDCBA}tf10001069</Template>
  <TotalTime>2699</TotalTime>
  <Words>84</Words>
  <Application>Microsoft Macintosh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줄기</vt:lpstr>
      <vt:lpstr>postman</vt:lpstr>
      <vt:lpstr>포스트맨의 이란</vt:lpstr>
      <vt:lpstr>포스트맨의 장점</vt:lpstr>
      <vt:lpstr>포스트맨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</dc:title>
  <dc:creator>이찬우</dc:creator>
  <cp:lastModifiedBy>이찬우</cp:lastModifiedBy>
  <cp:revision>2</cp:revision>
  <dcterms:created xsi:type="dcterms:W3CDTF">2022-09-13T17:19:23Z</dcterms:created>
  <dcterms:modified xsi:type="dcterms:W3CDTF">2022-09-15T14:50:10Z</dcterms:modified>
</cp:coreProperties>
</file>