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014108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3</a:t>
            </a:r>
            <a:r>
              <a:rPr lang="ko-KR" altLang="en-US" sz="2000"/>
              <a:t>조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05412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17.11.05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클래스다이어그램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조정환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17.11.14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시퀀시다이어그램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조정환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38897" y="902619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Class Diagram 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2A75A-27DD-41E6-9834-75AF68565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7" y="1239436"/>
            <a:ext cx="8854632" cy="5126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1A817-D76F-4E9C-AF17-EE9DBBAD993A}"/>
              </a:ext>
            </a:extLst>
          </p:cNvPr>
          <p:cNvSpPr txBox="1"/>
          <p:nvPr/>
        </p:nvSpPr>
        <p:spPr>
          <a:xfrm>
            <a:off x="1259633" y="258792"/>
            <a:ext cx="250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</a:t>
            </a:r>
            <a:r>
              <a:rPr lang="ko-KR" altLang="en-US" dirty="0"/>
              <a:t>관리프로그램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4DFA8E-34A9-4FFB-8674-167E3D85E00C}"/>
              </a:ext>
            </a:extLst>
          </p:cNvPr>
          <p:cNvSpPr/>
          <p:nvPr/>
        </p:nvSpPr>
        <p:spPr bwMode="auto">
          <a:xfrm>
            <a:off x="6951306" y="441337"/>
            <a:ext cx="550506" cy="2118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HY울릉도M" pitchFamily="18" charset="-127"/>
              </a:rPr>
              <a:t>0.01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41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38897" y="902619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Sequence Diagram – </a:t>
            </a:r>
            <a:r>
              <a:rPr lang="ko-KR" altLang="en-US" dirty="0"/>
              <a:t>과목 등록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B7489-0562-49AF-B0B3-DF89B2F2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7" y="1391336"/>
            <a:ext cx="8843057" cy="4916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C8AE4-5F62-4B85-9BD4-349B5D3DEBD2}"/>
              </a:ext>
            </a:extLst>
          </p:cNvPr>
          <p:cNvSpPr txBox="1"/>
          <p:nvPr/>
        </p:nvSpPr>
        <p:spPr>
          <a:xfrm>
            <a:off x="1259633" y="258792"/>
            <a:ext cx="250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</a:t>
            </a:r>
            <a:r>
              <a:rPr lang="ko-KR" altLang="en-US" dirty="0"/>
              <a:t>관리프로그램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4EF2AF-5156-42FE-B530-CA0AA33E65A5}"/>
              </a:ext>
            </a:extLst>
          </p:cNvPr>
          <p:cNvSpPr/>
          <p:nvPr/>
        </p:nvSpPr>
        <p:spPr bwMode="auto">
          <a:xfrm>
            <a:off x="6951306" y="441337"/>
            <a:ext cx="550506" cy="2118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HY울릉도M" pitchFamily="18" charset="-127"/>
              </a:rPr>
              <a:t>0.01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73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38897" y="902619"/>
            <a:ext cx="3236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Sequence Diagram – </a:t>
            </a:r>
            <a:r>
              <a:rPr lang="en-US" altLang="ko-KR" dirty="0" err="1"/>
              <a:t>Todo</a:t>
            </a:r>
            <a:r>
              <a:rPr lang="en-US" altLang="ko-KR" dirty="0"/>
              <a:t>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A77777-4327-4268-AB4B-F5A4FD1F7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7" y="1210396"/>
            <a:ext cx="8866206" cy="5074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7CF5C2-9553-4485-8B78-BAEE1A1937F9}"/>
              </a:ext>
            </a:extLst>
          </p:cNvPr>
          <p:cNvSpPr txBox="1"/>
          <p:nvPr/>
        </p:nvSpPr>
        <p:spPr>
          <a:xfrm>
            <a:off x="1259633" y="258792"/>
            <a:ext cx="250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</a:t>
            </a:r>
            <a:r>
              <a:rPr lang="ko-KR" altLang="en-US" dirty="0"/>
              <a:t>관리프로그램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D61533-3BFD-42C2-B54F-578E000FBD04}"/>
              </a:ext>
            </a:extLst>
          </p:cNvPr>
          <p:cNvSpPr/>
          <p:nvPr/>
        </p:nvSpPr>
        <p:spPr bwMode="auto">
          <a:xfrm>
            <a:off x="6951306" y="441337"/>
            <a:ext cx="550506" cy="2118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HY울릉도M" pitchFamily="18" charset="-127"/>
              </a:rPr>
              <a:t>0.01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95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38897" y="902619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Sequence Diagram – </a:t>
            </a:r>
            <a:r>
              <a:rPr lang="ko-KR" altLang="en-US" dirty="0"/>
              <a:t>중요도 체크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28A95-FC82-40F8-BC28-609D06AAE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7" y="1210396"/>
            <a:ext cx="8866206" cy="5132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D16A9-D2BA-4FC7-8019-F2AC4DC690EB}"/>
              </a:ext>
            </a:extLst>
          </p:cNvPr>
          <p:cNvSpPr txBox="1"/>
          <p:nvPr/>
        </p:nvSpPr>
        <p:spPr>
          <a:xfrm>
            <a:off x="1259633" y="258792"/>
            <a:ext cx="250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Todo</a:t>
            </a:r>
            <a:r>
              <a:rPr lang="ko-KR" altLang="en-US" dirty="0"/>
              <a:t>관리프로그램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5A03C2-3D48-402F-B8C9-4AA2A0BC2FDC}"/>
              </a:ext>
            </a:extLst>
          </p:cNvPr>
          <p:cNvSpPr/>
          <p:nvPr/>
        </p:nvSpPr>
        <p:spPr bwMode="auto">
          <a:xfrm>
            <a:off x="6951306" y="441337"/>
            <a:ext cx="550506" cy="2118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HY울릉도M" pitchFamily="18" charset="-127"/>
              </a:rPr>
              <a:t>0.01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16412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5478</TotalTime>
  <Words>57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kimkwangyeon</cp:lastModifiedBy>
  <cp:revision>502</cp:revision>
  <cp:lastPrinted>2001-07-23T08:42:52Z</cp:lastPrinted>
  <dcterms:created xsi:type="dcterms:W3CDTF">2011-02-22T01:37:12Z</dcterms:created>
  <dcterms:modified xsi:type="dcterms:W3CDTF">2017-12-06T02:09:46Z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