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39" r:id="rId2"/>
    <p:sldId id="647" r:id="rId3"/>
    <p:sldId id="675" r:id="rId4"/>
    <p:sldId id="649" r:id="rId5"/>
    <p:sldId id="651" r:id="rId6"/>
    <p:sldId id="673" r:id="rId7"/>
    <p:sldId id="650" r:id="rId8"/>
    <p:sldId id="655" r:id="rId9"/>
    <p:sldId id="643" r:id="rId10"/>
    <p:sldId id="653" r:id="rId11"/>
    <p:sldId id="652" r:id="rId12"/>
    <p:sldId id="658" r:id="rId13"/>
    <p:sldId id="669" r:id="rId14"/>
    <p:sldId id="671" r:id="rId15"/>
    <p:sldId id="672" r:id="rId16"/>
    <p:sldId id="668" r:id="rId17"/>
    <p:sldId id="670" r:id="rId18"/>
    <p:sldId id="667" r:id="rId19"/>
    <p:sldId id="657" r:id="rId20"/>
    <p:sldId id="676" r:id="rId21"/>
    <p:sldId id="662" r:id="rId22"/>
    <p:sldId id="661" r:id="rId23"/>
    <p:sldId id="663" r:id="rId24"/>
    <p:sldId id="664" r:id="rId25"/>
    <p:sldId id="660" r:id="rId26"/>
    <p:sldId id="6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B6B"/>
    <a:srgbClr val="CCD6DE"/>
    <a:srgbClr val="2E3D48"/>
    <a:srgbClr val="B7C6D1"/>
    <a:srgbClr val="4B6375"/>
    <a:srgbClr val="000000"/>
    <a:srgbClr val="2C3A45"/>
    <a:srgbClr val="DEEBF7"/>
    <a:srgbClr val="EC304A"/>
    <a:srgbClr val="385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594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70.12.115.184:8000/miniprojec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13279" y="494179"/>
            <a:ext cx="10461812" cy="5836023"/>
          </a:xfrm>
          <a:prstGeom prst="roundRect">
            <a:avLst>
              <a:gd name="adj" fmla="val 1064"/>
            </a:avLst>
          </a:prstGeom>
          <a:gradFill flip="none" rotWithShape="1">
            <a:gsLst>
              <a:gs pos="0">
                <a:schemeClr val="bg1">
                  <a:alpha val="42000"/>
                </a:schemeClr>
              </a:gs>
              <a:gs pos="100000">
                <a:schemeClr val="tx1">
                  <a:alpha val="18000"/>
                </a:schemeClr>
              </a:gs>
            </a:gsLst>
            <a:lin ang="2700000" scaled="1"/>
            <a:tileRect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flipH="1">
            <a:off x="0" y="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4902200" y="1638300"/>
                  <a:pt x="7975600" y="222885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2928" y="1190306"/>
            <a:ext cx="5042513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2C3A45"/>
                </a:solidFill>
              </a:rPr>
              <a:t>G</a:t>
            </a:r>
            <a:r>
              <a:rPr lang="en-US" altLang="ko-KR" sz="2800" i="1" dirty="0">
                <a:solidFill>
                  <a:srgbClr val="2C3A45"/>
                </a:solidFill>
              </a:rPr>
              <a:t>et</a:t>
            </a:r>
            <a:r>
              <a:rPr lang="en-US" altLang="ko-KR" sz="2800" b="1" i="1" dirty="0">
                <a:solidFill>
                  <a:srgbClr val="2C3A45"/>
                </a:solidFill>
              </a:rPr>
              <a:t> IT </a:t>
            </a:r>
            <a:r>
              <a:rPr lang="en-US" altLang="ko-KR" sz="2800" i="1" dirty="0" err="1">
                <a:solidFill>
                  <a:srgbClr val="2C3A45"/>
                </a:solidFill>
              </a:rPr>
              <a:t>re</a:t>
            </a:r>
            <a:r>
              <a:rPr lang="en-US" altLang="ko-KR" sz="2800" b="1" i="1" dirty="0" err="1">
                <a:solidFill>
                  <a:srgbClr val="2C3A45"/>
                </a:solidFill>
              </a:rPr>
              <a:t>V</a:t>
            </a:r>
            <a:r>
              <a:rPr lang="en-US" altLang="ko-KR" sz="2800" i="1" dirty="0" err="1">
                <a:solidFill>
                  <a:srgbClr val="2C3A45"/>
                </a:solidFill>
              </a:rPr>
              <a:t>iew</a:t>
            </a:r>
            <a:r>
              <a:rPr lang="en-US" altLang="ko-KR" sz="2800" i="1" dirty="0">
                <a:solidFill>
                  <a:srgbClr val="2C3A45"/>
                </a:solidFill>
              </a:rPr>
              <a:t> </a:t>
            </a:r>
            <a:r>
              <a:rPr lang="en-US" altLang="ko-KR" sz="2800" i="1" dirty="0" smtClean="0">
                <a:solidFill>
                  <a:srgbClr val="2C3A45"/>
                </a:solidFill>
              </a:rPr>
              <a:t>Together</a:t>
            </a:r>
            <a:endParaRPr lang="en-US" altLang="ko-KR" sz="2800" i="1" dirty="0">
              <a:solidFill>
                <a:srgbClr val="2C3A4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2C3A45"/>
                </a:solidFill>
              </a:rPr>
              <a:t>당신의 </a:t>
            </a:r>
            <a:r>
              <a:rPr lang="en-US" altLang="ko-KR" sz="900" dirty="0">
                <a:solidFill>
                  <a:srgbClr val="2C3A45"/>
                </a:solidFill>
              </a:rPr>
              <a:t>IT </a:t>
            </a:r>
            <a:r>
              <a:rPr lang="ko-KR" altLang="en-US" sz="900" dirty="0">
                <a:solidFill>
                  <a:srgbClr val="2C3A45"/>
                </a:solidFill>
              </a:rPr>
              <a:t>구매를 위한 모두의 리뷰</a:t>
            </a:r>
            <a:endParaRPr lang="en-US" altLang="ko-KR" sz="900" dirty="0">
              <a:solidFill>
                <a:srgbClr val="2C3A4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88545" y="2919043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http://70.12.115.184:8000/miniproject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4216398" y="2980467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최성연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민세미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이찬우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0742" y="3077470"/>
            <a:ext cx="223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/>
        </p:nvSpPr>
        <p:spPr>
          <a:xfrm>
            <a:off x="6040267" y="3888828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>
            <a:off x="4469318" y="3888828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육각형 9"/>
          <p:cNvSpPr/>
          <p:nvPr/>
        </p:nvSpPr>
        <p:spPr>
          <a:xfrm>
            <a:off x="6044159" y="1326100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6044159" y="2607464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6040267" y="5151076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4492797" y="2607464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5443" y="2156420"/>
            <a:ext cx="242915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구현 기술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HTML5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CSS3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Spring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bg1"/>
                </a:solidFill>
              </a:rPr>
              <a:t>MyBatis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AJAX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Servlet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JSP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bootstrap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380879" y="1903950"/>
            <a:ext cx="1482389" cy="1979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380879" y="3179970"/>
            <a:ext cx="1482389" cy="708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7380879" y="3888828"/>
            <a:ext cx="1482389" cy="5609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3070117" y="1894982"/>
            <a:ext cx="1399202" cy="771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9026" y="2096114"/>
            <a:ext cx="242915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&lt;IDE&gt;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Developer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070117" y="4400092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98576" y="3959068"/>
            <a:ext cx="2429152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&lt;DB&gt;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741" y="3077470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5728" y="4660215"/>
            <a:ext cx="223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5727" y="4660215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997817" y="5094404"/>
            <a:ext cx="223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997816" y="5094404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>
            <a:off x="4469318" y="1326100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육각형 39"/>
          <p:cNvSpPr/>
          <p:nvPr/>
        </p:nvSpPr>
        <p:spPr>
          <a:xfrm>
            <a:off x="4469318" y="5148167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설계 계획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 flipV="1">
            <a:off x="3070117" y="2666632"/>
            <a:ext cx="1422680" cy="513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26717" y="5274820"/>
            <a:ext cx="2429152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&lt;Server&gt;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 Tomcat 9.0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3052797" y="5726017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5728" y="5963683"/>
            <a:ext cx="223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95727" y="5963683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7389023" y="3882997"/>
            <a:ext cx="1474245" cy="1831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설계 계획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06" y="771661"/>
            <a:ext cx="5876679" cy="585854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97741" y="1092820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플로우</a:t>
            </a:r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 차트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설계 계획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60" y="1199368"/>
            <a:ext cx="10158761" cy="49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설계 계획</a:t>
            </a:r>
            <a:endParaRPr lang="ko-KR" altLang="en-US" sz="1400" dirty="0">
              <a:solidFill>
                <a:prstClr val="white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21654" y="962526"/>
            <a:ext cx="7964850" cy="4932948"/>
            <a:chOff x="2321654" y="962526"/>
            <a:chExt cx="7964850" cy="49329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656" y="962526"/>
              <a:ext cx="7947876" cy="493294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655" y="1353033"/>
              <a:ext cx="7964849" cy="4165451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321654" y="976043"/>
              <a:ext cx="946484" cy="4480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GTVT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63748" y="1044812"/>
              <a:ext cx="901873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자유 게시판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73305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노트북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09163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휴대폰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41234" y="1066972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태블릿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30088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드론</a:t>
              </a:r>
              <a:endParaRPr lang="ko-KR" altLang="en-US"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80593" y="1995204"/>
            <a:ext cx="5230001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카피라이팅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호버효과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Get IT review Together)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2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설계 계획</a:t>
            </a:r>
            <a:endParaRPr lang="ko-KR" altLang="en-US" sz="1400" dirty="0">
              <a:solidFill>
                <a:prstClr val="white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21654" y="962526"/>
            <a:ext cx="7947878" cy="4932948"/>
            <a:chOff x="2321654" y="962526"/>
            <a:chExt cx="7947878" cy="49329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656" y="962526"/>
              <a:ext cx="7947876" cy="493294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321654" y="976043"/>
              <a:ext cx="946484" cy="4480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GTVT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3748" y="1044812"/>
              <a:ext cx="901873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자유 게시판</a:t>
              </a:r>
              <a:endParaRPr lang="ko-KR" altLang="en-US" sz="1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73305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노트북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09163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휴대폰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41234" y="1066972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태블릿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30088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드론</a:t>
              </a:r>
              <a:endParaRPr lang="ko-KR" altLang="en-US" sz="10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54" y="1354001"/>
            <a:ext cx="7947878" cy="423489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539823" y="1957137"/>
            <a:ext cx="1458894" cy="1301244"/>
            <a:chOff x="6109955" y="839244"/>
            <a:chExt cx="3964487" cy="3471687"/>
          </a:xfrm>
        </p:grpSpPr>
        <p:sp>
          <p:nvSpPr>
            <p:cNvPr id="19" name="한쪽 모서리가 둥근 사각형 18"/>
            <p:cNvSpPr/>
            <p:nvPr/>
          </p:nvSpPr>
          <p:spPr>
            <a:xfrm rot="10800000">
              <a:off x="6109955" y="3772312"/>
              <a:ext cx="2016690" cy="53861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한쪽 모서리가 둥근 사각형 19"/>
            <p:cNvSpPr/>
            <p:nvPr/>
          </p:nvSpPr>
          <p:spPr>
            <a:xfrm>
              <a:off x="8092198" y="3772311"/>
              <a:ext cx="1979113" cy="538620"/>
            </a:xfrm>
            <a:prstGeom prst="round1Rect">
              <a:avLst>
                <a:gd name="adj" fmla="val 50000"/>
              </a:avLst>
            </a:prstGeom>
            <a:solidFill>
              <a:schemeClr val="accent6"/>
            </a:solidFill>
            <a:scene3d>
              <a:camera prst="orthographicFront">
                <a:rot lat="0" lon="10799999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6112042" y="839244"/>
              <a:ext cx="3962400" cy="2305009"/>
            </a:xfrm>
            <a:prstGeom prst="round2SameRect">
              <a:avLst>
                <a:gd name="adj1" fmla="val 50000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12042" y="3144253"/>
              <a:ext cx="3960313" cy="628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02557" y="1957137"/>
            <a:ext cx="1458894" cy="1301244"/>
            <a:chOff x="6109955" y="839244"/>
            <a:chExt cx="3964487" cy="3471687"/>
          </a:xfrm>
        </p:grpSpPr>
        <p:sp>
          <p:nvSpPr>
            <p:cNvPr id="24" name="한쪽 모서리가 둥근 사각형 23"/>
            <p:cNvSpPr/>
            <p:nvPr/>
          </p:nvSpPr>
          <p:spPr>
            <a:xfrm rot="10800000">
              <a:off x="6109955" y="3772312"/>
              <a:ext cx="2016690" cy="53861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한쪽 모서리가 둥근 사각형 24"/>
            <p:cNvSpPr/>
            <p:nvPr/>
          </p:nvSpPr>
          <p:spPr>
            <a:xfrm>
              <a:off x="8092198" y="3772311"/>
              <a:ext cx="1979113" cy="538620"/>
            </a:xfrm>
            <a:prstGeom prst="round1Rect">
              <a:avLst>
                <a:gd name="adj" fmla="val 50000"/>
              </a:avLst>
            </a:prstGeom>
            <a:solidFill>
              <a:schemeClr val="accent6"/>
            </a:solidFill>
            <a:scene3d>
              <a:camera prst="orthographicFront">
                <a:rot lat="0" lon="10799999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>
              <a:off x="6112042" y="839244"/>
              <a:ext cx="3962400" cy="2305009"/>
            </a:xfrm>
            <a:prstGeom prst="round2SameRect">
              <a:avLst>
                <a:gd name="adj1" fmla="val 50000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12042" y="3144253"/>
              <a:ext cx="3960313" cy="628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064139" y="1957137"/>
            <a:ext cx="1458894" cy="1301244"/>
            <a:chOff x="6109955" y="839244"/>
            <a:chExt cx="3964487" cy="3471687"/>
          </a:xfrm>
        </p:grpSpPr>
        <p:sp>
          <p:nvSpPr>
            <p:cNvPr id="29" name="한쪽 모서리가 둥근 사각형 28"/>
            <p:cNvSpPr/>
            <p:nvPr/>
          </p:nvSpPr>
          <p:spPr>
            <a:xfrm rot="10800000">
              <a:off x="6109955" y="3772312"/>
              <a:ext cx="2016690" cy="53861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둥근 사각형 29"/>
            <p:cNvSpPr/>
            <p:nvPr/>
          </p:nvSpPr>
          <p:spPr>
            <a:xfrm>
              <a:off x="8092198" y="3772311"/>
              <a:ext cx="1979113" cy="538620"/>
            </a:xfrm>
            <a:prstGeom prst="round1Rect">
              <a:avLst>
                <a:gd name="adj" fmla="val 50000"/>
              </a:avLst>
            </a:prstGeom>
            <a:solidFill>
              <a:schemeClr val="accent6"/>
            </a:solidFill>
            <a:scene3d>
              <a:camera prst="orthographicFront">
                <a:rot lat="0" lon="10799999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6112042" y="839244"/>
              <a:ext cx="3962400" cy="2305009"/>
            </a:xfrm>
            <a:prstGeom prst="round2SameRect">
              <a:avLst>
                <a:gd name="adj1" fmla="val 50000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12042" y="3144253"/>
              <a:ext cx="3960313" cy="628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539823" y="3631704"/>
            <a:ext cx="1458894" cy="1301244"/>
            <a:chOff x="6109955" y="839244"/>
            <a:chExt cx="3964487" cy="3471687"/>
          </a:xfrm>
        </p:grpSpPr>
        <p:sp>
          <p:nvSpPr>
            <p:cNvPr id="34" name="한쪽 모서리가 둥근 사각형 33"/>
            <p:cNvSpPr/>
            <p:nvPr/>
          </p:nvSpPr>
          <p:spPr>
            <a:xfrm rot="10800000">
              <a:off x="6109955" y="3772312"/>
              <a:ext cx="2016690" cy="53861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한쪽 모서리가 둥근 사각형 34"/>
            <p:cNvSpPr/>
            <p:nvPr/>
          </p:nvSpPr>
          <p:spPr>
            <a:xfrm>
              <a:off x="8092198" y="3772311"/>
              <a:ext cx="1979113" cy="538620"/>
            </a:xfrm>
            <a:prstGeom prst="round1Rect">
              <a:avLst>
                <a:gd name="adj" fmla="val 50000"/>
              </a:avLst>
            </a:prstGeom>
            <a:solidFill>
              <a:schemeClr val="accent6"/>
            </a:solidFill>
            <a:scene3d>
              <a:camera prst="orthographicFront">
                <a:rot lat="0" lon="10799999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양쪽 모서리가 둥근 사각형 35"/>
            <p:cNvSpPr/>
            <p:nvPr/>
          </p:nvSpPr>
          <p:spPr>
            <a:xfrm>
              <a:off x="6112042" y="839244"/>
              <a:ext cx="3962400" cy="2305009"/>
            </a:xfrm>
            <a:prstGeom prst="round2SameRect">
              <a:avLst>
                <a:gd name="adj1" fmla="val 50000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112042" y="3144253"/>
              <a:ext cx="3960313" cy="628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802557" y="3631704"/>
            <a:ext cx="1458894" cy="1301244"/>
            <a:chOff x="6109955" y="839244"/>
            <a:chExt cx="3964487" cy="3471687"/>
          </a:xfrm>
        </p:grpSpPr>
        <p:sp>
          <p:nvSpPr>
            <p:cNvPr id="39" name="한쪽 모서리가 둥근 사각형 38"/>
            <p:cNvSpPr/>
            <p:nvPr/>
          </p:nvSpPr>
          <p:spPr>
            <a:xfrm rot="10800000">
              <a:off x="6109955" y="3772312"/>
              <a:ext cx="2016690" cy="53861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한쪽 모서리가 둥근 사각형 39"/>
            <p:cNvSpPr/>
            <p:nvPr/>
          </p:nvSpPr>
          <p:spPr>
            <a:xfrm>
              <a:off x="8092198" y="3772311"/>
              <a:ext cx="1979113" cy="538620"/>
            </a:xfrm>
            <a:prstGeom prst="round1Rect">
              <a:avLst>
                <a:gd name="adj" fmla="val 50000"/>
              </a:avLst>
            </a:prstGeom>
            <a:solidFill>
              <a:schemeClr val="accent6"/>
            </a:solidFill>
            <a:scene3d>
              <a:camera prst="orthographicFront">
                <a:rot lat="0" lon="10799999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>
              <a:off x="6112042" y="839244"/>
              <a:ext cx="3962400" cy="2305009"/>
            </a:xfrm>
            <a:prstGeom prst="round2SameRect">
              <a:avLst>
                <a:gd name="adj1" fmla="val 50000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112042" y="3144253"/>
              <a:ext cx="3960313" cy="628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064139" y="3631704"/>
            <a:ext cx="1458894" cy="1301244"/>
            <a:chOff x="6109955" y="839244"/>
            <a:chExt cx="3964487" cy="3471687"/>
          </a:xfrm>
        </p:grpSpPr>
        <p:sp>
          <p:nvSpPr>
            <p:cNvPr id="44" name="한쪽 모서리가 둥근 사각형 43"/>
            <p:cNvSpPr/>
            <p:nvPr/>
          </p:nvSpPr>
          <p:spPr>
            <a:xfrm rot="10800000">
              <a:off x="6109955" y="3772312"/>
              <a:ext cx="2016690" cy="53861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한쪽 모서리가 둥근 사각형 44"/>
            <p:cNvSpPr/>
            <p:nvPr/>
          </p:nvSpPr>
          <p:spPr>
            <a:xfrm>
              <a:off x="8092198" y="3772311"/>
              <a:ext cx="1979113" cy="538620"/>
            </a:xfrm>
            <a:prstGeom prst="round1Rect">
              <a:avLst>
                <a:gd name="adj" fmla="val 50000"/>
              </a:avLst>
            </a:prstGeom>
            <a:solidFill>
              <a:schemeClr val="accent6"/>
            </a:solidFill>
            <a:scene3d>
              <a:camera prst="orthographicFront">
                <a:rot lat="0" lon="10799999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6112042" y="839244"/>
              <a:ext cx="3962400" cy="2305009"/>
            </a:xfrm>
            <a:prstGeom prst="round2SameRect">
              <a:avLst>
                <a:gd name="adj1" fmla="val 50000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12042" y="3144253"/>
              <a:ext cx="3960313" cy="628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4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설계 계획</a:t>
            </a:r>
            <a:endParaRPr lang="ko-KR" altLang="en-US" sz="1400" dirty="0">
              <a:solidFill>
                <a:prstClr val="white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21654" y="962526"/>
            <a:ext cx="7947878" cy="4932948"/>
            <a:chOff x="2321654" y="962526"/>
            <a:chExt cx="7947878" cy="49329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656" y="962526"/>
              <a:ext cx="7947876" cy="493294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321654" y="976043"/>
              <a:ext cx="946484" cy="4480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GTVT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3748" y="1044812"/>
              <a:ext cx="901873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자유 게시판</a:t>
              </a:r>
              <a:endParaRPr lang="ko-KR" altLang="en-US" sz="1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73305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노트북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09163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휴대폰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41234" y="1066972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태블릿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30088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드론</a:t>
              </a:r>
              <a:endParaRPr lang="ko-KR" altLang="en-US" sz="10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54" y="1354001"/>
            <a:ext cx="7947878" cy="42348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553292" y="1727224"/>
            <a:ext cx="2425023" cy="368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삼성 좋은 노트북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17640" y="2338486"/>
            <a:ext cx="5187834" cy="1806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17640" y="4473304"/>
            <a:ext cx="5187834" cy="85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50633" y="1678648"/>
            <a:ext cx="882378" cy="348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 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9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설계 계획</a:t>
            </a:r>
            <a:endParaRPr lang="ko-KR" altLang="en-US" sz="1400" dirty="0">
              <a:solidFill>
                <a:prstClr val="white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21654" y="962526"/>
            <a:ext cx="7947878" cy="4932948"/>
            <a:chOff x="2321654" y="962526"/>
            <a:chExt cx="7947878" cy="49329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656" y="962526"/>
              <a:ext cx="7947876" cy="493294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321654" y="976043"/>
              <a:ext cx="946484" cy="4480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GTVT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3748" y="1044812"/>
              <a:ext cx="901873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자유 게시판</a:t>
              </a:r>
              <a:endParaRPr lang="ko-KR" altLang="en-US" sz="1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73305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노트북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09163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휴대폰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41234" y="1066972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태블릿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30088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드론</a:t>
              </a:r>
              <a:endParaRPr lang="ko-KR" altLang="en-US" sz="10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54" y="1354001"/>
            <a:ext cx="7947878" cy="42348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550633" y="1678648"/>
            <a:ext cx="882378" cy="348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 너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17640" y="1598134"/>
            <a:ext cx="5187834" cy="85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17640" y="2845282"/>
            <a:ext cx="1188854" cy="683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01166" y="2845282"/>
            <a:ext cx="2769065" cy="683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64903" y="2845282"/>
            <a:ext cx="582844" cy="683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47747" y="2845282"/>
            <a:ext cx="582844" cy="363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47747" y="3166124"/>
            <a:ext cx="582844" cy="363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17640" y="3508114"/>
            <a:ext cx="1188854" cy="683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01166" y="3508114"/>
            <a:ext cx="2769065" cy="683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64903" y="3508114"/>
            <a:ext cx="582844" cy="683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047747" y="3508114"/>
            <a:ext cx="582844" cy="363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47747" y="3828956"/>
            <a:ext cx="582844" cy="363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517640" y="4166475"/>
            <a:ext cx="1188854" cy="683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01166" y="4166475"/>
            <a:ext cx="2769065" cy="683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464903" y="4166475"/>
            <a:ext cx="582844" cy="683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047747" y="4166475"/>
            <a:ext cx="582844" cy="363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47747" y="4487317"/>
            <a:ext cx="582844" cy="363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5688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설계 계획</a:t>
            </a:r>
            <a:endParaRPr lang="ko-KR" altLang="en-US" sz="1400" dirty="0">
              <a:solidFill>
                <a:prstClr val="white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21654" y="962526"/>
            <a:ext cx="7947878" cy="4932948"/>
            <a:chOff x="2321654" y="962526"/>
            <a:chExt cx="7947878" cy="49329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656" y="962526"/>
              <a:ext cx="7947876" cy="493294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321654" y="976043"/>
              <a:ext cx="946484" cy="4480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GTVT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3748" y="1044812"/>
              <a:ext cx="901873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자유 게시판</a:t>
              </a:r>
              <a:endParaRPr lang="ko-KR" altLang="en-US" sz="1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73305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노트북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09163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휴대폰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41234" y="1066972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태블릿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30088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드론</a:t>
              </a:r>
              <a:endParaRPr lang="ko-KR" altLang="en-US" sz="10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54" y="1354001"/>
            <a:ext cx="7947878" cy="423489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855495" y="5895474"/>
            <a:ext cx="93322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49711" y="1828956"/>
            <a:ext cx="5757798" cy="968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사진 대안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여러장</a:t>
            </a:r>
            <a:r>
              <a:rPr lang="ko-KR" altLang="en-US" sz="1400" dirty="0" smtClean="0">
                <a:solidFill>
                  <a:schemeClr val="tx1"/>
                </a:solidFill>
              </a:rPr>
              <a:t> 다 보이게 한 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마우스 올리면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크게보이게</a:t>
            </a:r>
            <a:r>
              <a:rPr lang="ko-KR" altLang="en-US" sz="1400" dirty="0" smtClean="0">
                <a:solidFill>
                  <a:schemeClr val="tx1"/>
                </a:solidFill>
              </a:rPr>
              <a:t> 함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호버효과인지</a:t>
            </a:r>
            <a:r>
              <a:rPr lang="en-US" altLang="ko-KR" sz="1400" dirty="0" smtClean="0">
                <a:solidFill>
                  <a:schemeClr val="tx1"/>
                </a:solidFill>
              </a:rPr>
              <a:t>?)</a:t>
            </a:r>
          </a:p>
          <a:p>
            <a:pPr marL="342900" indent="-342900" algn="ctr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사진을 클릭 할 경우 크게 보이게 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49711" y="2802094"/>
            <a:ext cx="5757798" cy="978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ㅁ</a:t>
            </a:r>
            <a:r>
              <a:rPr lang="ko-KR" altLang="en-US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spec</a:t>
            </a:r>
            <a:r>
              <a:rPr lang="ko-KR" altLang="en-US" sz="1400" dirty="0" smtClean="0">
                <a:solidFill>
                  <a:schemeClr val="tx1"/>
                </a:solidFill>
              </a:rPr>
              <a:t>                      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ㅁ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spec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----------------------------------------------------------------------------</a:t>
            </a:r>
          </a:p>
          <a:p>
            <a:r>
              <a:rPr lang="ko-KR" altLang="en-US" sz="1400" dirty="0" err="1">
                <a:solidFill>
                  <a:schemeClr val="tx1"/>
                </a:solidFill>
              </a:rPr>
              <a:t>ㅁ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spec</a:t>
            </a:r>
            <a:r>
              <a:rPr lang="ko-KR" altLang="en-US" sz="1400" dirty="0">
                <a:solidFill>
                  <a:schemeClr val="tx1"/>
                </a:solidFill>
              </a:rPr>
              <a:t>                      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ㅁ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spec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49711" y="3775232"/>
            <a:ext cx="5757798" cy="352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별점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// </a:t>
            </a:r>
            <a:r>
              <a:rPr lang="ko-KR" altLang="en-US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한줄평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49711" y="4121306"/>
            <a:ext cx="5757798" cy="979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아래로 쭉 내용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게시판 내용에 사진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내용이 가능할지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가능하다면 용량적인 문제는 없는지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0633" y="1678648"/>
            <a:ext cx="882378" cy="348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 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설계 계획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21654" y="962526"/>
            <a:ext cx="7947878" cy="4932948"/>
            <a:chOff x="2321654" y="962526"/>
            <a:chExt cx="7947878" cy="49329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1656" y="962526"/>
              <a:ext cx="7947876" cy="493294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321654" y="976043"/>
              <a:ext cx="946484" cy="4480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</a:rPr>
                <a:t>GTVT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3748" y="1044812"/>
              <a:ext cx="901873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자유 게시판</a:t>
              </a:r>
              <a:endParaRPr lang="ko-KR" altLang="en-US" sz="1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73305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노트북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09163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휴대폰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41234" y="1066972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태블릿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30088" y="1047888"/>
              <a:ext cx="676406" cy="1753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드론</a:t>
              </a:r>
              <a:endParaRPr lang="ko-KR" altLang="en-US" sz="10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54" y="1354001"/>
            <a:ext cx="7947878" cy="42348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179437" y="1923383"/>
            <a:ext cx="5271784" cy="309612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 smtClean="0"/>
              <a:t>자 유 게 시 판</a:t>
            </a:r>
            <a:endParaRPr lang="ko-KR" altLang="en-US" sz="3500" dirty="0"/>
          </a:p>
        </p:txBody>
      </p:sp>
      <p:sp>
        <p:nvSpPr>
          <p:cNvPr id="19" name="직사각형 18"/>
          <p:cNvSpPr/>
          <p:nvPr/>
        </p:nvSpPr>
        <p:spPr>
          <a:xfrm>
            <a:off x="2550633" y="1678648"/>
            <a:ext cx="882378" cy="348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 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2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39397"/>
              </p:ext>
            </p:extLst>
          </p:nvPr>
        </p:nvGraphicFramePr>
        <p:xfrm>
          <a:off x="441925" y="1340286"/>
          <a:ext cx="11300120" cy="491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12"/>
                <a:gridCol w="1130012"/>
                <a:gridCol w="1130012"/>
                <a:gridCol w="1130012"/>
                <a:gridCol w="1130012"/>
                <a:gridCol w="1130012"/>
                <a:gridCol w="1130012"/>
                <a:gridCol w="1130012"/>
                <a:gridCol w="1130012"/>
                <a:gridCol w="1130012"/>
              </a:tblGrid>
              <a:tr h="811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일차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D-Day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5B6B"/>
                    </a:solidFill>
                  </a:tcPr>
                </a:tc>
              </a:tr>
              <a:tr h="41042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41924" y="2665535"/>
            <a:ext cx="2268000" cy="216000"/>
          </a:xfrm>
          <a:prstGeom prst="rect">
            <a:avLst/>
          </a:prstGeom>
          <a:solidFill>
            <a:srgbClr val="CCD6D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7205" y="2719535"/>
            <a:ext cx="1260000" cy="108000"/>
          </a:xfrm>
          <a:prstGeom prst="rect">
            <a:avLst/>
          </a:prstGeom>
          <a:solidFill>
            <a:srgbClr val="2E3D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7206" y="2310435"/>
            <a:ext cx="1217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계획 수립 및 설계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2321" y="3395738"/>
            <a:ext cx="4681773" cy="216000"/>
          </a:xfrm>
          <a:prstGeom prst="rect">
            <a:avLst/>
          </a:prstGeom>
          <a:solidFill>
            <a:srgbClr val="CCD6D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82321" y="3449738"/>
            <a:ext cx="6300000" cy="108000"/>
          </a:xfrm>
          <a:prstGeom prst="rect">
            <a:avLst/>
          </a:prstGeom>
          <a:solidFill>
            <a:srgbClr val="2E3D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82321" y="3040638"/>
            <a:ext cx="1043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핵심 기능 구축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95016" y="4151493"/>
            <a:ext cx="3600000" cy="216000"/>
          </a:xfrm>
          <a:prstGeom prst="rect">
            <a:avLst/>
          </a:prstGeom>
          <a:solidFill>
            <a:srgbClr val="CCD6D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95016" y="4205493"/>
            <a:ext cx="2160000" cy="108000"/>
          </a:xfrm>
          <a:prstGeom prst="rect">
            <a:avLst/>
          </a:prstGeom>
          <a:solidFill>
            <a:srgbClr val="2E3D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25581" y="3796393"/>
            <a:ext cx="14734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메인 디자인 기능 구축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82321" y="4935696"/>
            <a:ext cx="3960000" cy="216000"/>
          </a:xfrm>
          <a:prstGeom prst="rect">
            <a:avLst/>
          </a:prstGeom>
          <a:solidFill>
            <a:srgbClr val="CCD6D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68734" y="4989696"/>
            <a:ext cx="3420000" cy="108000"/>
          </a:xfrm>
          <a:prstGeom prst="rect">
            <a:avLst/>
          </a:prstGeom>
          <a:solidFill>
            <a:srgbClr val="2E3D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1754206" y="2443802"/>
            <a:ext cx="118373" cy="102046"/>
          </a:xfrm>
          <a:prstGeom prst="triangle">
            <a:avLst/>
          </a:prstGeom>
          <a:solidFill>
            <a:srgbClr val="2E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8323134" y="3176242"/>
            <a:ext cx="118373" cy="102046"/>
          </a:xfrm>
          <a:prstGeom prst="triangle">
            <a:avLst/>
          </a:prstGeom>
          <a:solidFill>
            <a:srgbClr val="2E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5424514" y="3923394"/>
            <a:ext cx="118373" cy="102046"/>
          </a:xfrm>
          <a:prstGeom prst="triangle">
            <a:avLst/>
          </a:prstGeom>
          <a:solidFill>
            <a:srgbClr val="2E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5485220" y="4728584"/>
            <a:ext cx="118373" cy="102046"/>
          </a:xfrm>
          <a:prstGeom prst="triangle">
            <a:avLst/>
          </a:prstGeom>
          <a:solidFill>
            <a:srgbClr val="2E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990784" y="4151493"/>
            <a:ext cx="3240000" cy="216000"/>
          </a:xfrm>
          <a:prstGeom prst="rect">
            <a:avLst/>
          </a:prstGeom>
          <a:solidFill>
            <a:srgbClr val="CCD6D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84429" y="4205493"/>
            <a:ext cx="3240000" cy="108000"/>
          </a:xfrm>
          <a:prstGeom prst="rect">
            <a:avLst/>
          </a:prstGeom>
          <a:solidFill>
            <a:srgbClr val="2E3D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086065" y="3796393"/>
            <a:ext cx="15183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서브 디자인 기능 구축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11106056" y="3923394"/>
            <a:ext cx="118373" cy="102046"/>
          </a:xfrm>
          <a:prstGeom prst="triangle">
            <a:avLst/>
          </a:prstGeom>
          <a:solidFill>
            <a:srgbClr val="2E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90782" y="5723896"/>
            <a:ext cx="3751267" cy="216000"/>
          </a:xfrm>
          <a:prstGeom prst="rect">
            <a:avLst/>
          </a:prstGeom>
          <a:solidFill>
            <a:srgbClr val="CCD6D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086065" y="5777896"/>
            <a:ext cx="3600000" cy="108000"/>
          </a:xfrm>
          <a:prstGeom prst="rect">
            <a:avLst/>
          </a:prstGeom>
          <a:solidFill>
            <a:srgbClr val="2E3D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97372" y="5368796"/>
            <a:ext cx="19030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보충 작업 및 결과보고서 작성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11567692" y="5479355"/>
            <a:ext cx="118373" cy="102046"/>
          </a:xfrm>
          <a:prstGeom prst="triangle">
            <a:avLst/>
          </a:prstGeom>
          <a:solidFill>
            <a:srgbClr val="2E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97326" y="4580596"/>
            <a:ext cx="11384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및 자료 저장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48674" y="3395738"/>
            <a:ext cx="3276000" cy="216000"/>
          </a:xfrm>
          <a:prstGeom prst="rect">
            <a:avLst/>
          </a:prstGeom>
          <a:solidFill>
            <a:srgbClr val="CCD6D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47955" y="3449738"/>
            <a:ext cx="3240000" cy="108000"/>
          </a:xfrm>
          <a:prstGeom prst="rect">
            <a:avLst/>
          </a:prstGeom>
          <a:solidFill>
            <a:srgbClr val="2E3D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566908" y="3040638"/>
            <a:ext cx="16466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서브 기능 구축 및 테스트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이등변 삼각형 35"/>
          <p:cNvSpPr/>
          <p:nvPr/>
        </p:nvSpPr>
        <p:spPr>
          <a:xfrm rot="10800000">
            <a:off x="11606301" y="3176242"/>
            <a:ext cx="118373" cy="102046"/>
          </a:xfrm>
          <a:prstGeom prst="triangle">
            <a:avLst/>
          </a:prstGeom>
          <a:solidFill>
            <a:srgbClr val="2E3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개발 일정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9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64667" y="1685619"/>
            <a:ext cx="108000" cy="3600000"/>
          </a:xfrm>
          <a:prstGeom prst="rect">
            <a:avLst/>
          </a:prstGeom>
          <a:solidFill>
            <a:schemeClr val="bg1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64667" y="4381977"/>
            <a:ext cx="108000" cy="900000"/>
          </a:xfrm>
          <a:prstGeom prst="rect">
            <a:avLst/>
          </a:prstGeom>
          <a:solidFill>
            <a:srgbClr val="455B6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8549" y="5553279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25</a:t>
            </a:r>
            <a:r>
              <a:rPr lang="en-US" altLang="ko-KR" sz="1050" dirty="0" smtClean="0">
                <a:solidFill>
                  <a:schemeClr val="bg1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43084" y="3777816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94017" y="3754230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haroni" panose="02010803020104030203" pitchFamily="2" charset="-79"/>
              </a:rPr>
              <a:t>개발 배경</a:t>
            </a:r>
            <a:endParaRPr lang="en-US" altLang="ko-KR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843084" y="4177866"/>
            <a:ext cx="180000" cy="180000"/>
          </a:xfrm>
          <a:prstGeom prst="ellipse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80580" y="4154280"/>
            <a:ext cx="569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haroni" panose="02010803020104030203" pitchFamily="2" charset="-79"/>
              </a:rPr>
              <a:t>방향성</a:t>
            </a:r>
            <a:endParaRPr lang="en-US" altLang="ko-KR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764519" y="1945371"/>
            <a:ext cx="2435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Chapter 1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개발 배경 및 방향성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Why &amp; What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81268" y="1685619"/>
            <a:ext cx="108000" cy="3600000"/>
          </a:xfrm>
          <a:prstGeom prst="rect">
            <a:avLst/>
          </a:prstGeom>
          <a:solidFill>
            <a:schemeClr val="bg1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81268" y="3500501"/>
            <a:ext cx="108000" cy="1800000"/>
          </a:xfrm>
          <a:prstGeom prst="rect">
            <a:avLst/>
          </a:prstGeom>
          <a:solidFill>
            <a:srgbClr val="455B6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325150" y="5553279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050" dirty="0" smtClean="0">
                <a:solidFill>
                  <a:schemeClr val="bg1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459685" y="3777816"/>
            <a:ext cx="180000" cy="180000"/>
          </a:xfrm>
          <a:prstGeom prst="ellipse">
            <a:avLst/>
          </a:prstGeom>
          <a:solidFill>
            <a:srgbClr val="455B6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10618" y="3754230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계획</a:t>
            </a:r>
            <a:endParaRPr lang="en-US" altLang="ko-KR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59685" y="4177866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810620" y="4154280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haroni" panose="02010803020104030203" pitchFamily="2" charset="-79"/>
              </a:rPr>
              <a:t>설계 계획</a:t>
            </a:r>
            <a:endParaRPr lang="en-US" altLang="ko-KR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459685" y="4577916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810619" y="4554330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haroni" panose="02010803020104030203" pitchFamily="2" charset="-79"/>
              </a:rPr>
              <a:t>개발 일정</a:t>
            </a:r>
            <a:endParaRPr lang="en-US" altLang="ko-KR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381120" y="1945371"/>
            <a:ext cx="2435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Chapter 2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계획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How &amp; Plan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8397869" y="1685619"/>
            <a:ext cx="108000" cy="3600000"/>
          </a:xfrm>
          <a:prstGeom prst="rect">
            <a:avLst/>
          </a:prstGeom>
          <a:solidFill>
            <a:schemeClr val="bg1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397869" y="2581977"/>
            <a:ext cx="108000" cy="2700000"/>
          </a:xfrm>
          <a:prstGeom prst="rect">
            <a:avLst/>
          </a:prstGeom>
          <a:solidFill>
            <a:srgbClr val="455B6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941751" y="5553279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schemeClr val="bg1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076286" y="3777816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58" y="3754230"/>
            <a:ext cx="4860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haroni" panose="02010803020104030203" pitchFamily="2" charset="-79"/>
              </a:rPr>
              <a:t>시 연</a:t>
            </a:r>
            <a:endParaRPr lang="en-US" altLang="ko-KR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076286" y="4177866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555458" y="4154280"/>
            <a:ext cx="4860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haroni" panose="02010803020104030203" pitchFamily="2" charset="-79"/>
              </a:rPr>
              <a:t>의 견</a:t>
            </a:r>
            <a:endParaRPr lang="en-US" altLang="ko-KR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076286" y="4577916"/>
            <a:ext cx="180000" cy="180000"/>
          </a:xfrm>
          <a:prstGeom prst="ellipse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427219" y="4554330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cs typeface="Aharoni" panose="02010803020104030203" pitchFamily="2" charset="-79"/>
              </a:rPr>
              <a:t>향후 계획</a:t>
            </a:r>
            <a:endParaRPr lang="en-US" altLang="ko-KR" sz="10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997721" y="1945371"/>
            <a:ext cx="2435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Chapter 3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시연 및 보충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Result &amp; Supplement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목 차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3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8003" y="3779269"/>
            <a:ext cx="4690672" cy="1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8002" y="3779269"/>
            <a:ext cx="3480855" cy="151312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03494" y="2740357"/>
            <a:ext cx="6742294" cy="646305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prstClr val="black">
                      <a:alpha val="60000"/>
                    </a:prstClr>
                  </a:solidFill>
                </a:ln>
                <a:solidFill>
                  <a:srgbClr val="455B6B"/>
                </a:solidFill>
              </a:rPr>
              <a:t>Chapter 3</a:t>
            </a:r>
            <a:endParaRPr lang="ko-KR" altLang="en-US" sz="3600" dirty="0">
              <a:ln>
                <a:solidFill>
                  <a:prstClr val="black">
                    <a:alpha val="60000"/>
                  </a:prstClr>
                </a:solidFill>
              </a:ln>
              <a:solidFill>
                <a:srgbClr val="455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1238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8877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47583" y="2861281"/>
            <a:ext cx="6454116" cy="2713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075173" y="2996948"/>
            <a:ext cx="5998936" cy="2651832"/>
          </a:xfrm>
          <a:custGeom>
            <a:avLst/>
            <a:gdLst>
              <a:gd name="connsiteX0" fmla="*/ 131256 w 5998936"/>
              <a:gd name="connsiteY0" fmla="*/ 0 h 2651832"/>
              <a:gd name="connsiteX1" fmla="*/ 5870845 w 5998936"/>
              <a:gd name="connsiteY1" fmla="*/ 0 h 2651832"/>
              <a:gd name="connsiteX2" fmla="*/ 5998936 w 5998936"/>
              <a:gd name="connsiteY2" fmla="*/ 2577283 h 2651832"/>
              <a:gd name="connsiteX3" fmla="*/ 5988984 w 5998936"/>
              <a:gd name="connsiteY3" fmla="*/ 2560124 h 2651832"/>
              <a:gd name="connsiteX4" fmla="*/ 5935862 w 5998936"/>
              <a:gd name="connsiteY4" fmla="*/ 2651714 h 2651832"/>
              <a:gd name="connsiteX5" fmla="*/ 5882740 w 5998936"/>
              <a:gd name="connsiteY5" fmla="*/ 2560124 h 2651832"/>
              <a:gd name="connsiteX6" fmla="*/ 5829618 w 5998936"/>
              <a:gd name="connsiteY6" fmla="*/ 2651714 h 2651832"/>
              <a:gd name="connsiteX7" fmla="*/ 5776496 w 5998936"/>
              <a:gd name="connsiteY7" fmla="*/ 2560124 h 2651832"/>
              <a:gd name="connsiteX8" fmla="*/ 5728414 w 5998936"/>
              <a:gd name="connsiteY8" fmla="*/ 2643023 h 2651832"/>
              <a:gd name="connsiteX9" fmla="*/ 5680333 w 5998936"/>
              <a:gd name="connsiteY9" fmla="*/ 2560124 h 2651832"/>
              <a:gd name="connsiteX10" fmla="*/ 5627211 w 5998936"/>
              <a:gd name="connsiteY10" fmla="*/ 2651714 h 2651832"/>
              <a:gd name="connsiteX11" fmla="*/ 5574089 w 5998936"/>
              <a:gd name="connsiteY11" fmla="*/ 2560124 h 2651832"/>
              <a:gd name="connsiteX12" fmla="*/ 5520968 w 5998936"/>
              <a:gd name="connsiteY12" fmla="*/ 2651713 h 2651832"/>
              <a:gd name="connsiteX13" fmla="*/ 5467846 w 5998936"/>
              <a:gd name="connsiteY13" fmla="*/ 2560124 h 2651832"/>
              <a:gd name="connsiteX14" fmla="*/ 5414724 w 5998936"/>
              <a:gd name="connsiteY14" fmla="*/ 2651714 h 2651832"/>
              <a:gd name="connsiteX15" fmla="*/ 5361602 w 5998936"/>
              <a:gd name="connsiteY15" fmla="*/ 2560124 h 2651832"/>
              <a:gd name="connsiteX16" fmla="*/ 5308480 w 5998936"/>
              <a:gd name="connsiteY16" fmla="*/ 2651714 h 2651832"/>
              <a:gd name="connsiteX17" fmla="*/ 5255358 w 5998936"/>
              <a:gd name="connsiteY17" fmla="*/ 2560124 h 2651832"/>
              <a:gd name="connsiteX18" fmla="*/ 5202236 w 5998936"/>
              <a:gd name="connsiteY18" fmla="*/ 2651714 h 2651832"/>
              <a:gd name="connsiteX19" fmla="*/ 5149114 w 5998936"/>
              <a:gd name="connsiteY19" fmla="*/ 2560124 h 2651832"/>
              <a:gd name="connsiteX20" fmla="*/ 5095992 w 5998936"/>
              <a:gd name="connsiteY20" fmla="*/ 2651714 h 2651832"/>
              <a:gd name="connsiteX21" fmla="*/ 5042870 w 5998936"/>
              <a:gd name="connsiteY21" fmla="*/ 2560124 h 2651832"/>
              <a:gd name="connsiteX22" fmla="*/ 4989748 w 5998936"/>
              <a:gd name="connsiteY22" fmla="*/ 2651714 h 2651832"/>
              <a:gd name="connsiteX23" fmla="*/ 4936626 w 5998936"/>
              <a:gd name="connsiteY23" fmla="*/ 2560124 h 2651832"/>
              <a:gd name="connsiteX24" fmla="*/ 4883504 w 5998936"/>
              <a:gd name="connsiteY24" fmla="*/ 2651714 h 2651832"/>
              <a:gd name="connsiteX25" fmla="*/ 4830382 w 5998936"/>
              <a:gd name="connsiteY25" fmla="*/ 2560124 h 2651832"/>
              <a:gd name="connsiteX26" fmla="*/ 4777260 w 5998936"/>
              <a:gd name="connsiteY26" fmla="*/ 2651714 h 2651832"/>
              <a:gd name="connsiteX27" fmla="*/ 4724138 w 5998936"/>
              <a:gd name="connsiteY27" fmla="*/ 2560124 h 2651832"/>
              <a:gd name="connsiteX28" fmla="*/ 4671016 w 5998936"/>
              <a:gd name="connsiteY28" fmla="*/ 2651714 h 2651832"/>
              <a:gd name="connsiteX29" fmla="*/ 4617894 w 5998936"/>
              <a:gd name="connsiteY29" fmla="*/ 2560124 h 2651832"/>
              <a:gd name="connsiteX30" fmla="*/ 4564772 w 5998936"/>
              <a:gd name="connsiteY30" fmla="*/ 2651713 h 2651832"/>
              <a:gd name="connsiteX31" fmla="*/ 4511651 w 5998936"/>
              <a:gd name="connsiteY31" fmla="*/ 2560124 h 2651832"/>
              <a:gd name="connsiteX32" fmla="*/ 4458529 w 5998936"/>
              <a:gd name="connsiteY32" fmla="*/ 2651714 h 2651832"/>
              <a:gd name="connsiteX33" fmla="*/ 4405407 w 5998936"/>
              <a:gd name="connsiteY33" fmla="*/ 2560124 h 2651832"/>
              <a:gd name="connsiteX34" fmla="*/ 4352285 w 5998936"/>
              <a:gd name="connsiteY34" fmla="*/ 2651714 h 2651832"/>
              <a:gd name="connsiteX35" fmla="*/ 4299163 w 5998936"/>
              <a:gd name="connsiteY35" fmla="*/ 2560124 h 2651832"/>
              <a:gd name="connsiteX36" fmla="*/ 4246041 w 5998936"/>
              <a:gd name="connsiteY36" fmla="*/ 2651714 h 2651832"/>
              <a:gd name="connsiteX37" fmla="*/ 4192919 w 5998936"/>
              <a:gd name="connsiteY37" fmla="*/ 2560124 h 2651832"/>
              <a:gd name="connsiteX38" fmla="*/ 4139797 w 5998936"/>
              <a:gd name="connsiteY38" fmla="*/ 2651714 h 2651832"/>
              <a:gd name="connsiteX39" fmla="*/ 4086675 w 5998936"/>
              <a:gd name="connsiteY39" fmla="*/ 2560124 h 2651832"/>
              <a:gd name="connsiteX40" fmla="*/ 4033553 w 5998936"/>
              <a:gd name="connsiteY40" fmla="*/ 2651714 h 2651832"/>
              <a:gd name="connsiteX41" fmla="*/ 3980431 w 5998936"/>
              <a:gd name="connsiteY41" fmla="*/ 2560124 h 2651832"/>
              <a:gd name="connsiteX42" fmla="*/ 3927309 w 5998936"/>
              <a:gd name="connsiteY42" fmla="*/ 2651714 h 2651832"/>
              <a:gd name="connsiteX43" fmla="*/ 3874187 w 5998936"/>
              <a:gd name="connsiteY43" fmla="*/ 2560124 h 2651832"/>
              <a:gd name="connsiteX44" fmla="*/ 3821065 w 5998936"/>
              <a:gd name="connsiteY44" fmla="*/ 2651714 h 2651832"/>
              <a:gd name="connsiteX45" fmla="*/ 3767943 w 5998936"/>
              <a:gd name="connsiteY45" fmla="*/ 2560124 h 2651832"/>
              <a:gd name="connsiteX46" fmla="*/ 3714821 w 5998936"/>
              <a:gd name="connsiteY46" fmla="*/ 2651714 h 2651832"/>
              <a:gd name="connsiteX47" fmla="*/ 3661699 w 5998936"/>
              <a:gd name="connsiteY47" fmla="*/ 2560124 h 2651832"/>
              <a:gd name="connsiteX48" fmla="*/ 3608577 w 5998936"/>
              <a:gd name="connsiteY48" fmla="*/ 2651713 h 2651832"/>
              <a:gd name="connsiteX49" fmla="*/ 3555456 w 5998936"/>
              <a:gd name="connsiteY49" fmla="*/ 2560124 h 2651832"/>
              <a:gd name="connsiteX50" fmla="*/ 3502334 w 5998936"/>
              <a:gd name="connsiteY50" fmla="*/ 2651714 h 2651832"/>
              <a:gd name="connsiteX51" fmla="*/ 3449212 w 5998936"/>
              <a:gd name="connsiteY51" fmla="*/ 2560124 h 2651832"/>
              <a:gd name="connsiteX52" fmla="*/ 3396090 w 5998936"/>
              <a:gd name="connsiteY52" fmla="*/ 2651714 h 2651832"/>
              <a:gd name="connsiteX53" fmla="*/ 3342968 w 5998936"/>
              <a:gd name="connsiteY53" fmla="*/ 2560124 h 2651832"/>
              <a:gd name="connsiteX54" fmla="*/ 3289846 w 5998936"/>
              <a:gd name="connsiteY54" fmla="*/ 2651714 h 2651832"/>
              <a:gd name="connsiteX55" fmla="*/ 3236724 w 5998936"/>
              <a:gd name="connsiteY55" fmla="*/ 2560124 h 2651832"/>
              <a:gd name="connsiteX56" fmla="*/ 3183602 w 5998936"/>
              <a:gd name="connsiteY56" fmla="*/ 2651714 h 2651832"/>
              <a:gd name="connsiteX57" fmla="*/ 3130480 w 5998936"/>
              <a:gd name="connsiteY57" fmla="*/ 2560124 h 2651832"/>
              <a:gd name="connsiteX58" fmla="*/ 3077289 w 5998936"/>
              <a:gd name="connsiteY58" fmla="*/ 2651832 h 2651832"/>
              <a:gd name="connsiteX59" fmla="*/ 3024099 w 5998936"/>
              <a:gd name="connsiteY59" fmla="*/ 2560124 h 2651832"/>
              <a:gd name="connsiteX60" fmla="*/ 2970977 w 5998936"/>
              <a:gd name="connsiteY60" fmla="*/ 2651713 h 2651832"/>
              <a:gd name="connsiteX61" fmla="*/ 2917856 w 5998936"/>
              <a:gd name="connsiteY61" fmla="*/ 2560124 h 2651832"/>
              <a:gd name="connsiteX62" fmla="*/ 2864734 w 5998936"/>
              <a:gd name="connsiteY62" fmla="*/ 2651714 h 2651832"/>
              <a:gd name="connsiteX63" fmla="*/ 2811612 w 5998936"/>
              <a:gd name="connsiteY63" fmla="*/ 2560124 h 2651832"/>
              <a:gd name="connsiteX64" fmla="*/ 2758490 w 5998936"/>
              <a:gd name="connsiteY64" fmla="*/ 2651714 h 2651832"/>
              <a:gd name="connsiteX65" fmla="*/ 2705368 w 5998936"/>
              <a:gd name="connsiteY65" fmla="*/ 2560124 h 2651832"/>
              <a:gd name="connsiteX66" fmla="*/ 2652246 w 5998936"/>
              <a:gd name="connsiteY66" fmla="*/ 2651714 h 2651832"/>
              <a:gd name="connsiteX67" fmla="*/ 2599124 w 5998936"/>
              <a:gd name="connsiteY67" fmla="*/ 2560124 h 2651832"/>
              <a:gd name="connsiteX68" fmla="*/ 2551042 w 5998936"/>
              <a:gd name="connsiteY68" fmla="*/ 2643023 h 2651832"/>
              <a:gd name="connsiteX69" fmla="*/ 2502961 w 5998936"/>
              <a:gd name="connsiteY69" fmla="*/ 2560124 h 2651832"/>
              <a:gd name="connsiteX70" fmla="*/ 2449839 w 5998936"/>
              <a:gd name="connsiteY70" fmla="*/ 2651714 h 2651832"/>
              <a:gd name="connsiteX71" fmla="*/ 2396717 w 5998936"/>
              <a:gd name="connsiteY71" fmla="*/ 2560124 h 2651832"/>
              <a:gd name="connsiteX72" fmla="*/ 2343595 w 5998936"/>
              <a:gd name="connsiteY72" fmla="*/ 2651713 h 2651832"/>
              <a:gd name="connsiteX73" fmla="*/ 2290474 w 5998936"/>
              <a:gd name="connsiteY73" fmla="*/ 2560124 h 2651832"/>
              <a:gd name="connsiteX74" fmla="*/ 2237352 w 5998936"/>
              <a:gd name="connsiteY74" fmla="*/ 2651714 h 2651832"/>
              <a:gd name="connsiteX75" fmla="*/ 2184230 w 5998936"/>
              <a:gd name="connsiteY75" fmla="*/ 2560124 h 2651832"/>
              <a:gd name="connsiteX76" fmla="*/ 2131108 w 5998936"/>
              <a:gd name="connsiteY76" fmla="*/ 2651714 h 2651832"/>
              <a:gd name="connsiteX77" fmla="*/ 2077986 w 5998936"/>
              <a:gd name="connsiteY77" fmla="*/ 2560124 h 2651832"/>
              <a:gd name="connsiteX78" fmla="*/ 2024864 w 5998936"/>
              <a:gd name="connsiteY78" fmla="*/ 2651714 h 2651832"/>
              <a:gd name="connsiteX79" fmla="*/ 1971742 w 5998936"/>
              <a:gd name="connsiteY79" fmla="*/ 2560124 h 2651832"/>
              <a:gd name="connsiteX80" fmla="*/ 1918620 w 5998936"/>
              <a:gd name="connsiteY80" fmla="*/ 2651714 h 2651832"/>
              <a:gd name="connsiteX81" fmla="*/ 1865498 w 5998936"/>
              <a:gd name="connsiteY81" fmla="*/ 2560124 h 2651832"/>
              <a:gd name="connsiteX82" fmla="*/ 1812376 w 5998936"/>
              <a:gd name="connsiteY82" fmla="*/ 2651714 h 2651832"/>
              <a:gd name="connsiteX83" fmla="*/ 1759254 w 5998936"/>
              <a:gd name="connsiteY83" fmla="*/ 2560124 h 2651832"/>
              <a:gd name="connsiteX84" fmla="*/ 1706132 w 5998936"/>
              <a:gd name="connsiteY84" fmla="*/ 2651714 h 2651832"/>
              <a:gd name="connsiteX85" fmla="*/ 1653010 w 5998936"/>
              <a:gd name="connsiteY85" fmla="*/ 2560124 h 2651832"/>
              <a:gd name="connsiteX86" fmla="*/ 1599888 w 5998936"/>
              <a:gd name="connsiteY86" fmla="*/ 2651714 h 2651832"/>
              <a:gd name="connsiteX87" fmla="*/ 1546766 w 5998936"/>
              <a:gd name="connsiteY87" fmla="*/ 2560124 h 2651832"/>
              <a:gd name="connsiteX88" fmla="*/ 1493644 w 5998936"/>
              <a:gd name="connsiteY88" fmla="*/ 2651714 h 2651832"/>
              <a:gd name="connsiteX89" fmla="*/ 1440522 w 5998936"/>
              <a:gd name="connsiteY89" fmla="*/ 2560124 h 2651832"/>
              <a:gd name="connsiteX90" fmla="*/ 1387400 w 5998936"/>
              <a:gd name="connsiteY90" fmla="*/ 2651713 h 2651832"/>
              <a:gd name="connsiteX91" fmla="*/ 1334279 w 5998936"/>
              <a:gd name="connsiteY91" fmla="*/ 2560124 h 2651832"/>
              <a:gd name="connsiteX92" fmla="*/ 1281157 w 5998936"/>
              <a:gd name="connsiteY92" fmla="*/ 2651714 h 2651832"/>
              <a:gd name="connsiteX93" fmla="*/ 1228035 w 5998936"/>
              <a:gd name="connsiteY93" fmla="*/ 2560124 h 2651832"/>
              <a:gd name="connsiteX94" fmla="*/ 1174913 w 5998936"/>
              <a:gd name="connsiteY94" fmla="*/ 2651714 h 2651832"/>
              <a:gd name="connsiteX95" fmla="*/ 1121791 w 5998936"/>
              <a:gd name="connsiteY95" fmla="*/ 2560124 h 2651832"/>
              <a:gd name="connsiteX96" fmla="*/ 1068669 w 5998936"/>
              <a:gd name="connsiteY96" fmla="*/ 2651714 h 2651832"/>
              <a:gd name="connsiteX97" fmla="*/ 1015547 w 5998936"/>
              <a:gd name="connsiteY97" fmla="*/ 2560124 h 2651832"/>
              <a:gd name="connsiteX98" fmla="*/ 962425 w 5998936"/>
              <a:gd name="connsiteY98" fmla="*/ 2651714 h 2651832"/>
              <a:gd name="connsiteX99" fmla="*/ 909303 w 5998936"/>
              <a:gd name="connsiteY99" fmla="*/ 2560124 h 2651832"/>
              <a:gd name="connsiteX100" fmla="*/ 856181 w 5998936"/>
              <a:gd name="connsiteY100" fmla="*/ 2651713 h 2651832"/>
              <a:gd name="connsiteX101" fmla="*/ 803059 w 5998936"/>
              <a:gd name="connsiteY101" fmla="*/ 2560124 h 2651832"/>
              <a:gd name="connsiteX102" fmla="*/ 749937 w 5998936"/>
              <a:gd name="connsiteY102" fmla="*/ 2651714 h 2651832"/>
              <a:gd name="connsiteX103" fmla="*/ 696815 w 5998936"/>
              <a:gd name="connsiteY103" fmla="*/ 2560124 h 2651832"/>
              <a:gd name="connsiteX104" fmla="*/ 643693 w 5998936"/>
              <a:gd name="connsiteY104" fmla="*/ 2651714 h 2651832"/>
              <a:gd name="connsiteX105" fmla="*/ 590571 w 5998936"/>
              <a:gd name="connsiteY105" fmla="*/ 2560124 h 2651832"/>
              <a:gd name="connsiteX106" fmla="*/ 537449 w 5998936"/>
              <a:gd name="connsiteY106" fmla="*/ 2651713 h 2651832"/>
              <a:gd name="connsiteX107" fmla="*/ 484327 w 5998936"/>
              <a:gd name="connsiteY107" fmla="*/ 2560124 h 2651832"/>
              <a:gd name="connsiteX108" fmla="*/ 431205 w 5998936"/>
              <a:gd name="connsiteY108" fmla="*/ 2651713 h 2651832"/>
              <a:gd name="connsiteX109" fmla="*/ 378084 w 5998936"/>
              <a:gd name="connsiteY109" fmla="*/ 2560124 h 2651832"/>
              <a:gd name="connsiteX110" fmla="*/ 324962 w 5998936"/>
              <a:gd name="connsiteY110" fmla="*/ 2651714 h 2651832"/>
              <a:gd name="connsiteX111" fmla="*/ 271840 w 5998936"/>
              <a:gd name="connsiteY111" fmla="*/ 2560124 h 2651832"/>
              <a:gd name="connsiteX112" fmla="*/ 218718 w 5998936"/>
              <a:gd name="connsiteY112" fmla="*/ 2651714 h 2651832"/>
              <a:gd name="connsiteX113" fmla="*/ 165596 w 5998936"/>
              <a:gd name="connsiteY113" fmla="*/ 2560124 h 2651832"/>
              <a:gd name="connsiteX114" fmla="*/ 112474 w 5998936"/>
              <a:gd name="connsiteY114" fmla="*/ 2651714 h 2651832"/>
              <a:gd name="connsiteX115" fmla="*/ 59352 w 5998936"/>
              <a:gd name="connsiteY115" fmla="*/ 2560124 h 2651832"/>
              <a:gd name="connsiteX116" fmla="*/ 6230 w 5998936"/>
              <a:gd name="connsiteY116" fmla="*/ 2651714 h 2651832"/>
              <a:gd name="connsiteX117" fmla="*/ 0 w 5998936"/>
              <a:gd name="connsiteY117" fmla="*/ 2640972 h 265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998936" h="2651832">
                <a:moveTo>
                  <a:pt x="131256" y="0"/>
                </a:moveTo>
                <a:lnTo>
                  <a:pt x="5870845" y="0"/>
                </a:lnTo>
                <a:lnTo>
                  <a:pt x="5998936" y="2577283"/>
                </a:lnTo>
                <a:lnTo>
                  <a:pt x="5988984" y="2560124"/>
                </a:lnTo>
                <a:lnTo>
                  <a:pt x="5935862" y="2651714"/>
                </a:lnTo>
                <a:lnTo>
                  <a:pt x="5882740" y="2560124"/>
                </a:lnTo>
                <a:lnTo>
                  <a:pt x="5829618" y="2651714"/>
                </a:lnTo>
                <a:lnTo>
                  <a:pt x="5776496" y="2560124"/>
                </a:lnTo>
                <a:lnTo>
                  <a:pt x="5728414" y="2643023"/>
                </a:lnTo>
                <a:lnTo>
                  <a:pt x="5680333" y="2560124"/>
                </a:lnTo>
                <a:lnTo>
                  <a:pt x="5627211" y="2651714"/>
                </a:lnTo>
                <a:lnTo>
                  <a:pt x="5574089" y="2560124"/>
                </a:lnTo>
                <a:lnTo>
                  <a:pt x="5520968" y="2651713"/>
                </a:lnTo>
                <a:lnTo>
                  <a:pt x="5467846" y="2560124"/>
                </a:lnTo>
                <a:lnTo>
                  <a:pt x="5414724" y="2651714"/>
                </a:lnTo>
                <a:lnTo>
                  <a:pt x="5361602" y="2560124"/>
                </a:lnTo>
                <a:lnTo>
                  <a:pt x="5308480" y="2651714"/>
                </a:lnTo>
                <a:lnTo>
                  <a:pt x="5255358" y="2560124"/>
                </a:lnTo>
                <a:lnTo>
                  <a:pt x="5202236" y="2651714"/>
                </a:lnTo>
                <a:lnTo>
                  <a:pt x="5149114" y="2560124"/>
                </a:lnTo>
                <a:lnTo>
                  <a:pt x="5095992" y="2651714"/>
                </a:lnTo>
                <a:lnTo>
                  <a:pt x="5042870" y="2560124"/>
                </a:lnTo>
                <a:lnTo>
                  <a:pt x="4989748" y="2651714"/>
                </a:lnTo>
                <a:lnTo>
                  <a:pt x="4936626" y="2560124"/>
                </a:lnTo>
                <a:lnTo>
                  <a:pt x="4883504" y="2651714"/>
                </a:lnTo>
                <a:lnTo>
                  <a:pt x="4830382" y="2560124"/>
                </a:lnTo>
                <a:lnTo>
                  <a:pt x="4777260" y="2651714"/>
                </a:lnTo>
                <a:lnTo>
                  <a:pt x="4724138" y="2560124"/>
                </a:lnTo>
                <a:lnTo>
                  <a:pt x="4671016" y="2651714"/>
                </a:lnTo>
                <a:lnTo>
                  <a:pt x="4617894" y="2560124"/>
                </a:lnTo>
                <a:lnTo>
                  <a:pt x="4564772" y="2651713"/>
                </a:lnTo>
                <a:lnTo>
                  <a:pt x="4511651" y="2560124"/>
                </a:lnTo>
                <a:lnTo>
                  <a:pt x="4458529" y="2651714"/>
                </a:lnTo>
                <a:lnTo>
                  <a:pt x="4405407" y="2560124"/>
                </a:lnTo>
                <a:lnTo>
                  <a:pt x="4352285" y="2651714"/>
                </a:lnTo>
                <a:lnTo>
                  <a:pt x="4299163" y="2560124"/>
                </a:lnTo>
                <a:lnTo>
                  <a:pt x="4246041" y="2651714"/>
                </a:lnTo>
                <a:lnTo>
                  <a:pt x="4192919" y="2560124"/>
                </a:lnTo>
                <a:lnTo>
                  <a:pt x="4139797" y="2651714"/>
                </a:lnTo>
                <a:lnTo>
                  <a:pt x="4086675" y="2560124"/>
                </a:lnTo>
                <a:lnTo>
                  <a:pt x="4033553" y="2651714"/>
                </a:lnTo>
                <a:lnTo>
                  <a:pt x="3980431" y="2560124"/>
                </a:lnTo>
                <a:lnTo>
                  <a:pt x="3927309" y="2651714"/>
                </a:lnTo>
                <a:lnTo>
                  <a:pt x="3874187" y="2560124"/>
                </a:lnTo>
                <a:lnTo>
                  <a:pt x="3821065" y="2651714"/>
                </a:lnTo>
                <a:lnTo>
                  <a:pt x="3767943" y="2560124"/>
                </a:lnTo>
                <a:lnTo>
                  <a:pt x="3714821" y="2651714"/>
                </a:lnTo>
                <a:lnTo>
                  <a:pt x="3661699" y="2560124"/>
                </a:lnTo>
                <a:lnTo>
                  <a:pt x="3608577" y="2651713"/>
                </a:lnTo>
                <a:lnTo>
                  <a:pt x="3555456" y="2560124"/>
                </a:lnTo>
                <a:lnTo>
                  <a:pt x="3502334" y="2651714"/>
                </a:lnTo>
                <a:lnTo>
                  <a:pt x="3449212" y="2560124"/>
                </a:lnTo>
                <a:lnTo>
                  <a:pt x="3396090" y="2651714"/>
                </a:lnTo>
                <a:lnTo>
                  <a:pt x="3342968" y="2560124"/>
                </a:lnTo>
                <a:lnTo>
                  <a:pt x="3289846" y="2651714"/>
                </a:lnTo>
                <a:lnTo>
                  <a:pt x="3236724" y="2560124"/>
                </a:lnTo>
                <a:lnTo>
                  <a:pt x="3183602" y="2651714"/>
                </a:lnTo>
                <a:lnTo>
                  <a:pt x="3130480" y="2560124"/>
                </a:lnTo>
                <a:lnTo>
                  <a:pt x="3077289" y="2651832"/>
                </a:lnTo>
                <a:lnTo>
                  <a:pt x="3024099" y="2560124"/>
                </a:lnTo>
                <a:lnTo>
                  <a:pt x="2970977" y="2651713"/>
                </a:lnTo>
                <a:lnTo>
                  <a:pt x="2917856" y="2560124"/>
                </a:lnTo>
                <a:lnTo>
                  <a:pt x="2864734" y="2651714"/>
                </a:lnTo>
                <a:lnTo>
                  <a:pt x="2811612" y="2560124"/>
                </a:lnTo>
                <a:lnTo>
                  <a:pt x="2758490" y="2651714"/>
                </a:lnTo>
                <a:lnTo>
                  <a:pt x="2705368" y="2560124"/>
                </a:lnTo>
                <a:lnTo>
                  <a:pt x="2652246" y="2651714"/>
                </a:lnTo>
                <a:lnTo>
                  <a:pt x="2599124" y="2560124"/>
                </a:lnTo>
                <a:lnTo>
                  <a:pt x="2551042" y="2643023"/>
                </a:lnTo>
                <a:lnTo>
                  <a:pt x="2502961" y="2560124"/>
                </a:lnTo>
                <a:lnTo>
                  <a:pt x="2449839" y="2651714"/>
                </a:lnTo>
                <a:lnTo>
                  <a:pt x="2396717" y="2560124"/>
                </a:lnTo>
                <a:lnTo>
                  <a:pt x="2343595" y="2651713"/>
                </a:lnTo>
                <a:lnTo>
                  <a:pt x="2290474" y="2560124"/>
                </a:lnTo>
                <a:lnTo>
                  <a:pt x="2237352" y="2651714"/>
                </a:lnTo>
                <a:lnTo>
                  <a:pt x="2184230" y="2560124"/>
                </a:lnTo>
                <a:lnTo>
                  <a:pt x="2131108" y="2651714"/>
                </a:lnTo>
                <a:lnTo>
                  <a:pt x="2077986" y="2560124"/>
                </a:lnTo>
                <a:lnTo>
                  <a:pt x="2024864" y="2651714"/>
                </a:lnTo>
                <a:lnTo>
                  <a:pt x="1971742" y="2560124"/>
                </a:lnTo>
                <a:lnTo>
                  <a:pt x="1918620" y="2651714"/>
                </a:lnTo>
                <a:lnTo>
                  <a:pt x="1865498" y="2560124"/>
                </a:lnTo>
                <a:lnTo>
                  <a:pt x="1812376" y="2651714"/>
                </a:lnTo>
                <a:lnTo>
                  <a:pt x="1759254" y="2560124"/>
                </a:lnTo>
                <a:lnTo>
                  <a:pt x="1706132" y="2651714"/>
                </a:lnTo>
                <a:lnTo>
                  <a:pt x="1653010" y="2560124"/>
                </a:lnTo>
                <a:lnTo>
                  <a:pt x="1599888" y="2651714"/>
                </a:lnTo>
                <a:lnTo>
                  <a:pt x="1546766" y="2560124"/>
                </a:lnTo>
                <a:lnTo>
                  <a:pt x="1493644" y="2651714"/>
                </a:lnTo>
                <a:lnTo>
                  <a:pt x="1440522" y="2560124"/>
                </a:lnTo>
                <a:lnTo>
                  <a:pt x="1387400" y="2651713"/>
                </a:lnTo>
                <a:lnTo>
                  <a:pt x="1334279" y="2560124"/>
                </a:lnTo>
                <a:lnTo>
                  <a:pt x="1281157" y="2651714"/>
                </a:lnTo>
                <a:lnTo>
                  <a:pt x="1228035" y="2560124"/>
                </a:lnTo>
                <a:lnTo>
                  <a:pt x="1174913" y="2651714"/>
                </a:lnTo>
                <a:lnTo>
                  <a:pt x="1121791" y="2560124"/>
                </a:lnTo>
                <a:lnTo>
                  <a:pt x="1068669" y="2651714"/>
                </a:lnTo>
                <a:lnTo>
                  <a:pt x="1015547" y="2560124"/>
                </a:lnTo>
                <a:lnTo>
                  <a:pt x="962425" y="2651714"/>
                </a:lnTo>
                <a:lnTo>
                  <a:pt x="909303" y="2560124"/>
                </a:lnTo>
                <a:lnTo>
                  <a:pt x="856181" y="2651713"/>
                </a:lnTo>
                <a:lnTo>
                  <a:pt x="803059" y="2560124"/>
                </a:lnTo>
                <a:lnTo>
                  <a:pt x="749937" y="2651714"/>
                </a:lnTo>
                <a:lnTo>
                  <a:pt x="696815" y="2560124"/>
                </a:lnTo>
                <a:lnTo>
                  <a:pt x="643693" y="2651714"/>
                </a:lnTo>
                <a:lnTo>
                  <a:pt x="590571" y="2560124"/>
                </a:lnTo>
                <a:lnTo>
                  <a:pt x="537449" y="2651713"/>
                </a:lnTo>
                <a:lnTo>
                  <a:pt x="484327" y="2560124"/>
                </a:lnTo>
                <a:lnTo>
                  <a:pt x="431205" y="2651713"/>
                </a:lnTo>
                <a:lnTo>
                  <a:pt x="378084" y="2560124"/>
                </a:lnTo>
                <a:lnTo>
                  <a:pt x="324962" y="2651714"/>
                </a:lnTo>
                <a:lnTo>
                  <a:pt x="271840" y="2560124"/>
                </a:lnTo>
                <a:lnTo>
                  <a:pt x="218718" y="2651714"/>
                </a:lnTo>
                <a:lnTo>
                  <a:pt x="165596" y="2560124"/>
                </a:lnTo>
                <a:lnTo>
                  <a:pt x="112474" y="2651714"/>
                </a:lnTo>
                <a:lnTo>
                  <a:pt x="59352" y="2560124"/>
                </a:lnTo>
                <a:lnTo>
                  <a:pt x="6230" y="2651714"/>
                </a:lnTo>
                <a:lnTo>
                  <a:pt x="0" y="26409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5588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2200" dirty="0" smtClean="0">
                <a:solidFill>
                  <a:schemeClr val="tx1"/>
                </a:solidFill>
                <a:hlinkClick r:id="rId2"/>
              </a:rPr>
              <a:t>http://70.12.115.184:8000/miniproject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483" y="1880104"/>
            <a:ext cx="539425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 smtClean="0">
                <a:solidFill>
                  <a:prstClr val="white"/>
                </a:solidFill>
              </a:rPr>
              <a:t>Review together</a:t>
            </a:r>
            <a:endParaRPr lang="en-US" altLang="ko-KR" sz="3200" b="1" i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시 연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6956" y="4172133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54311" y="3824571"/>
            <a:ext cx="1818407" cy="494270"/>
          </a:xfrm>
          <a:prstGeom prst="roundRect">
            <a:avLst/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세미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11768" y="4353491"/>
            <a:ext cx="3797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Talk Board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기능 구현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rgbClr val="44546A">
                    <a:lumMod val="75000"/>
                  </a:srgbClr>
                </a:solidFill>
              </a:rPr>
              <a:t>댓글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 기능 구현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rgbClr val="44546A">
                    <a:lumMod val="75000"/>
                  </a:srgbClr>
                </a:solidFill>
              </a:rPr>
              <a:t>페이징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 기능 구현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Logo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제작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DB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설계 및 구현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6345" y="3646493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55B6B"/>
                </a:solidFill>
              </a:rPr>
              <a:t>★★★</a:t>
            </a:r>
            <a:r>
              <a:rPr lang="ko-KR" altLang="en-US" dirty="0">
                <a:solidFill>
                  <a:srgbClr val="455B6B"/>
                </a:solidFill>
              </a:rPr>
              <a:t>★</a:t>
            </a:r>
            <a:r>
              <a:rPr lang="ko-KR" altLang="en-US" dirty="0" smtClean="0">
                <a:solidFill>
                  <a:schemeClr val="bg1"/>
                </a:solidFill>
              </a:rPr>
              <a:t>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29588" y="4172133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56943" y="3824571"/>
            <a:ext cx="1818407" cy="494270"/>
          </a:xfrm>
          <a:prstGeom prst="roundRect">
            <a:avLst/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찬우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830670" y="4353491"/>
            <a:ext cx="3797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목록 게시판 기능 구현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rgbClr val="44546A">
                    <a:lumMod val="75000"/>
                  </a:srgbClr>
                </a:solidFill>
              </a:rPr>
              <a:t>페이징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 기능 구현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로그인 기능 구현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44546A">
                    <a:lumMod val="75000"/>
                  </a:srgbClr>
                </a:solidFill>
              </a:rPr>
              <a:t>Naver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 API)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DB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설계 및 구현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웹 </a:t>
            </a:r>
            <a:r>
              <a:rPr lang="ko-KR" altLang="en-US" sz="1200" b="1" dirty="0" err="1" smtClean="0">
                <a:solidFill>
                  <a:srgbClr val="44546A">
                    <a:lumMod val="75000"/>
                  </a:srgbClr>
                </a:solidFill>
              </a:rPr>
              <a:t>에디트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 기능 구현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48977" y="3646493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55B6B"/>
                </a:solidFill>
              </a:rPr>
              <a:t>★★★</a:t>
            </a:r>
            <a:r>
              <a:rPr lang="ko-KR" altLang="en-US" dirty="0">
                <a:solidFill>
                  <a:srgbClr val="455B6B"/>
                </a:solidFill>
              </a:rPr>
              <a:t>★</a:t>
            </a:r>
            <a:r>
              <a:rPr lang="ko-KR" altLang="en-US" dirty="0" smtClean="0">
                <a:solidFill>
                  <a:schemeClr val="bg1"/>
                </a:solidFill>
              </a:rPr>
              <a:t>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29588" y="1641492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56943" y="1293930"/>
            <a:ext cx="1818407" cy="494270"/>
          </a:xfrm>
          <a:prstGeom prst="roundRect">
            <a:avLst/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성연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809260" y="1827582"/>
            <a:ext cx="3797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전체적인 프로젝트 관리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아이디어 구체화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메인 디자인 기능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(UI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및 인터페이스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 구축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DB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설계 및 구현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List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기능 구현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48977" y="1115852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55B6B"/>
                </a:solidFill>
              </a:rPr>
              <a:t>★★★</a:t>
            </a:r>
            <a:r>
              <a:rPr lang="ko-KR" altLang="en-US" dirty="0">
                <a:solidFill>
                  <a:srgbClr val="455B6B"/>
                </a:solidFill>
              </a:rPr>
              <a:t>★</a:t>
            </a:r>
            <a:r>
              <a:rPr lang="ko-KR" altLang="en-US" dirty="0" smtClean="0">
                <a:solidFill>
                  <a:schemeClr val="bg1"/>
                </a:solidFill>
              </a:rPr>
              <a:t>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26956" y="1877945"/>
            <a:ext cx="3922725" cy="1092200"/>
          </a:xfrm>
          <a:prstGeom prst="roundRect">
            <a:avLst>
              <a:gd name="adj" fmla="val 50000"/>
            </a:avLst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>
                <a:solidFill>
                  <a:schemeClr val="bg1"/>
                </a:solidFill>
              </a:rPr>
              <a:t>임무 분담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의 견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7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6956" y="4172133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54311" y="3824571"/>
            <a:ext cx="1818407" cy="494270"/>
          </a:xfrm>
          <a:prstGeom prst="roundRect">
            <a:avLst/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세미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961664" y="4313992"/>
            <a:ext cx="379786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프로젝트를 진행해나가면서 수업시간에 배웠던 내용 및 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공공데이터 등을 적극적으로 활용하여 다양하게 구현해내는 다른 팀을 보면서 자극을 받았지만 머릿속에 있는 아이디어를 다 구현해 낼 수 없는 내 실력이 아쉬웠다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다음 프로젝트에는 다양한 것을 구현해낼 수 있도록 미리 공부해야겠다 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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6345" y="3646493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55B6B"/>
                </a:solidFill>
              </a:rPr>
              <a:t>★★★</a:t>
            </a:r>
            <a:r>
              <a:rPr lang="ko-KR" altLang="en-US" dirty="0">
                <a:solidFill>
                  <a:srgbClr val="455B6B"/>
                </a:solidFill>
              </a:rPr>
              <a:t>★</a:t>
            </a:r>
            <a:r>
              <a:rPr lang="ko-KR" altLang="en-US" dirty="0" smtClean="0">
                <a:solidFill>
                  <a:prstClr val="white"/>
                </a:solidFill>
              </a:rPr>
              <a:t>★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29588" y="4172133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56943" y="3824571"/>
            <a:ext cx="1818407" cy="494270"/>
          </a:xfrm>
          <a:prstGeom prst="roundRect">
            <a:avLst/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찬우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20053" y="4313990"/>
            <a:ext cx="36845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일단 계획 했던 것은 만들었는데 </a:t>
            </a:r>
            <a:r>
              <a:rPr lang="ko-KR" altLang="en-US" sz="1200" b="1" dirty="0" err="1" smtClean="0">
                <a:solidFill>
                  <a:srgbClr val="44546A">
                    <a:lumMod val="75000"/>
                  </a:srgbClr>
                </a:solidFill>
              </a:rPr>
              <a:t>네이버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 로그인 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API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의 경우에는 서비스까지 만드는 것 아니면 승인을 안 해주는 것 같다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.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그래서 우리가 할 수 있는 것이 </a:t>
            </a:r>
            <a:r>
              <a:rPr lang="ko-KR" altLang="en-US" sz="1200" b="1" dirty="0" err="1" smtClean="0">
                <a:solidFill>
                  <a:srgbClr val="44546A">
                    <a:lumMod val="75000"/>
                  </a:srgbClr>
                </a:solidFill>
              </a:rPr>
              <a:t>아니여서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44546A">
                    <a:lumMod val="75000"/>
                  </a:srgbClr>
                </a:solidFill>
              </a:rPr>
              <a:t>네이버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 로그인 기능과 관련된 것을 시연할 수 없는 것이 아쉽다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48977" y="3646493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55B6B"/>
                </a:solidFill>
              </a:rPr>
              <a:t>★★★</a:t>
            </a:r>
            <a:r>
              <a:rPr lang="ko-KR" altLang="en-US" dirty="0">
                <a:solidFill>
                  <a:srgbClr val="455B6B"/>
                </a:solidFill>
              </a:rPr>
              <a:t>★</a:t>
            </a:r>
            <a:r>
              <a:rPr lang="ko-KR" altLang="en-US" dirty="0" smtClean="0">
                <a:solidFill>
                  <a:prstClr val="white"/>
                </a:solidFill>
              </a:rPr>
              <a:t>★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29588" y="1641492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56943" y="1293930"/>
            <a:ext cx="1818407" cy="494270"/>
          </a:xfrm>
          <a:prstGeom prst="roundRect">
            <a:avLst/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성연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83394" y="1822180"/>
            <a:ext cx="3797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세계적인 변수가 생겨 작업 흐름이 한번 끊겼던 부분이 아쉬웠고 작업을 진행하면서 추가하고 싶은 부분이 계속 생각나 더해지는 욕심에 비해 기간이 짧은 부분도 아쉬웠다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.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그리고 일단 내 실력이 제일 아쉽다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.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언제쯤 잘해질까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?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48977" y="1115852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55B6B"/>
                </a:solidFill>
              </a:rPr>
              <a:t>★★★</a:t>
            </a:r>
            <a:r>
              <a:rPr lang="ko-KR" altLang="en-US" dirty="0">
                <a:solidFill>
                  <a:srgbClr val="455B6B"/>
                </a:solidFill>
              </a:rPr>
              <a:t>★</a:t>
            </a:r>
            <a:r>
              <a:rPr lang="ko-KR" altLang="en-US" dirty="0" smtClean="0">
                <a:solidFill>
                  <a:prstClr val="white"/>
                </a:solidFill>
              </a:rPr>
              <a:t>★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26956" y="1877945"/>
            <a:ext cx="3922725" cy="1092200"/>
          </a:xfrm>
          <a:prstGeom prst="roundRect">
            <a:avLst>
              <a:gd name="adj" fmla="val 50000"/>
            </a:avLst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white"/>
                </a:solidFill>
              </a:rPr>
              <a:t>Q. </a:t>
            </a:r>
            <a:r>
              <a:rPr lang="ko-KR" altLang="en-US" sz="2000" b="1" i="1" dirty="0" smtClean="0">
                <a:solidFill>
                  <a:prstClr val="white"/>
                </a:solidFill>
              </a:rPr>
              <a:t>아쉬운 점</a:t>
            </a:r>
            <a:r>
              <a:rPr lang="en-US" altLang="ko-KR" sz="2000" b="1" i="1" dirty="0" smtClean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의 견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9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6956" y="4172133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54311" y="3824571"/>
            <a:ext cx="1818407" cy="494270"/>
          </a:xfrm>
          <a:prstGeom prst="roundRect">
            <a:avLst/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세미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950512" y="4291686"/>
            <a:ext cx="384068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약 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개월 간 배운 내용을 실제 페이지에 구현해내는 게 생각보다 더 어렵다는 것을 느꼈다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하면서 내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길이 맞는지 고민도 됐지만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반대로 내가 어느 부분을 모르는지 알게 되어 더 많이 공부할 수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있는 시간이기도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했다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지난번과 다른 게시판을 구현해내면서 다양한 방법을 적용했는데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게시판을 만들면 더 나은 버전의 게시판이 나올 거라고 생각한다 </a:t>
            </a: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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6345" y="3646493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55B6B"/>
                </a:solidFill>
              </a:rPr>
              <a:t>★★★</a:t>
            </a:r>
            <a:r>
              <a:rPr lang="ko-KR" altLang="en-US" dirty="0">
                <a:solidFill>
                  <a:srgbClr val="455B6B"/>
                </a:solidFill>
              </a:rPr>
              <a:t>★</a:t>
            </a:r>
            <a:r>
              <a:rPr lang="ko-KR" altLang="en-US" dirty="0" smtClean="0">
                <a:solidFill>
                  <a:prstClr val="white"/>
                </a:solidFill>
              </a:rPr>
              <a:t>★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29588" y="4172133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56943" y="3824571"/>
            <a:ext cx="1818407" cy="494270"/>
          </a:xfrm>
          <a:prstGeom prst="roundRect">
            <a:avLst/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찬우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57503" y="4323945"/>
            <a:ext cx="3797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가장 고생했던 부분은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군데가 있었는데 한 부분은 이미지를 업로드 하는 부분 이였다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이미지가 업로드 된 다음에 그 이미지의 위치를 리턴 받는 곳에서 </a:t>
            </a:r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리턴을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제대로 못 받아서 한참을 고생했었다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 다음은 </a:t>
            </a:r>
            <a:r>
              <a:rPr lang="en-US" altLang="ko-KR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css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작성 부분이 였는데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처음 계획했던 대로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CSS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작성하고 직접 본 결과가 생각보다 마음에 들지 않아서 다시 작성하는 것을 반복 하다 보니 시간을 많이 잡아먹었다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848977" y="3646493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55B6B"/>
                </a:solidFill>
              </a:rPr>
              <a:t>★★★</a:t>
            </a:r>
            <a:r>
              <a:rPr lang="ko-KR" altLang="en-US" dirty="0">
                <a:solidFill>
                  <a:srgbClr val="455B6B"/>
                </a:solidFill>
              </a:rPr>
              <a:t>★</a:t>
            </a:r>
            <a:r>
              <a:rPr lang="ko-KR" altLang="en-US" dirty="0" smtClean="0">
                <a:solidFill>
                  <a:prstClr val="white"/>
                </a:solidFill>
              </a:rPr>
              <a:t>★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29588" y="1641492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56943" y="1293930"/>
            <a:ext cx="1818407" cy="494270"/>
          </a:xfrm>
          <a:prstGeom prst="roundRect">
            <a:avLst/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성연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95967" y="1827582"/>
            <a:ext cx="3797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Simple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이라는 </a:t>
            </a:r>
            <a:r>
              <a:rPr lang="ko-KR" altLang="en-US" sz="1200" b="1" dirty="0" err="1" smtClean="0">
                <a:solidFill>
                  <a:srgbClr val="44546A">
                    <a:lumMod val="75000"/>
                  </a:srgbClr>
                </a:solidFill>
              </a:rPr>
              <a:t>컨셉에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 맞게 간단하게 진행하였고 다음 기회가 있다면 다른 포지션 작업도 해보고 싶다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DB </a:t>
            </a: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입력하면서 느꼈지만 작은 글씨를 많이 보고 있으니 눈이 침침해지는 느낌이다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그리고 역시 내 아이디어는 최고다 깔깔 </a:t>
            </a:r>
            <a:r>
              <a:rPr lang="en-US" altLang="ko-KR" sz="1200" b="1" dirty="0" smtClean="0">
                <a:solidFill>
                  <a:srgbClr val="44546A">
                    <a:lumMod val="75000"/>
                  </a:srgbClr>
                </a:solidFill>
              </a:rPr>
              <a:t>^,.^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848977" y="1115852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55B6B"/>
                </a:solidFill>
              </a:rPr>
              <a:t>★★★</a:t>
            </a:r>
            <a:r>
              <a:rPr lang="ko-KR" altLang="en-US" dirty="0">
                <a:solidFill>
                  <a:srgbClr val="455B6B"/>
                </a:solidFill>
              </a:rPr>
              <a:t>★</a:t>
            </a:r>
            <a:r>
              <a:rPr lang="ko-KR" altLang="en-US" dirty="0" smtClean="0">
                <a:solidFill>
                  <a:prstClr val="white"/>
                </a:solidFill>
              </a:rPr>
              <a:t>★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26956" y="1877945"/>
            <a:ext cx="3922725" cy="1092200"/>
          </a:xfrm>
          <a:prstGeom prst="roundRect">
            <a:avLst>
              <a:gd name="adj" fmla="val 50000"/>
            </a:avLst>
          </a:prstGeom>
          <a:solidFill>
            <a:srgbClr val="455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white"/>
                </a:solidFill>
              </a:rPr>
              <a:t>Q. </a:t>
            </a:r>
            <a:r>
              <a:rPr lang="ko-KR" altLang="en-US" sz="2000" b="1" i="1" dirty="0" smtClean="0">
                <a:solidFill>
                  <a:prstClr val="white"/>
                </a:solidFill>
              </a:rPr>
              <a:t>개발 코멘트</a:t>
            </a:r>
            <a:endParaRPr lang="en-US" altLang="ko-KR" sz="2000" b="1" i="1" dirty="0" smtClean="0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의 견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89111" y="3338977"/>
            <a:ext cx="2193354" cy="646305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로그인 기능</a:t>
            </a:r>
            <a:endParaRPr lang="en-US" altLang="ko-KR" dirty="0" smtClean="0">
              <a:ln>
                <a:solidFill>
                  <a:schemeClr val="tx1">
                    <a:alpha val="60000"/>
                  </a:schemeClr>
                </a:solidFill>
              </a:ln>
              <a:solidFill>
                <a:srgbClr val="455B6B"/>
              </a:solidFill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수정 및 보완</a:t>
            </a:r>
            <a:endParaRPr lang="ko-KR" altLang="en-US" dirty="0">
              <a:ln>
                <a:solidFill>
                  <a:schemeClr val="tx1">
                    <a:alpha val="60000"/>
                  </a:schemeClr>
                </a:solidFill>
              </a:ln>
              <a:solidFill>
                <a:srgbClr val="455B6B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27900" y="3338977"/>
            <a:ext cx="2477333" cy="923303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더 많은 자료를 </a:t>
            </a:r>
            <a:r>
              <a:rPr lang="en-US" altLang="ko-KR" dirty="0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DB</a:t>
            </a: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삽입을 통해 </a:t>
            </a:r>
            <a:r>
              <a:rPr lang="ko-KR" altLang="en-US" dirty="0" err="1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범용성</a:t>
            </a:r>
            <a:r>
              <a:rPr lang="ko-KR" altLang="en-US" dirty="0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 확인</a:t>
            </a:r>
            <a:endParaRPr lang="en-US" altLang="ko-KR" dirty="0">
              <a:ln>
                <a:solidFill>
                  <a:schemeClr val="tx1">
                    <a:alpha val="60000"/>
                  </a:schemeClr>
                </a:solidFill>
              </a:ln>
              <a:solidFill>
                <a:srgbClr val="455B6B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24333" y="3338977"/>
            <a:ext cx="2369422" cy="646305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회원 등급제도</a:t>
            </a:r>
            <a:endParaRPr lang="en-US" altLang="ko-KR" dirty="0" smtClean="0">
              <a:ln>
                <a:solidFill>
                  <a:schemeClr val="tx1">
                    <a:alpha val="60000"/>
                  </a:schemeClr>
                </a:solidFill>
              </a:ln>
              <a:solidFill>
                <a:srgbClr val="455B6B"/>
              </a:solidFill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기능 추가</a:t>
            </a:r>
            <a:endParaRPr lang="en-US" altLang="ko-KR" dirty="0">
              <a:ln>
                <a:solidFill>
                  <a:schemeClr val="tx1">
                    <a:alpha val="60000"/>
                  </a:schemeClr>
                </a:solidFill>
              </a:ln>
              <a:solidFill>
                <a:srgbClr val="455B6B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3681" y="2768628"/>
            <a:ext cx="1744214" cy="246195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# </a:t>
            </a:r>
            <a:r>
              <a:rPr lang="en-US" altLang="ko-KR" sz="1000" dirty="0" err="1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Naver</a:t>
            </a:r>
            <a:r>
              <a:rPr lang="en-US" altLang="ko-KR" sz="1000" dirty="0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 API </a:t>
            </a:r>
            <a:r>
              <a:rPr lang="ko-KR" altLang="en-US" sz="1000" dirty="0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님이시어</a:t>
            </a:r>
            <a:endParaRPr lang="ko-KR" altLang="en-US" sz="1000" dirty="0">
              <a:ln>
                <a:solidFill>
                  <a:schemeClr val="tx1">
                    <a:alpha val="60000"/>
                  </a:schemeClr>
                </a:solidFill>
              </a:ln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7907" y="2768628"/>
            <a:ext cx="2277321" cy="246195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# </a:t>
            </a:r>
            <a:r>
              <a:rPr lang="ko-KR" altLang="en-US" sz="1000" dirty="0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유용하니</a:t>
            </a:r>
            <a:r>
              <a:rPr lang="en-US" altLang="ko-KR" sz="1000" dirty="0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?</a:t>
            </a:r>
            <a:endParaRPr lang="ko-KR" altLang="en-US" sz="1000" dirty="0">
              <a:ln>
                <a:solidFill>
                  <a:schemeClr val="tx1">
                    <a:alpha val="60000"/>
                  </a:schemeClr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87733" y="2768628"/>
            <a:ext cx="1242621" cy="246195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# </a:t>
            </a:r>
            <a:r>
              <a:rPr lang="ko-KR" altLang="en-US" sz="1000" dirty="0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너의 등급은</a:t>
            </a:r>
            <a:r>
              <a:rPr lang="en-US" altLang="ko-KR" sz="1000" dirty="0" smtClean="0">
                <a:ln>
                  <a:solidFill>
                    <a:schemeClr val="tx1">
                      <a:alpha val="60000"/>
                    </a:schemeClr>
                  </a:solidFill>
                </a:ln>
              </a:rPr>
              <a:t>?</a:t>
            </a:r>
            <a:endParaRPr lang="ko-KR" altLang="en-US" sz="1000" dirty="0">
              <a:ln>
                <a:solidFill>
                  <a:schemeClr val="tx1">
                    <a:alpha val="60000"/>
                  </a:schemeClr>
                </a:solidFill>
              </a:ln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123874" y="3119524"/>
            <a:ext cx="1440000" cy="1"/>
          </a:xfrm>
          <a:prstGeom prst="line">
            <a:avLst/>
          </a:prstGeom>
          <a:ln w="38100">
            <a:solidFill>
              <a:srgbClr val="455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31274" y="3119524"/>
            <a:ext cx="1440000" cy="1"/>
          </a:xfrm>
          <a:prstGeom prst="line">
            <a:avLst/>
          </a:prstGeom>
          <a:ln w="38100">
            <a:solidFill>
              <a:srgbClr val="455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8685" y="3119524"/>
            <a:ext cx="1440000" cy="1"/>
          </a:xfrm>
          <a:prstGeom prst="line">
            <a:avLst/>
          </a:prstGeom>
          <a:ln w="38100">
            <a:solidFill>
              <a:srgbClr val="455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향후 계획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6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8003" y="3779269"/>
            <a:ext cx="4690672" cy="1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8002" y="3779269"/>
            <a:ext cx="3480855" cy="151312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03494" y="2740357"/>
            <a:ext cx="6742294" cy="646305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prstClr val="black">
                      <a:alpha val="60000"/>
                    </a:prstClr>
                  </a:solidFill>
                </a:ln>
                <a:solidFill>
                  <a:srgbClr val="455B6B"/>
                </a:solidFill>
              </a:rPr>
              <a:t>Thank you</a:t>
            </a:r>
            <a:endParaRPr lang="ko-KR" altLang="en-US" sz="3600" dirty="0">
              <a:ln>
                <a:solidFill>
                  <a:prstClr val="black">
                    <a:alpha val="60000"/>
                  </a:prstClr>
                </a:solidFill>
              </a:ln>
              <a:solidFill>
                <a:srgbClr val="455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8003" y="3779269"/>
            <a:ext cx="4690672" cy="1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8002" y="3779269"/>
            <a:ext cx="3480855" cy="151312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03494" y="2740357"/>
            <a:ext cx="6742294" cy="646305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prstClr val="black">
                      <a:alpha val="60000"/>
                    </a:prstClr>
                  </a:solidFill>
                </a:ln>
                <a:solidFill>
                  <a:srgbClr val="455B6B"/>
                </a:solidFill>
              </a:rPr>
              <a:t>Chapter 1</a:t>
            </a:r>
            <a:endParaRPr lang="ko-KR" altLang="en-US" sz="3600" dirty="0">
              <a:ln>
                <a:solidFill>
                  <a:prstClr val="black">
                    <a:alpha val="60000"/>
                  </a:prstClr>
                </a:solidFill>
              </a:ln>
              <a:solidFill>
                <a:srgbClr val="455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62942" y="4362579"/>
            <a:ext cx="3024000" cy="751335"/>
            <a:chOff x="4483472" y="4517646"/>
            <a:chExt cx="3024000" cy="1252727"/>
          </a:xfrm>
        </p:grpSpPr>
        <p:sp>
          <p:nvSpPr>
            <p:cNvPr id="8" name="양쪽 모서리가 둥근 사각형 7"/>
            <p:cNvSpPr/>
            <p:nvPr/>
          </p:nvSpPr>
          <p:spPr>
            <a:xfrm>
              <a:off x="4483472" y="4517646"/>
              <a:ext cx="3014608" cy="123697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err="1" smtClean="0">
                  <a:solidFill>
                    <a:prstClr val="white"/>
                  </a:solidFill>
                </a:rPr>
                <a:t>쿠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X</a:t>
              </a:r>
              <a:r>
                <a:rPr lang="ko-KR" altLang="en-US" sz="1200" dirty="0" smtClean="0">
                  <a:solidFill>
                    <a:prstClr val="white"/>
                  </a:solidFill>
                </a:rPr>
                <a:t> 내 상품평의 일부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한쪽 모서리가 둥근 사각형 9"/>
          <p:cNvSpPr/>
          <p:nvPr/>
        </p:nvSpPr>
        <p:spPr>
          <a:xfrm>
            <a:off x="862943" y="1350683"/>
            <a:ext cx="3014607" cy="3007174"/>
          </a:xfrm>
          <a:prstGeom prst="round1Rect">
            <a:avLst>
              <a:gd name="adj" fmla="val 4234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82442" y="4357857"/>
            <a:ext cx="3024000" cy="756058"/>
            <a:chOff x="4483472" y="3629167"/>
            <a:chExt cx="3024000" cy="2141206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white"/>
                  </a:solidFill>
                </a:rPr>
                <a:t>다양한 </a:t>
              </a:r>
              <a:r>
                <a:rPr lang="ko-KR" altLang="en-US" sz="1200" dirty="0" err="1" smtClean="0">
                  <a:solidFill>
                    <a:prstClr val="white"/>
                  </a:solidFill>
                </a:rPr>
                <a:t>포스팅</a:t>
              </a:r>
              <a:r>
                <a:rPr lang="ko-KR" altLang="en-US" sz="1200" dirty="0" smtClean="0">
                  <a:solidFill>
                    <a:prstClr val="white"/>
                  </a:solidFill>
                </a:rPr>
                <a:t> 내 리뷰를 가장한</a:t>
              </a:r>
              <a:endParaRPr lang="en-US" altLang="ko-KR" sz="1200" dirty="0" smtClean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prstClr val="white"/>
                  </a:solidFill>
                </a:rPr>
                <a:t>홍보 위주의 글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한쪽 모서리가 둥근 사각형 13"/>
          <p:cNvSpPr/>
          <p:nvPr/>
        </p:nvSpPr>
        <p:spPr>
          <a:xfrm>
            <a:off x="4482443" y="1350683"/>
            <a:ext cx="3014607" cy="3007174"/>
          </a:xfrm>
          <a:prstGeom prst="round1Rect">
            <a:avLst>
              <a:gd name="adj" fmla="val 4234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101942" y="4357857"/>
            <a:ext cx="3024000" cy="756058"/>
            <a:chOff x="4483472" y="3629167"/>
            <a:chExt cx="3024000" cy="2141206"/>
          </a:xfrm>
        </p:grpSpPr>
        <p:sp>
          <p:nvSpPr>
            <p:cNvPr id="16" name="양쪽 모서리가 둥근 사각형 15"/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err="1" smtClean="0">
                  <a:solidFill>
                    <a:prstClr val="white"/>
                  </a:solidFill>
                </a:rPr>
                <a:t>뽐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X </a:t>
              </a:r>
              <a:r>
                <a:rPr lang="ko-KR" altLang="en-US" sz="1200" dirty="0" smtClean="0">
                  <a:solidFill>
                    <a:prstClr val="white"/>
                  </a:solidFill>
                </a:rPr>
                <a:t>사이트의 메인 페이지 모습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한쪽 모서리가 둥근 사각형 18"/>
          <p:cNvSpPr/>
          <p:nvPr/>
        </p:nvSpPr>
        <p:spPr>
          <a:xfrm>
            <a:off x="8101943" y="1350683"/>
            <a:ext cx="3014607" cy="3007174"/>
          </a:xfrm>
          <a:prstGeom prst="round1Rect">
            <a:avLst>
              <a:gd name="adj" fmla="val 42343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1661" y="5511799"/>
            <a:ext cx="859040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err="1" smtClean="0">
                <a:solidFill>
                  <a:prstClr val="white"/>
                </a:solidFill>
              </a:rPr>
              <a:t>쿠</a:t>
            </a:r>
            <a:r>
              <a:rPr lang="en-US" altLang="ko-KR" sz="1050" dirty="0">
                <a:solidFill>
                  <a:prstClr val="white"/>
                </a:solidFill>
              </a:rPr>
              <a:t>X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15326" y="5511799"/>
            <a:ext cx="1145374" cy="304801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err="1" smtClean="0">
                <a:solidFill>
                  <a:prstClr val="white"/>
                </a:solidFill>
              </a:rPr>
              <a:t>상품평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85325" y="5511798"/>
            <a:ext cx="666825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smtClean="0">
                <a:solidFill>
                  <a:prstClr val="white"/>
                </a:solidFill>
              </a:rPr>
              <a:t>리뷰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3106" y="5909682"/>
            <a:ext cx="1331313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err="1" smtClean="0">
                <a:solidFill>
                  <a:prstClr val="white"/>
                </a:solidFill>
              </a:rPr>
              <a:t>별점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8013" y="5909680"/>
            <a:ext cx="1163237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err="1" smtClean="0">
                <a:solidFill>
                  <a:prstClr val="white"/>
                </a:solidFill>
              </a:rPr>
              <a:t>알바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37292" y="5511797"/>
            <a:ext cx="859040" cy="304801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err="1" smtClean="0">
                <a:solidFill>
                  <a:prstClr val="white"/>
                </a:solidFill>
              </a:rPr>
              <a:t>포스팅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20957" y="5511797"/>
            <a:ext cx="1145374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err="1" smtClean="0">
                <a:solidFill>
                  <a:prstClr val="white"/>
                </a:solidFill>
              </a:rPr>
              <a:t>파트너스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90956" y="5511796"/>
            <a:ext cx="666825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smtClean="0">
                <a:solidFill>
                  <a:prstClr val="white"/>
                </a:solidFill>
              </a:rPr>
              <a:t>광고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18737" y="5909680"/>
            <a:ext cx="2767402" cy="304797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smtClean="0">
                <a:solidFill>
                  <a:prstClr val="white"/>
                </a:solidFill>
              </a:rPr>
              <a:t>리뷰인척 하는 </a:t>
            </a:r>
            <a:r>
              <a:rPr lang="ko-KR" altLang="en-US" sz="1050" dirty="0" err="1" smtClean="0">
                <a:solidFill>
                  <a:prstClr val="white"/>
                </a:solidFill>
              </a:rPr>
              <a:t>홍보글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68323" y="5511795"/>
            <a:ext cx="859040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smtClean="0">
                <a:solidFill>
                  <a:prstClr val="white"/>
                </a:solidFill>
              </a:rPr>
              <a:t>리뷰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51988" y="5511795"/>
            <a:ext cx="1145374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smtClean="0">
                <a:solidFill>
                  <a:prstClr val="white"/>
                </a:solidFill>
              </a:rPr>
              <a:t>다양한 목록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421987" y="5511794"/>
            <a:ext cx="666825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en-US" altLang="ko-KR" sz="1050" dirty="0" smtClean="0">
                <a:solidFill>
                  <a:prstClr val="white"/>
                </a:solidFill>
              </a:rPr>
              <a:t>IT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49768" y="5909678"/>
            <a:ext cx="1331313" cy="304801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 smtClean="0">
                <a:solidFill>
                  <a:prstClr val="white"/>
                </a:solidFill>
              </a:rPr>
              <a:t>복잡한 구조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724675" y="5909676"/>
            <a:ext cx="1163237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white"/>
                </a:solidFill>
              </a:rPr>
              <a:t># </a:t>
            </a:r>
            <a:r>
              <a:rPr lang="ko-KR" altLang="en-US" sz="1050" dirty="0" smtClean="0">
                <a:solidFill>
                  <a:prstClr val="white"/>
                </a:solidFill>
              </a:rPr>
              <a:t>가시성 </a:t>
            </a:r>
            <a:r>
              <a:rPr lang="en-US" altLang="ko-KR" sz="1050" dirty="0">
                <a:solidFill>
                  <a:prstClr val="white"/>
                </a:solidFill>
              </a:rPr>
              <a:t>X</a:t>
            </a:r>
            <a:r>
              <a:rPr lang="en-US" altLang="ko-KR" sz="1050" dirty="0" smtClean="0">
                <a:solidFill>
                  <a:prstClr val="white"/>
                </a:solidFill>
              </a:rPr>
              <a:t> 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개발 배경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9912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5590" y="1494639"/>
            <a:ext cx="10297124" cy="4578135"/>
            <a:chOff x="895590" y="1886232"/>
            <a:chExt cx="10297124" cy="4578135"/>
          </a:xfrm>
        </p:grpSpPr>
        <p:sp>
          <p:nvSpPr>
            <p:cNvPr id="7" name="직사각형 6"/>
            <p:cNvSpPr/>
            <p:nvPr/>
          </p:nvSpPr>
          <p:spPr>
            <a:xfrm>
              <a:off x="895590" y="2425351"/>
              <a:ext cx="4641610" cy="1295401"/>
            </a:xfrm>
            <a:prstGeom prst="rect">
              <a:avLst/>
            </a:prstGeom>
            <a:solidFill>
              <a:srgbClr val="455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단순한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상품평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및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별점</a:t>
              </a:r>
              <a:endParaRPr lang="en-US" altLang="ko-KR" sz="200" dirty="0">
                <a:solidFill>
                  <a:schemeClr val="bg1"/>
                </a:solidFill>
              </a:endParaRPr>
            </a:p>
            <a:p>
              <a:pPr marL="0" lvl="1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내용이 없더라도 단순하게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별점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입력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510" y="1886232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rgbClr val="212121"/>
                  </a:solidFill>
                </a:rPr>
                <a:t>기존의 단점</a:t>
              </a:r>
              <a:endParaRPr lang="en-US" altLang="ko-KR" sz="1200" b="1" dirty="0">
                <a:solidFill>
                  <a:srgbClr val="21212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426961" y="1886232"/>
              <a:ext cx="1678665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강조하고자 하는 강점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51104" y="2425351"/>
              <a:ext cx="4641610" cy="129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rgbClr val="424242"/>
                  </a:solidFill>
                </a:rPr>
                <a:t>확고한 </a:t>
              </a:r>
              <a:r>
                <a:rPr lang="ko-KR" altLang="en-US" sz="1400" b="1" dirty="0" err="1" smtClean="0">
                  <a:solidFill>
                    <a:srgbClr val="424242"/>
                  </a:solidFill>
                </a:rPr>
                <a:t>컨셉을</a:t>
              </a:r>
              <a:r>
                <a:rPr lang="ko-KR" altLang="en-US" sz="1400" b="1" dirty="0" smtClean="0">
                  <a:solidFill>
                    <a:srgbClr val="424242"/>
                  </a:solidFill>
                </a:rPr>
                <a:t> 통한 페이지 구현</a:t>
              </a:r>
              <a:r>
                <a:rPr lang="ko-KR" altLang="en-US" sz="900" dirty="0" smtClean="0">
                  <a:solidFill>
                    <a:srgbClr val="424242"/>
                  </a:solidFill>
                </a:rPr>
                <a:t> </a:t>
              </a:r>
              <a:endParaRPr lang="ko-KR" altLang="en-US" sz="900" dirty="0">
                <a:solidFill>
                  <a:srgbClr val="424242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51104" y="3789344"/>
              <a:ext cx="4641610" cy="129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rgbClr val="424242"/>
                  </a:solidFill>
                </a:rPr>
                <a:t>실제 </a:t>
              </a:r>
              <a:r>
                <a:rPr lang="ko-KR" altLang="en-US" sz="1400" b="1" dirty="0" err="1" smtClean="0">
                  <a:solidFill>
                    <a:srgbClr val="424242"/>
                  </a:solidFill>
                </a:rPr>
                <a:t>개봉기를</a:t>
              </a:r>
              <a:r>
                <a:rPr lang="ko-KR" altLang="en-US" sz="1400" b="1" dirty="0" smtClean="0">
                  <a:solidFill>
                    <a:srgbClr val="424242"/>
                  </a:solidFill>
                </a:rPr>
                <a:t> 통한 리뷰</a:t>
              </a:r>
              <a:endParaRPr lang="en-US" altLang="ko-KR" sz="200" dirty="0">
                <a:solidFill>
                  <a:srgbClr val="424242"/>
                </a:solidFill>
              </a:endParaRPr>
            </a:p>
            <a:p>
              <a:pPr marL="177800" lvl="1" algn="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rgbClr val="424242"/>
                  </a:solidFill>
                </a:rPr>
                <a:t>- </a:t>
              </a:r>
              <a:r>
                <a:rPr lang="ko-KR" altLang="en-US" sz="1200" dirty="0" smtClean="0">
                  <a:solidFill>
                    <a:srgbClr val="424242"/>
                  </a:solidFill>
                </a:rPr>
                <a:t>단순하게 이벤트 및 </a:t>
              </a:r>
              <a:r>
                <a:rPr lang="ko-KR" altLang="en-US" sz="1200" dirty="0" err="1" smtClean="0">
                  <a:solidFill>
                    <a:srgbClr val="424242"/>
                  </a:solidFill>
                </a:rPr>
                <a:t>별점</a:t>
              </a:r>
              <a:r>
                <a:rPr lang="ko-KR" altLang="en-US" sz="1200" dirty="0" smtClean="0">
                  <a:solidFill>
                    <a:srgbClr val="424242"/>
                  </a:solidFill>
                </a:rPr>
                <a:t> 조작을 위한 내용 없는 상품평이 아닌 본인의 개봉을 통한 알찬 내용의 리뷰</a:t>
              </a:r>
              <a:r>
                <a:rPr lang="en-US" altLang="ko-KR" sz="1200" dirty="0">
                  <a:solidFill>
                    <a:srgbClr val="424242"/>
                  </a:solidFill>
                </a:rPr>
                <a:t> </a:t>
              </a:r>
              <a:r>
                <a:rPr lang="ko-KR" altLang="en-US" sz="1200" dirty="0" smtClean="0">
                  <a:solidFill>
                    <a:srgbClr val="424242"/>
                  </a:solidFill>
                </a:rPr>
                <a:t>및 실사용기</a:t>
              </a:r>
              <a:r>
                <a:rPr lang="ko-KR" altLang="en-US" sz="900" dirty="0" smtClean="0">
                  <a:solidFill>
                    <a:srgbClr val="424242"/>
                  </a:solidFill>
                </a:rPr>
                <a:t> </a:t>
              </a:r>
              <a:endParaRPr lang="ko-KR" altLang="en-US" sz="900" dirty="0">
                <a:solidFill>
                  <a:srgbClr val="424242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51104" y="5153337"/>
              <a:ext cx="4641610" cy="1295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0000" rtlCol="0" anchor="ctr"/>
            <a:lstStyle/>
            <a:p>
              <a:pPr marL="177800" lvl="1" algn="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rgbClr val="424242"/>
                  </a:solidFill>
                </a:rPr>
                <a:t>사용자들의 </a:t>
              </a:r>
              <a:r>
                <a:rPr lang="ko-KR" altLang="en-US" sz="1400" b="1" dirty="0" err="1" smtClean="0">
                  <a:solidFill>
                    <a:srgbClr val="424242"/>
                  </a:solidFill>
                </a:rPr>
                <a:t>댓글</a:t>
              </a:r>
              <a:r>
                <a:rPr lang="ko-KR" altLang="en-US" sz="1400" b="1" dirty="0" smtClean="0">
                  <a:solidFill>
                    <a:srgbClr val="424242"/>
                  </a:solidFill>
                </a:rPr>
                <a:t> 및 추천을 통한 인기 </a:t>
              </a:r>
              <a:r>
                <a:rPr lang="ko-KR" altLang="en-US" sz="1400" b="1" dirty="0" err="1" smtClean="0">
                  <a:solidFill>
                    <a:srgbClr val="424242"/>
                  </a:solidFill>
                </a:rPr>
                <a:t>게시글</a:t>
              </a:r>
              <a:endParaRPr lang="en-US" altLang="ko-KR" sz="200" dirty="0">
                <a:solidFill>
                  <a:srgbClr val="424242"/>
                </a:solidFill>
              </a:endParaRPr>
            </a:p>
            <a:p>
              <a:pPr marL="349250" lvl="1" indent="-171450" algn="r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smtClean="0">
                  <a:solidFill>
                    <a:srgbClr val="424242"/>
                  </a:solidFill>
                </a:rPr>
                <a:t>이용자들이 직접 리뷰를 본 뒤 유용한 글에 </a:t>
              </a:r>
              <a:r>
                <a:rPr lang="ko-KR" altLang="en-US" sz="1200" dirty="0" err="1" smtClean="0">
                  <a:solidFill>
                    <a:srgbClr val="424242"/>
                  </a:solidFill>
                </a:rPr>
                <a:t>댓글</a:t>
              </a:r>
              <a:r>
                <a:rPr lang="ko-KR" altLang="en-US" sz="1200" dirty="0" smtClean="0">
                  <a:solidFill>
                    <a:srgbClr val="424242"/>
                  </a:solidFill>
                </a:rPr>
                <a:t> 및 추천</a:t>
              </a:r>
              <a:endParaRPr lang="en-US" altLang="ko-KR" sz="1200" dirty="0">
                <a:solidFill>
                  <a:srgbClr val="424242"/>
                </a:solidFill>
              </a:endParaRPr>
            </a:p>
            <a:p>
              <a:pPr marL="349250" lvl="1" indent="-171450" algn="r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smtClean="0">
                  <a:solidFill>
                    <a:srgbClr val="424242"/>
                  </a:solidFill>
                </a:rPr>
                <a:t>추천수에 비례하여 </a:t>
              </a:r>
              <a:r>
                <a:rPr lang="ko-KR" altLang="en-US" sz="1200" dirty="0" err="1" smtClean="0">
                  <a:solidFill>
                    <a:srgbClr val="424242"/>
                  </a:solidFill>
                </a:rPr>
                <a:t>게시글</a:t>
              </a:r>
              <a:r>
                <a:rPr lang="ko-KR" altLang="en-US" sz="1200" dirty="0" smtClean="0">
                  <a:solidFill>
                    <a:srgbClr val="424242"/>
                  </a:solidFill>
                </a:rPr>
                <a:t> 목록 상단에 표시</a:t>
              </a:r>
              <a:r>
                <a:rPr lang="ko-KR" altLang="en-US" sz="900" dirty="0" smtClean="0">
                  <a:solidFill>
                    <a:srgbClr val="424242"/>
                  </a:solidFill>
                </a:rPr>
                <a:t> </a:t>
              </a:r>
              <a:endParaRPr lang="ko-KR" altLang="en-US" sz="900" dirty="0">
                <a:solidFill>
                  <a:srgbClr val="424242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5590" y="3789343"/>
              <a:ext cx="4641610" cy="1295401"/>
            </a:xfrm>
            <a:prstGeom prst="rect">
              <a:avLst/>
            </a:prstGeom>
            <a:solidFill>
              <a:srgbClr val="455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의미 없는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포스팅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및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홍보글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난무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0" lvl="1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브랜드의 지원을 받은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포스팅을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가장한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홍보글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95590" y="5168966"/>
              <a:ext cx="4641610" cy="1295401"/>
            </a:xfrm>
            <a:prstGeom prst="rect">
              <a:avLst/>
            </a:prstGeom>
            <a:solidFill>
              <a:srgbClr val="455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0" lvl="1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지나치게 많은 메뉴와 가시성이 떨어지는 메인</a:t>
              </a:r>
              <a:endParaRPr lang="en-US" altLang="ko-KR" sz="2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>
              <a:stCxn id="7" idx="3"/>
              <a:endCxn id="11" idx="1"/>
            </p:cNvCxnSpPr>
            <p:nvPr/>
          </p:nvCxnSpPr>
          <p:spPr>
            <a:xfrm>
              <a:off x="5537200" y="3073052"/>
              <a:ext cx="1013904" cy="13639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3" idx="3"/>
              <a:endCxn id="12" idx="1"/>
            </p:cNvCxnSpPr>
            <p:nvPr/>
          </p:nvCxnSpPr>
          <p:spPr>
            <a:xfrm>
              <a:off x="5537200" y="4437044"/>
              <a:ext cx="1013904" cy="136399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4" idx="3"/>
              <a:endCxn id="19" idx="2"/>
            </p:cNvCxnSpPr>
            <p:nvPr/>
          </p:nvCxnSpPr>
          <p:spPr>
            <a:xfrm flipV="1">
              <a:off x="5537200" y="4995279"/>
              <a:ext cx="327540" cy="8213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왼쪽 대괄호 18"/>
            <p:cNvSpPr/>
            <p:nvPr/>
          </p:nvSpPr>
          <p:spPr>
            <a:xfrm rot="1424790">
              <a:off x="5800471" y="4742215"/>
              <a:ext cx="117475" cy="239552"/>
            </a:xfrm>
            <a:prstGeom prst="leftBracket">
              <a:avLst>
                <a:gd name="adj" fmla="val 10195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>
            <a:xfrm rot="1424790">
              <a:off x="6126701" y="3869816"/>
              <a:ext cx="117475" cy="239552"/>
            </a:xfrm>
            <a:prstGeom prst="leftBracket">
              <a:avLst>
                <a:gd name="adj" fmla="val 10195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>
              <a:stCxn id="19" idx="0"/>
              <a:endCxn id="20" idx="2"/>
            </p:cNvCxnSpPr>
            <p:nvPr/>
          </p:nvCxnSpPr>
          <p:spPr>
            <a:xfrm flipV="1">
              <a:off x="5961206" y="4122880"/>
              <a:ext cx="229764" cy="65312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6287436" y="3073052"/>
              <a:ext cx="263668" cy="8305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모서리가 둥근 직사각형 22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방향성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71510" y="1863970"/>
            <a:ext cx="1392549" cy="0"/>
          </a:xfrm>
          <a:prstGeom prst="line">
            <a:avLst/>
          </a:prstGeom>
          <a:ln w="38100">
            <a:solidFill>
              <a:srgbClr val="455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657105" y="1863970"/>
            <a:ext cx="1392549" cy="0"/>
          </a:xfrm>
          <a:prstGeom prst="line">
            <a:avLst/>
          </a:prstGeom>
          <a:ln w="38100">
            <a:solidFill>
              <a:srgbClr val="455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58003" y="3779269"/>
            <a:ext cx="4690672" cy="15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58002" y="3779269"/>
            <a:ext cx="3480855" cy="151312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03494" y="2740357"/>
            <a:ext cx="6742294" cy="646305"/>
          </a:xfrm>
          <a:prstGeom prst="rect">
            <a:avLst/>
          </a:prstGeom>
        </p:spPr>
        <p:txBody>
          <a:bodyPr wrap="square" lIns="91410" tIns="45707" rIns="91410" bIns="45707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60000"/>
                    </a:schemeClr>
                  </a:solidFill>
                </a:ln>
                <a:solidFill>
                  <a:srgbClr val="455B6B"/>
                </a:solidFill>
              </a:rPr>
              <a:t>Chapter 2</a:t>
            </a:r>
            <a:endParaRPr lang="ko-KR" altLang="en-US" sz="3600" dirty="0">
              <a:ln>
                <a:solidFill>
                  <a:schemeClr val="tx1">
                    <a:alpha val="60000"/>
                  </a:schemeClr>
                </a:solidFill>
              </a:ln>
              <a:solidFill>
                <a:srgbClr val="455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53949" y="3259701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953949" y="1830598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62684" y="3229539"/>
            <a:ext cx="26704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Review &amp; Comment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사용자들의 리뷰와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댓글을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통한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사이트 활성화 및 지식 수준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상향 평준화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62684" y="1830598"/>
            <a:ext cx="267046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Modern &amp; Simple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현대적인 느낌과 심플한 디자인을 통한 가시성 확보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62684" y="4734229"/>
            <a:ext cx="267046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Talk board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자유게시판을 통해 이용자들의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생활속에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녹아드는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역할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319487" y="1162002"/>
            <a:ext cx="4672364" cy="4798556"/>
            <a:chOff x="5995636" y="937368"/>
            <a:chExt cx="5218247" cy="5359182"/>
          </a:xfrm>
        </p:grpSpPr>
        <p:grpSp>
          <p:nvGrpSpPr>
            <p:cNvPr id="43" name="Group 117"/>
            <p:cNvGrpSpPr>
              <a:grpSpLocks noChangeAspect="1"/>
            </p:cNvGrpSpPr>
            <p:nvPr/>
          </p:nvGrpSpPr>
          <p:grpSpPr bwMode="auto">
            <a:xfrm>
              <a:off x="6931196" y="937368"/>
              <a:ext cx="3056066" cy="2860736"/>
              <a:chOff x="3220" y="1580"/>
              <a:chExt cx="1236" cy="1157"/>
            </a:xfrm>
            <a:solidFill>
              <a:schemeClr val="bg1"/>
            </a:solidFill>
          </p:grpSpPr>
          <p:sp>
            <p:nvSpPr>
              <p:cNvPr id="52" name="Freeform 118"/>
              <p:cNvSpPr>
                <a:spLocks noEditPoints="1"/>
              </p:cNvSpPr>
              <p:nvPr/>
            </p:nvSpPr>
            <p:spPr bwMode="auto">
              <a:xfrm>
                <a:off x="3243" y="1623"/>
                <a:ext cx="1213" cy="1114"/>
              </a:xfrm>
              <a:custGeom>
                <a:avLst/>
                <a:gdLst>
                  <a:gd name="T0" fmla="*/ 3344 w 3639"/>
                  <a:gd name="T1" fmla="*/ 411 h 3341"/>
                  <a:gd name="T2" fmla="*/ 3142 w 3639"/>
                  <a:gd name="T3" fmla="*/ 440 h 3341"/>
                  <a:gd name="T4" fmla="*/ 3176 w 3639"/>
                  <a:gd name="T5" fmla="*/ 199 h 3341"/>
                  <a:gd name="T6" fmla="*/ 3174 w 3639"/>
                  <a:gd name="T7" fmla="*/ 77 h 3341"/>
                  <a:gd name="T8" fmla="*/ 3163 w 3639"/>
                  <a:gd name="T9" fmla="*/ 62 h 3341"/>
                  <a:gd name="T10" fmla="*/ 3144 w 3639"/>
                  <a:gd name="T11" fmla="*/ 186 h 3341"/>
                  <a:gd name="T12" fmla="*/ 2189 w 3639"/>
                  <a:gd name="T13" fmla="*/ 597 h 3341"/>
                  <a:gd name="T14" fmla="*/ 2150 w 3639"/>
                  <a:gd name="T15" fmla="*/ 432 h 3341"/>
                  <a:gd name="T16" fmla="*/ 2245 w 3639"/>
                  <a:gd name="T17" fmla="*/ 353 h 3341"/>
                  <a:gd name="T18" fmla="*/ 2307 w 3639"/>
                  <a:gd name="T19" fmla="*/ 336 h 3341"/>
                  <a:gd name="T20" fmla="*/ 2180 w 3639"/>
                  <a:gd name="T21" fmla="*/ 358 h 3341"/>
                  <a:gd name="T22" fmla="*/ 2107 w 3639"/>
                  <a:gd name="T23" fmla="*/ 418 h 3341"/>
                  <a:gd name="T24" fmla="*/ 1864 w 3639"/>
                  <a:gd name="T25" fmla="*/ 752 h 3341"/>
                  <a:gd name="T26" fmla="*/ 1742 w 3639"/>
                  <a:gd name="T27" fmla="*/ 682 h 3341"/>
                  <a:gd name="T28" fmla="*/ 1746 w 3639"/>
                  <a:gd name="T29" fmla="*/ 690 h 3341"/>
                  <a:gd name="T30" fmla="*/ 1852 w 3639"/>
                  <a:gd name="T31" fmla="*/ 781 h 3341"/>
                  <a:gd name="T32" fmla="*/ 1877 w 3639"/>
                  <a:gd name="T33" fmla="*/ 1027 h 3341"/>
                  <a:gd name="T34" fmla="*/ 1618 w 3639"/>
                  <a:gd name="T35" fmla="*/ 977 h 3341"/>
                  <a:gd name="T36" fmla="*/ 1535 w 3639"/>
                  <a:gd name="T37" fmla="*/ 1156 h 3341"/>
                  <a:gd name="T38" fmla="*/ 1428 w 3639"/>
                  <a:gd name="T39" fmla="*/ 1153 h 3341"/>
                  <a:gd name="T40" fmla="*/ 1545 w 3639"/>
                  <a:gd name="T41" fmla="*/ 1187 h 3341"/>
                  <a:gd name="T42" fmla="*/ 1612 w 3639"/>
                  <a:gd name="T43" fmla="*/ 1258 h 3341"/>
                  <a:gd name="T44" fmla="*/ 798 w 3639"/>
                  <a:gd name="T45" fmla="*/ 1118 h 3341"/>
                  <a:gd name="T46" fmla="*/ 522 w 3639"/>
                  <a:gd name="T47" fmla="*/ 953 h 3341"/>
                  <a:gd name="T48" fmla="*/ 525 w 3639"/>
                  <a:gd name="T49" fmla="*/ 829 h 3341"/>
                  <a:gd name="T50" fmla="*/ 494 w 3639"/>
                  <a:gd name="T51" fmla="*/ 911 h 3341"/>
                  <a:gd name="T52" fmla="*/ 215 w 3639"/>
                  <a:gd name="T53" fmla="*/ 813 h 3341"/>
                  <a:gd name="T54" fmla="*/ 268 w 3639"/>
                  <a:gd name="T55" fmla="*/ 1146 h 3341"/>
                  <a:gd name="T56" fmla="*/ 140 w 3639"/>
                  <a:gd name="T57" fmla="*/ 1264 h 3341"/>
                  <a:gd name="T58" fmla="*/ 7 w 3639"/>
                  <a:gd name="T59" fmla="*/ 1337 h 3341"/>
                  <a:gd name="T60" fmla="*/ 375 w 3639"/>
                  <a:gd name="T61" fmla="*/ 1274 h 3341"/>
                  <a:gd name="T62" fmla="*/ 1026 w 3639"/>
                  <a:gd name="T63" fmla="*/ 1481 h 3341"/>
                  <a:gd name="T64" fmla="*/ 932 w 3639"/>
                  <a:gd name="T65" fmla="*/ 1601 h 3341"/>
                  <a:gd name="T66" fmla="*/ 1238 w 3639"/>
                  <a:gd name="T67" fmla="*/ 1405 h 3341"/>
                  <a:gd name="T68" fmla="*/ 1794 w 3639"/>
                  <a:gd name="T69" fmla="*/ 2161 h 3341"/>
                  <a:gd name="T70" fmla="*/ 1586 w 3639"/>
                  <a:gd name="T71" fmla="*/ 2078 h 3341"/>
                  <a:gd name="T72" fmla="*/ 1560 w 3639"/>
                  <a:gd name="T73" fmla="*/ 2088 h 3341"/>
                  <a:gd name="T74" fmla="*/ 1749 w 3639"/>
                  <a:gd name="T75" fmla="*/ 2174 h 3341"/>
                  <a:gd name="T76" fmla="*/ 1803 w 3639"/>
                  <a:gd name="T77" fmla="*/ 2638 h 3341"/>
                  <a:gd name="T78" fmla="*/ 1506 w 3639"/>
                  <a:gd name="T79" fmla="*/ 2922 h 3341"/>
                  <a:gd name="T80" fmla="*/ 855 w 3639"/>
                  <a:gd name="T81" fmla="*/ 3001 h 3341"/>
                  <a:gd name="T82" fmla="*/ 3265 w 3639"/>
                  <a:gd name="T83" fmla="*/ 3311 h 3341"/>
                  <a:gd name="T84" fmla="*/ 2841 w 3639"/>
                  <a:gd name="T85" fmla="*/ 2955 h 3341"/>
                  <a:gd name="T86" fmla="*/ 2506 w 3639"/>
                  <a:gd name="T87" fmla="*/ 3096 h 3341"/>
                  <a:gd name="T88" fmla="*/ 1900 w 3639"/>
                  <a:gd name="T89" fmla="*/ 2313 h 3341"/>
                  <a:gd name="T90" fmla="*/ 2040 w 3639"/>
                  <a:gd name="T91" fmla="*/ 1535 h 3341"/>
                  <a:gd name="T92" fmla="*/ 2072 w 3639"/>
                  <a:gd name="T93" fmla="*/ 1522 h 3341"/>
                  <a:gd name="T94" fmla="*/ 1962 w 3639"/>
                  <a:gd name="T95" fmla="*/ 1356 h 3341"/>
                  <a:gd name="T96" fmla="*/ 2042 w 3639"/>
                  <a:gd name="T97" fmla="*/ 1267 h 3341"/>
                  <a:gd name="T98" fmla="*/ 2216 w 3639"/>
                  <a:gd name="T99" fmla="*/ 1208 h 3341"/>
                  <a:gd name="T100" fmla="*/ 2141 w 3639"/>
                  <a:gd name="T101" fmla="*/ 1196 h 3341"/>
                  <a:gd name="T102" fmla="*/ 1964 w 3639"/>
                  <a:gd name="T103" fmla="*/ 1285 h 3341"/>
                  <a:gd name="T104" fmla="*/ 2498 w 3639"/>
                  <a:gd name="T105" fmla="*/ 574 h 3341"/>
                  <a:gd name="T106" fmla="*/ 2779 w 3639"/>
                  <a:gd name="T107" fmla="*/ 761 h 3341"/>
                  <a:gd name="T108" fmla="*/ 2606 w 3639"/>
                  <a:gd name="T109" fmla="*/ 585 h 3341"/>
                  <a:gd name="T110" fmla="*/ 3258 w 3639"/>
                  <a:gd name="T111" fmla="*/ 522 h 3341"/>
                  <a:gd name="T112" fmla="*/ 3333 w 3639"/>
                  <a:gd name="T113" fmla="*/ 559 h 3341"/>
                  <a:gd name="T114" fmla="*/ 3376 w 3639"/>
                  <a:gd name="T115" fmla="*/ 523 h 3341"/>
                  <a:gd name="T116" fmla="*/ 3474 w 3639"/>
                  <a:gd name="T117" fmla="*/ 454 h 3341"/>
                  <a:gd name="T118" fmla="*/ 3262 w 3639"/>
                  <a:gd name="T119" fmla="*/ 448 h 3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39" h="3341">
                    <a:moveTo>
                      <a:pt x="3638" y="513"/>
                    </a:moveTo>
                    <a:lnTo>
                      <a:pt x="3635" y="509"/>
                    </a:lnTo>
                    <a:lnTo>
                      <a:pt x="3631" y="504"/>
                    </a:lnTo>
                    <a:lnTo>
                      <a:pt x="3625" y="499"/>
                    </a:lnTo>
                    <a:lnTo>
                      <a:pt x="3616" y="492"/>
                    </a:lnTo>
                    <a:lnTo>
                      <a:pt x="3608" y="484"/>
                    </a:lnTo>
                    <a:lnTo>
                      <a:pt x="3598" y="477"/>
                    </a:lnTo>
                    <a:lnTo>
                      <a:pt x="3573" y="464"/>
                    </a:lnTo>
                    <a:lnTo>
                      <a:pt x="3543" y="451"/>
                    </a:lnTo>
                    <a:lnTo>
                      <a:pt x="3511" y="441"/>
                    </a:lnTo>
                    <a:lnTo>
                      <a:pt x="3478" y="432"/>
                    </a:lnTo>
                    <a:lnTo>
                      <a:pt x="3409" y="418"/>
                    </a:lnTo>
                    <a:lnTo>
                      <a:pt x="3351" y="411"/>
                    </a:lnTo>
                    <a:lnTo>
                      <a:pt x="3344" y="411"/>
                    </a:lnTo>
                    <a:lnTo>
                      <a:pt x="3337" y="409"/>
                    </a:lnTo>
                    <a:lnTo>
                      <a:pt x="3364" y="391"/>
                    </a:lnTo>
                    <a:lnTo>
                      <a:pt x="3410" y="343"/>
                    </a:lnTo>
                    <a:lnTo>
                      <a:pt x="3441" y="285"/>
                    </a:lnTo>
                    <a:lnTo>
                      <a:pt x="3452" y="215"/>
                    </a:lnTo>
                    <a:lnTo>
                      <a:pt x="3449" y="175"/>
                    </a:lnTo>
                    <a:lnTo>
                      <a:pt x="3448" y="202"/>
                    </a:lnTo>
                    <a:lnTo>
                      <a:pt x="3439" y="252"/>
                    </a:lnTo>
                    <a:lnTo>
                      <a:pt x="3419" y="296"/>
                    </a:lnTo>
                    <a:lnTo>
                      <a:pt x="3393" y="332"/>
                    </a:lnTo>
                    <a:lnTo>
                      <a:pt x="3359" y="362"/>
                    </a:lnTo>
                    <a:lnTo>
                      <a:pt x="3318" y="388"/>
                    </a:lnTo>
                    <a:lnTo>
                      <a:pt x="3249" y="417"/>
                    </a:lnTo>
                    <a:lnTo>
                      <a:pt x="3142" y="440"/>
                    </a:lnTo>
                    <a:lnTo>
                      <a:pt x="3027" y="450"/>
                    </a:lnTo>
                    <a:lnTo>
                      <a:pt x="2853" y="450"/>
                    </a:lnTo>
                    <a:lnTo>
                      <a:pt x="2749" y="445"/>
                    </a:lnTo>
                    <a:lnTo>
                      <a:pt x="2846" y="405"/>
                    </a:lnTo>
                    <a:lnTo>
                      <a:pt x="3036" y="320"/>
                    </a:lnTo>
                    <a:lnTo>
                      <a:pt x="3171" y="247"/>
                    </a:lnTo>
                    <a:lnTo>
                      <a:pt x="3256" y="190"/>
                    </a:lnTo>
                    <a:lnTo>
                      <a:pt x="3335" y="130"/>
                    </a:lnTo>
                    <a:lnTo>
                      <a:pt x="3409" y="61"/>
                    </a:lnTo>
                    <a:lnTo>
                      <a:pt x="3442" y="23"/>
                    </a:lnTo>
                    <a:lnTo>
                      <a:pt x="3413" y="51"/>
                    </a:lnTo>
                    <a:lnTo>
                      <a:pt x="3350" y="100"/>
                    </a:lnTo>
                    <a:lnTo>
                      <a:pt x="3249" y="163"/>
                    </a:lnTo>
                    <a:lnTo>
                      <a:pt x="3176" y="199"/>
                    </a:lnTo>
                    <a:lnTo>
                      <a:pt x="3177" y="199"/>
                    </a:lnTo>
                    <a:lnTo>
                      <a:pt x="3177" y="198"/>
                    </a:lnTo>
                    <a:lnTo>
                      <a:pt x="3178" y="189"/>
                    </a:lnTo>
                    <a:lnTo>
                      <a:pt x="3181" y="179"/>
                    </a:lnTo>
                    <a:lnTo>
                      <a:pt x="3183" y="169"/>
                    </a:lnTo>
                    <a:lnTo>
                      <a:pt x="3183" y="157"/>
                    </a:lnTo>
                    <a:lnTo>
                      <a:pt x="3184" y="147"/>
                    </a:lnTo>
                    <a:lnTo>
                      <a:pt x="3184" y="136"/>
                    </a:lnTo>
                    <a:lnTo>
                      <a:pt x="3184" y="126"/>
                    </a:lnTo>
                    <a:lnTo>
                      <a:pt x="3183" y="115"/>
                    </a:lnTo>
                    <a:lnTo>
                      <a:pt x="3181" y="104"/>
                    </a:lnTo>
                    <a:lnTo>
                      <a:pt x="3180" y="95"/>
                    </a:lnTo>
                    <a:lnTo>
                      <a:pt x="3177" y="85"/>
                    </a:lnTo>
                    <a:lnTo>
                      <a:pt x="3174" y="77"/>
                    </a:lnTo>
                    <a:lnTo>
                      <a:pt x="3171" y="68"/>
                    </a:lnTo>
                    <a:lnTo>
                      <a:pt x="3168" y="61"/>
                    </a:lnTo>
                    <a:lnTo>
                      <a:pt x="3165" y="54"/>
                    </a:lnTo>
                    <a:lnTo>
                      <a:pt x="3163" y="48"/>
                    </a:lnTo>
                    <a:lnTo>
                      <a:pt x="3160" y="42"/>
                    </a:lnTo>
                    <a:lnTo>
                      <a:pt x="3157" y="38"/>
                    </a:lnTo>
                    <a:lnTo>
                      <a:pt x="3154" y="32"/>
                    </a:lnTo>
                    <a:lnTo>
                      <a:pt x="3153" y="30"/>
                    </a:lnTo>
                    <a:lnTo>
                      <a:pt x="3153" y="32"/>
                    </a:lnTo>
                    <a:lnTo>
                      <a:pt x="3155" y="39"/>
                    </a:lnTo>
                    <a:lnTo>
                      <a:pt x="3157" y="43"/>
                    </a:lnTo>
                    <a:lnTo>
                      <a:pt x="3158" y="49"/>
                    </a:lnTo>
                    <a:lnTo>
                      <a:pt x="3161" y="55"/>
                    </a:lnTo>
                    <a:lnTo>
                      <a:pt x="3163" y="62"/>
                    </a:lnTo>
                    <a:lnTo>
                      <a:pt x="3164" y="69"/>
                    </a:lnTo>
                    <a:lnTo>
                      <a:pt x="3164" y="78"/>
                    </a:lnTo>
                    <a:lnTo>
                      <a:pt x="3165" y="87"/>
                    </a:lnTo>
                    <a:lnTo>
                      <a:pt x="3165" y="97"/>
                    </a:lnTo>
                    <a:lnTo>
                      <a:pt x="3165" y="105"/>
                    </a:lnTo>
                    <a:lnTo>
                      <a:pt x="3164" y="115"/>
                    </a:lnTo>
                    <a:lnTo>
                      <a:pt x="3164" y="124"/>
                    </a:lnTo>
                    <a:lnTo>
                      <a:pt x="3163" y="134"/>
                    </a:lnTo>
                    <a:lnTo>
                      <a:pt x="3160" y="144"/>
                    </a:lnTo>
                    <a:lnTo>
                      <a:pt x="3157" y="153"/>
                    </a:lnTo>
                    <a:lnTo>
                      <a:pt x="3154" y="162"/>
                    </a:lnTo>
                    <a:lnTo>
                      <a:pt x="3151" y="170"/>
                    </a:lnTo>
                    <a:lnTo>
                      <a:pt x="3148" y="179"/>
                    </a:lnTo>
                    <a:lnTo>
                      <a:pt x="3144" y="186"/>
                    </a:lnTo>
                    <a:lnTo>
                      <a:pt x="3141" y="193"/>
                    </a:lnTo>
                    <a:lnTo>
                      <a:pt x="3137" y="200"/>
                    </a:lnTo>
                    <a:lnTo>
                      <a:pt x="3131" y="212"/>
                    </a:lnTo>
                    <a:lnTo>
                      <a:pt x="3125" y="219"/>
                    </a:lnTo>
                    <a:lnTo>
                      <a:pt x="3122" y="222"/>
                    </a:lnTo>
                    <a:lnTo>
                      <a:pt x="3121" y="224"/>
                    </a:lnTo>
                    <a:lnTo>
                      <a:pt x="3121" y="224"/>
                    </a:lnTo>
                    <a:lnTo>
                      <a:pt x="3121" y="225"/>
                    </a:lnTo>
                    <a:lnTo>
                      <a:pt x="3049" y="254"/>
                    </a:lnTo>
                    <a:lnTo>
                      <a:pt x="2902" y="306"/>
                    </a:lnTo>
                    <a:lnTo>
                      <a:pt x="2676" y="378"/>
                    </a:lnTo>
                    <a:lnTo>
                      <a:pt x="2454" y="457"/>
                    </a:lnTo>
                    <a:lnTo>
                      <a:pt x="2315" y="520"/>
                    </a:lnTo>
                    <a:lnTo>
                      <a:pt x="2189" y="597"/>
                    </a:lnTo>
                    <a:lnTo>
                      <a:pt x="2104" y="666"/>
                    </a:lnTo>
                    <a:lnTo>
                      <a:pt x="2052" y="718"/>
                    </a:lnTo>
                    <a:lnTo>
                      <a:pt x="2027" y="747"/>
                    </a:lnTo>
                    <a:lnTo>
                      <a:pt x="2055" y="673"/>
                    </a:lnTo>
                    <a:lnTo>
                      <a:pt x="2118" y="522"/>
                    </a:lnTo>
                    <a:lnTo>
                      <a:pt x="2143" y="441"/>
                    </a:lnTo>
                    <a:lnTo>
                      <a:pt x="2144" y="441"/>
                    </a:lnTo>
                    <a:lnTo>
                      <a:pt x="2145" y="440"/>
                    </a:lnTo>
                    <a:lnTo>
                      <a:pt x="2147" y="438"/>
                    </a:lnTo>
                    <a:lnTo>
                      <a:pt x="2148" y="437"/>
                    </a:lnTo>
                    <a:lnTo>
                      <a:pt x="2148" y="435"/>
                    </a:lnTo>
                    <a:lnTo>
                      <a:pt x="2148" y="435"/>
                    </a:lnTo>
                    <a:lnTo>
                      <a:pt x="2150" y="434"/>
                    </a:lnTo>
                    <a:lnTo>
                      <a:pt x="2150" y="432"/>
                    </a:lnTo>
                    <a:lnTo>
                      <a:pt x="2153" y="430"/>
                    </a:lnTo>
                    <a:lnTo>
                      <a:pt x="2157" y="421"/>
                    </a:lnTo>
                    <a:lnTo>
                      <a:pt x="2166" y="411"/>
                    </a:lnTo>
                    <a:lnTo>
                      <a:pt x="2170" y="405"/>
                    </a:lnTo>
                    <a:lnTo>
                      <a:pt x="2176" y="399"/>
                    </a:lnTo>
                    <a:lnTo>
                      <a:pt x="2181" y="394"/>
                    </a:lnTo>
                    <a:lnTo>
                      <a:pt x="2189" y="388"/>
                    </a:lnTo>
                    <a:lnTo>
                      <a:pt x="2196" y="382"/>
                    </a:lnTo>
                    <a:lnTo>
                      <a:pt x="2203" y="376"/>
                    </a:lnTo>
                    <a:lnTo>
                      <a:pt x="2210" y="370"/>
                    </a:lnTo>
                    <a:lnTo>
                      <a:pt x="2219" y="366"/>
                    </a:lnTo>
                    <a:lnTo>
                      <a:pt x="2228" y="360"/>
                    </a:lnTo>
                    <a:lnTo>
                      <a:pt x="2236" y="356"/>
                    </a:lnTo>
                    <a:lnTo>
                      <a:pt x="2245" y="353"/>
                    </a:lnTo>
                    <a:lnTo>
                      <a:pt x="2253" y="349"/>
                    </a:lnTo>
                    <a:lnTo>
                      <a:pt x="2262" y="346"/>
                    </a:lnTo>
                    <a:lnTo>
                      <a:pt x="2271" y="345"/>
                    </a:lnTo>
                    <a:lnTo>
                      <a:pt x="2279" y="342"/>
                    </a:lnTo>
                    <a:lnTo>
                      <a:pt x="2287" y="342"/>
                    </a:lnTo>
                    <a:lnTo>
                      <a:pt x="2294" y="340"/>
                    </a:lnTo>
                    <a:lnTo>
                      <a:pt x="2301" y="340"/>
                    </a:lnTo>
                    <a:lnTo>
                      <a:pt x="2307" y="339"/>
                    </a:lnTo>
                    <a:lnTo>
                      <a:pt x="2311" y="339"/>
                    </a:lnTo>
                    <a:lnTo>
                      <a:pt x="2318" y="339"/>
                    </a:lnTo>
                    <a:lnTo>
                      <a:pt x="2321" y="339"/>
                    </a:lnTo>
                    <a:lnTo>
                      <a:pt x="2318" y="339"/>
                    </a:lnTo>
                    <a:lnTo>
                      <a:pt x="2311" y="337"/>
                    </a:lnTo>
                    <a:lnTo>
                      <a:pt x="2307" y="336"/>
                    </a:lnTo>
                    <a:lnTo>
                      <a:pt x="2301" y="336"/>
                    </a:lnTo>
                    <a:lnTo>
                      <a:pt x="2294" y="334"/>
                    </a:lnTo>
                    <a:lnTo>
                      <a:pt x="2287" y="334"/>
                    </a:lnTo>
                    <a:lnTo>
                      <a:pt x="2278" y="334"/>
                    </a:lnTo>
                    <a:lnTo>
                      <a:pt x="2269" y="334"/>
                    </a:lnTo>
                    <a:lnTo>
                      <a:pt x="2261" y="334"/>
                    </a:lnTo>
                    <a:lnTo>
                      <a:pt x="2251" y="336"/>
                    </a:lnTo>
                    <a:lnTo>
                      <a:pt x="2241" y="337"/>
                    </a:lnTo>
                    <a:lnTo>
                      <a:pt x="2230" y="339"/>
                    </a:lnTo>
                    <a:lnTo>
                      <a:pt x="2220" y="342"/>
                    </a:lnTo>
                    <a:lnTo>
                      <a:pt x="2210" y="346"/>
                    </a:lnTo>
                    <a:lnTo>
                      <a:pt x="2200" y="349"/>
                    </a:lnTo>
                    <a:lnTo>
                      <a:pt x="2190" y="353"/>
                    </a:lnTo>
                    <a:lnTo>
                      <a:pt x="2180" y="358"/>
                    </a:lnTo>
                    <a:lnTo>
                      <a:pt x="2171" y="363"/>
                    </a:lnTo>
                    <a:lnTo>
                      <a:pt x="2164" y="368"/>
                    </a:lnTo>
                    <a:lnTo>
                      <a:pt x="2158" y="370"/>
                    </a:lnTo>
                    <a:lnTo>
                      <a:pt x="2164" y="330"/>
                    </a:lnTo>
                    <a:lnTo>
                      <a:pt x="2167" y="247"/>
                    </a:lnTo>
                    <a:lnTo>
                      <a:pt x="2154" y="154"/>
                    </a:lnTo>
                    <a:lnTo>
                      <a:pt x="2127" y="55"/>
                    </a:lnTo>
                    <a:lnTo>
                      <a:pt x="2105" y="0"/>
                    </a:lnTo>
                    <a:lnTo>
                      <a:pt x="2124" y="62"/>
                    </a:lnTo>
                    <a:lnTo>
                      <a:pt x="2143" y="176"/>
                    </a:lnTo>
                    <a:lnTo>
                      <a:pt x="2141" y="277"/>
                    </a:lnTo>
                    <a:lnTo>
                      <a:pt x="2125" y="368"/>
                    </a:lnTo>
                    <a:lnTo>
                      <a:pt x="2112" y="409"/>
                    </a:lnTo>
                    <a:lnTo>
                      <a:pt x="2107" y="418"/>
                    </a:lnTo>
                    <a:lnTo>
                      <a:pt x="2107" y="425"/>
                    </a:lnTo>
                    <a:lnTo>
                      <a:pt x="2086" y="479"/>
                    </a:lnTo>
                    <a:lnTo>
                      <a:pt x="2036" y="577"/>
                    </a:lnTo>
                    <a:lnTo>
                      <a:pt x="1984" y="673"/>
                    </a:lnTo>
                    <a:lnTo>
                      <a:pt x="1935" y="772"/>
                    </a:lnTo>
                    <a:lnTo>
                      <a:pt x="1916" y="824"/>
                    </a:lnTo>
                    <a:lnTo>
                      <a:pt x="1915" y="821"/>
                    </a:lnTo>
                    <a:lnTo>
                      <a:pt x="1913" y="820"/>
                    </a:lnTo>
                    <a:lnTo>
                      <a:pt x="1900" y="798"/>
                    </a:lnTo>
                    <a:lnTo>
                      <a:pt x="1883" y="775"/>
                    </a:lnTo>
                    <a:lnTo>
                      <a:pt x="1879" y="770"/>
                    </a:lnTo>
                    <a:lnTo>
                      <a:pt x="1875" y="764"/>
                    </a:lnTo>
                    <a:lnTo>
                      <a:pt x="1869" y="758"/>
                    </a:lnTo>
                    <a:lnTo>
                      <a:pt x="1864" y="752"/>
                    </a:lnTo>
                    <a:lnTo>
                      <a:pt x="1853" y="741"/>
                    </a:lnTo>
                    <a:lnTo>
                      <a:pt x="1843" y="731"/>
                    </a:lnTo>
                    <a:lnTo>
                      <a:pt x="1830" y="721"/>
                    </a:lnTo>
                    <a:lnTo>
                      <a:pt x="1818" y="712"/>
                    </a:lnTo>
                    <a:lnTo>
                      <a:pt x="1805" y="703"/>
                    </a:lnTo>
                    <a:lnTo>
                      <a:pt x="1792" y="698"/>
                    </a:lnTo>
                    <a:lnTo>
                      <a:pt x="1779" y="692"/>
                    </a:lnTo>
                    <a:lnTo>
                      <a:pt x="1767" y="687"/>
                    </a:lnTo>
                    <a:lnTo>
                      <a:pt x="1759" y="686"/>
                    </a:lnTo>
                    <a:lnTo>
                      <a:pt x="1754" y="683"/>
                    </a:lnTo>
                    <a:lnTo>
                      <a:pt x="1751" y="683"/>
                    </a:lnTo>
                    <a:lnTo>
                      <a:pt x="1748" y="682"/>
                    </a:lnTo>
                    <a:lnTo>
                      <a:pt x="1745" y="682"/>
                    </a:lnTo>
                    <a:lnTo>
                      <a:pt x="1742" y="682"/>
                    </a:lnTo>
                    <a:lnTo>
                      <a:pt x="1732" y="680"/>
                    </a:lnTo>
                    <a:lnTo>
                      <a:pt x="1722" y="680"/>
                    </a:lnTo>
                    <a:lnTo>
                      <a:pt x="1713" y="680"/>
                    </a:lnTo>
                    <a:lnTo>
                      <a:pt x="1706" y="680"/>
                    </a:lnTo>
                    <a:lnTo>
                      <a:pt x="1694" y="682"/>
                    </a:lnTo>
                    <a:lnTo>
                      <a:pt x="1693" y="682"/>
                    </a:lnTo>
                    <a:lnTo>
                      <a:pt x="1694" y="682"/>
                    </a:lnTo>
                    <a:lnTo>
                      <a:pt x="1706" y="683"/>
                    </a:lnTo>
                    <a:lnTo>
                      <a:pt x="1713" y="683"/>
                    </a:lnTo>
                    <a:lnTo>
                      <a:pt x="1722" y="685"/>
                    </a:lnTo>
                    <a:lnTo>
                      <a:pt x="1730" y="686"/>
                    </a:lnTo>
                    <a:lnTo>
                      <a:pt x="1741" y="689"/>
                    </a:lnTo>
                    <a:lnTo>
                      <a:pt x="1743" y="689"/>
                    </a:lnTo>
                    <a:lnTo>
                      <a:pt x="1746" y="690"/>
                    </a:lnTo>
                    <a:lnTo>
                      <a:pt x="1749" y="690"/>
                    </a:lnTo>
                    <a:lnTo>
                      <a:pt x="1752" y="692"/>
                    </a:lnTo>
                    <a:lnTo>
                      <a:pt x="1756" y="695"/>
                    </a:lnTo>
                    <a:lnTo>
                      <a:pt x="1762" y="696"/>
                    </a:lnTo>
                    <a:lnTo>
                      <a:pt x="1774" y="702"/>
                    </a:lnTo>
                    <a:lnTo>
                      <a:pt x="1785" y="709"/>
                    </a:lnTo>
                    <a:lnTo>
                      <a:pt x="1797" y="718"/>
                    </a:lnTo>
                    <a:lnTo>
                      <a:pt x="1807" y="726"/>
                    </a:lnTo>
                    <a:lnTo>
                      <a:pt x="1817" y="736"/>
                    </a:lnTo>
                    <a:lnTo>
                      <a:pt x="1827" y="747"/>
                    </a:lnTo>
                    <a:lnTo>
                      <a:pt x="1836" y="758"/>
                    </a:lnTo>
                    <a:lnTo>
                      <a:pt x="1843" y="770"/>
                    </a:lnTo>
                    <a:lnTo>
                      <a:pt x="1847" y="775"/>
                    </a:lnTo>
                    <a:lnTo>
                      <a:pt x="1852" y="781"/>
                    </a:lnTo>
                    <a:lnTo>
                      <a:pt x="1854" y="787"/>
                    </a:lnTo>
                    <a:lnTo>
                      <a:pt x="1857" y="793"/>
                    </a:lnTo>
                    <a:lnTo>
                      <a:pt x="1870" y="816"/>
                    </a:lnTo>
                    <a:lnTo>
                      <a:pt x="1879" y="836"/>
                    </a:lnTo>
                    <a:lnTo>
                      <a:pt x="1886" y="855"/>
                    </a:lnTo>
                    <a:lnTo>
                      <a:pt x="1890" y="868"/>
                    </a:lnTo>
                    <a:lnTo>
                      <a:pt x="1893" y="878"/>
                    </a:lnTo>
                    <a:lnTo>
                      <a:pt x="1893" y="881"/>
                    </a:lnTo>
                    <a:lnTo>
                      <a:pt x="1896" y="885"/>
                    </a:lnTo>
                    <a:lnTo>
                      <a:pt x="1898" y="888"/>
                    </a:lnTo>
                    <a:lnTo>
                      <a:pt x="1898" y="888"/>
                    </a:lnTo>
                    <a:lnTo>
                      <a:pt x="1898" y="888"/>
                    </a:lnTo>
                    <a:lnTo>
                      <a:pt x="1889" y="932"/>
                    </a:lnTo>
                    <a:lnTo>
                      <a:pt x="1877" y="1027"/>
                    </a:lnTo>
                    <a:lnTo>
                      <a:pt x="1873" y="1176"/>
                    </a:lnTo>
                    <a:lnTo>
                      <a:pt x="1879" y="1383"/>
                    </a:lnTo>
                    <a:lnTo>
                      <a:pt x="1882" y="1589"/>
                    </a:lnTo>
                    <a:lnTo>
                      <a:pt x="1877" y="1687"/>
                    </a:lnTo>
                    <a:lnTo>
                      <a:pt x="1856" y="1631"/>
                    </a:lnTo>
                    <a:lnTo>
                      <a:pt x="1798" y="1522"/>
                    </a:lnTo>
                    <a:lnTo>
                      <a:pt x="1736" y="1412"/>
                    </a:lnTo>
                    <a:lnTo>
                      <a:pt x="1679" y="1303"/>
                    </a:lnTo>
                    <a:lnTo>
                      <a:pt x="1657" y="1246"/>
                    </a:lnTo>
                    <a:lnTo>
                      <a:pt x="1656" y="1238"/>
                    </a:lnTo>
                    <a:lnTo>
                      <a:pt x="1651" y="1229"/>
                    </a:lnTo>
                    <a:lnTo>
                      <a:pt x="1637" y="1185"/>
                    </a:lnTo>
                    <a:lnTo>
                      <a:pt x="1620" y="1085"/>
                    </a:lnTo>
                    <a:lnTo>
                      <a:pt x="1618" y="977"/>
                    </a:lnTo>
                    <a:lnTo>
                      <a:pt x="1638" y="855"/>
                    </a:lnTo>
                    <a:lnTo>
                      <a:pt x="1658" y="787"/>
                    </a:lnTo>
                    <a:lnTo>
                      <a:pt x="1635" y="846"/>
                    </a:lnTo>
                    <a:lnTo>
                      <a:pt x="1605" y="954"/>
                    </a:lnTo>
                    <a:lnTo>
                      <a:pt x="1592" y="1053"/>
                    </a:lnTo>
                    <a:lnTo>
                      <a:pt x="1594" y="1144"/>
                    </a:lnTo>
                    <a:lnTo>
                      <a:pt x="1601" y="1187"/>
                    </a:lnTo>
                    <a:lnTo>
                      <a:pt x="1594" y="1183"/>
                    </a:lnTo>
                    <a:lnTo>
                      <a:pt x="1586" y="1179"/>
                    </a:lnTo>
                    <a:lnTo>
                      <a:pt x="1578" y="1174"/>
                    </a:lnTo>
                    <a:lnTo>
                      <a:pt x="1566" y="1169"/>
                    </a:lnTo>
                    <a:lnTo>
                      <a:pt x="1556" y="1164"/>
                    </a:lnTo>
                    <a:lnTo>
                      <a:pt x="1545" y="1160"/>
                    </a:lnTo>
                    <a:lnTo>
                      <a:pt x="1535" y="1156"/>
                    </a:lnTo>
                    <a:lnTo>
                      <a:pt x="1523" y="1154"/>
                    </a:lnTo>
                    <a:lnTo>
                      <a:pt x="1511" y="1151"/>
                    </a:lnTo>
                    <a:lnTo>
                      <a:pt x="1501" y="1150"/>
                    </a:lnTo>
                    <a:lnTo>
                      <a:pt x="1491" y="1149"/>
                    </a:lnTo>
                    <a:lnTo>
                      <a:pt x="1481" y="1149"/>
                    </a:lnTo>
                    <a:lnTo>
                      <a:pt x="1471" y="1147"/>
                    </a:lnTo>
                    <a:lnTo>
                      <a:pt x="1463" y="1149"/>
                    </a:lnTo>
                    <a:lnTo>
                      <a:pt x="1454" y="1149"/>
                    </a:lnTo>
                    <a:lnTo>
                      <a:pt x="1447" y="1150"/>
                    </a:lnTo>
                    <a:lnTo>
                      <a:pt x="1441" y="1150"/>
                    </a:lnTo>
                    <a:lnTo>
                      <a:pt x="1435" y="1151"/>
                    </a:lnTo>
                    <a:lnTo>
                      <a:pt x="1428" y="1153"/>
                    </a:lnTo>
                    <a:lnTo>
                      <a:pt x="1425" y="1153"/>
                    </a:lnTo>
                    <a:lnTo>
                      <a:pt x="1428" y="1153"/>
                    </a:lnTo>
                    <a:lnTo>
                      <a:pt x="1435" y="1153"/>
                    </a:lnTo>
                    <a:lnTo>
                      <a:pt x="1441" y="1153"/>
                    </a:lnTo>
                    <a:lnTo>
                      <a:pt x="1447" y="1154"/>
                    </a:lnTo>
                    <a:lnTo>
                      <a:pt x="1454" y="1154"/>
                    </a:lnTo>
                    <a:lnTo>
                      <a:pt x="1463" y="1156"/>
                    </a:lnTo>
                    <a:lnTo>
                      <a:pt x="1470" y="1157"/>
                    </a:lnTo>
                    <a:lnTo>
                      <a:pt x="1480" y="1159"/>
                    </a:lnTo>
                    <a:lnTo>
                      <a:pt x="1488" y="1161"/>
                    </a:lnTo>
                    <a:lnTo>
                      <a:pt x="1497" y="1164"/>
                    </a:lnTo>
                    <a:lnTo>
                      <a:pt x="1507" y="1167"/>
                    </a:lnTo>
                    <a:lnTo>
                      <a:pt x="1517" y="1172"/>
                    </a:lnTo>
                    <a:lnTo>
                      <a:pt x="1526" y="1176"/>
                    </a:lnTo>
                    <a:lnTo>
                      <a:pt x="1535" y="1182"/>
                    </a:lnTo>
                    <a:lnTo>
                      <a:pt x="1545" y="1187"/>
                    </a:lnTo>
                    <a:lnTo>
                      <a:pt x="1552" y="1193"/>
                    </a:lnTo>
                    <a:lnTo>
                      <a:pt x="1560" y="1199"/>
                    </a:lnTo>
                    <a:lnTo>
                      <a:pt x="1568" y="1206"/>
                    </a:lnTo>
                    <a:lnTo>
                      <a:pt x="1575" y="1212"/>
                    </a:lnTo>
                    <a:lnTo>
                      <a:pt x="1582" y="1219"/>
                    </a:lnTo>
                    <a:lnTo>
                      <a:pt x="1588" y="1225"/>
                    </a:lnTo>
                    <a:lnTo>
                      <a:pt x="1592" y="1231"/>
                    </a:lnTo>
                    <a:lnTo>
                      <a:pt x="1602" y="1242"/>
                    </a:lnTo>
                    <a:lnTo>
                      <a:pt x="1607" y="1251"/>
                    </a:lnTo>
                    <a:lnTo>
                      <a:pt x="1609" y="1254"/>
                    </a:lnTo>
                    <a:lnTo>
                      <a:pt x="1611" y="1255"/>
                    </a:lnTo>
                    <a:lnTo>
                      <a:pt x="1611" y="1258"/>
                    </a:lnTo>
                    <a:lnTo>
                      <a:pt x="1612" y="1258"/>
                    </a:lnTo>
                    <a:lnTo>
                      <a:pt x="1612" y="1258"/>
                    </a:lnTo>
                    <a:lnTo>
                      <a:pt x="1614" y="1259"/>
                    </a:lnTo>
                    <a:lnTo>
                      <a:pt x="1615" y="1262"/>
                    </a:lnTo>
                    <a:lnTo>
                      <a:pt x="1615" y="1262"/>
                    </a:lnTo>
                    <a:lnTo>
                      <a:pt x="1617" y="1264"/>
                    </a:lnTo>
                    <a:lnTo>
                      <a:pt x="1644" y="1350"/>
                    </a:lnTo>
                    <a:lnTo>
                      <a:pt x="1712" y="1513"/>
                    </a:lnTo>
                    <a:lnTo>
                      <a:pt x="1742" y="1594"/>
                    </a:lnTo>
                    <a:lnTo>
                      <a:pt x="1716" y="1562"/>
                    </a:lnTo>
                    <a:lnTo>
                      <a:pt x="1660" y="1506"/>
                    </a:lnTo>
                    <a:lnTo>
                      <a:pt x="1568" y="1431"/>
                    </a:lnTo>
                    <a:lnTo>
                      <a:pt x="1431" y="1349"/>
                    </a:lnTo>
                    <a:lnTo>
                      <a:pt x="1281" y="1281"/>
                    </a:lnTo>
                    <a:lnTo>
                      <a:pt x="1043" y="1196"/>
                    </a:lnTo>
                    <a:lnTo>
                      <a:pt x="798" y="1118"/>
                    </a:lnTo>
                    <a:lnTo>
                      <a:pt x="638" y="1061"/>
                    </a:lnTo>
                    <a:lnTo>
                      <a:pt x="562" y="1029"/>
                    </a:lnTo>
                    <a:lnTo>
                      <a:pt x="562" y="1029"/>
                    </a:lnTo>
                    <a:lnTo>
                      <a:pt x="561" y="1027"/>
                    </a:lnTo>
                    <a:lnTo>
                      <a:pt x="559" y="1026"/>
                    </a:lnTo>
                    <a:lnTo>
                      <a:pt x="558" y="1023"/>
                    </a:lnTo>
                    <a:lnTo>
                      <a:pt x="552" y="1016"/>
                    </a:lnTo>
                    <a:lnTo>
                      <a:pt x="543" y="1003"/>
                    </a:lnTo>
                    <a:lnTo>
                      <a:pt x="540" y="996"/>
                    </a:lnTo>
                    <a:lnTo>
                      <a:pt x="536" y="989"/>
                    </a:lnTo>
                    <a:lnTo>
                      <a:pt x="532" y="980"/>
                    </a:lnTo>
                    <a:lnTo>
                      <a:pt x="529" y="971"/>
                    </a:lnTo>
                    <a:lnTo>
                      <a:pt x="525" y="963"/>
                    </a:lnTo>
                    <a:lnTo>
                      <a:pt x="522" y="953"/>
                    </a:lnTo>
                    <a:lnTo>
                      <a:pt x="519" y="942"/>
                    </a:lnTo>
                    <a:lnTo>
                      <a:pt x="517" y="932"/>
                    </a:lnTo>
                    <a:lnTo>
                      <a:pt x="515" y="922"/>
                    </a:lnTo>
                    <a:lnTo>
                      <a:pt x="515" y="911"/>
                    </a:lnTo>
                    <a:lnTo>
                      <a:pt x="513" y="901"/>
                    </a:lnTo>
                    <a:lnTo>
                      <a:pt x="513" y="891"/>
                    </a:lnTo>
                    <a:lnTo>
                      <a:pt x="513" y="881"/>
                    </a:lnTo>
                    <a:lnTo>
                      <a:pt x="515" y="872"/>
                    </a:lnTo>
                    <a:lnTo>
                      <a:pt x="516" y="863"/>
                    </a:lnTo>
                    <a:lnTo>
                      <a:pt x="517" y="855"/>
                    </a:lnTo>
                    <a:lnTo>
                      <a:pt x="519" y="847"/>
                    </a:lnTo>
                    <a:lnTo>
                      <a:pt x="520" y="840"/>
                    </a:lnTo>
                    <a:lnTo>
                      <a:pt x="522" y="834"/>
                    </a:lnTo>
                    <a:lnTo>
                      <a:pt x="525" y="829"/>
                    </a:lnTo>
                    <a:lnTo>
                      <a:pt x="526" y="821"/>
                    </a:lnTo>
                    <a:lnTo>
                      <a:pt x="527" y="819"/>
                    </a:lnTo>
                    <a:lnTo>
                      <a:pt x="526" y="821"/>
                    </a:lnTo>
                    <a:lnTo>
                      <a:pt x="522" y="829"/>
                    </a:lnTo>
                    <a:lnTo>
                      <a:pt x="519" y="833"/>
                    </a:lnTo>
                    <a:lnTo>
                      <a:pt x="516" y="839"/>
                    </a:lnTo>
                    <a:lnTo>
                      <a:pt x="513" y="845"/>
                    </a:lnTo>
                    <a:lnTo>
                      <a:pt x="510" y="852"/>
                    </a:lnTo>
                    <a:lnTo>
                      <a:pt x="506" y="860"/>
                    </a:lnTo>
                    <a:lnTo>
                      <a:pt x="503" y="869"/>
                    </a:lnTo>
                    <a:lnTo>
                      <a:pt x="500" y="879"/>
                    </a:lnTo>
                    <a:lnTo>
                      <a:pt x="499" y="889"/>
                    </a:lnTo>
                    <a:lnTo>
                      <a:pt x="496" y="899"/>
                    </a:lnTo>
                    <a:lnTo>
                      <a:pt x="494" y="911"/>
                    </a:lnTo>
                    <a:lnTo>
                      <a:pt x="493" y="922"/>
                    </a:lnTo>
                    <a:lnTo>
                      <a:pt x="493" y="934"/>
                    </a:lnTo>
                    <a:lnTo>
                      <a:pt x="493" y="945"/>
                    </a:lnTo>
                    <a:lnTo>
                      <a:pt x="494" y="957"/>
                    </a:lnTo>
                    <a:lnTo>
                      <a:pt x="496" y="968"/>
                    </a:lnTo>
                    <a:lnTo>
                      <a:pt x="497" y="980"/>
                    </a:lnTo>
                    <a:lnTo>
                      <a:pt x="499" y="990"/>
                    </a:lnTo>
                    <a:lnTo>
                      <a:pt x="502" y="1000"/>
                    </a:lnTo>
                    <a:lnTo>
                      <a:pt x="502" y="1002"/>
                    </a:lnTo>
                    <a:lnTo>
                      <a:pt x="502" y="1002"/>
                    </a:lnTo>
                    <a:lnTo>
                      <a:pt x="424" y="963"/>
                    </a:lnTo>
                    <a:lnTo>
                      <a:pt x="314" y="893"/>
                    </a:lnTo>
                    <a:lnTo>
                      <a:pt x="247" y="842"/>
                    </a:lnTo>
                    <a:lnTo>
                      <a:pt x="215" y="813"/>
                    </a:lnTo>
                    <a:lnTo>
                      <a:pt x="251" y="853"/>
                    </a:lnTo>
                    <a:lnTo>
                      <a:pt x="330" y="927"/>
                    </a:lnTo>
                    <a:lnTo>
                      <a:pt x="415" y="993"/>
                    </a:lnTo>
                    <a:lnTo>
                      <a:pt x="507" y="1053"/>
                    </a:lnTo>
                    <a:lnTo>
                      <a:pt x="653" y="1133"/>
                    </a:lnTo>
                    <a:lnTo>
                      <a:pt x="857" y="1225"/>
                    </a:lnTo>
                    <a:lnTo>
                      <a:pt x="963" y="1268"/>
                    </a:lnTo>
                    <a:lnTo>
                      <a:pt x="852" y="1274"/>
                    </a:lnTo>
                    <a:lnTo>
                      <a:pt x="663" y="1272"/>
                    </a:lnTo>
                    <a:lnTo>
                      <a:pt x="538" y="1261"/>
                    </a:lnTo>
                    <a:lnTo>
                      <a:pt x="422" y="1236"/>
                    </a:lnTo>
                    <a:lnTo>
                      <a:pt x="347" y="1205"/>
                    </a:lnTo>
                    <a:lnTo>
                      <a:pt x="304" y="1179"/>
                    </a:lnTo>
                    <a:lnTo>
                      <a:pt x="268" y="1146"/>
                    </a:lnTo>
                    <a:lnTo>
                      <a:pt x="238" y="1105"/>
                    </a:lnTo>
                    <a:lnTo>
                      <a:pt x="218" y="1059"/>
                    </a:lnTo>
                    <a:lnTo>
                      <a:pt x="208" y="1006"/>
                    </a:lnTo>
                    <a:lnTo>
                      <a:pt x="206" y="976"/>
                    </a:lnTo>
                    <a:lnTo>
                      <a:pt x="203" y="1019"/>
                    </a:lnTo>
                    <a:lnTo>
                      <a:pt x="216" y="1095"/>
                    </a:lnTo>
                    <a:lnTo>
                      <a:pt x="249" y="1159"/>
                    </a:lnTo>
                    <a:lnTo>
                      <a:pt x="298" y="1209"/>
                    </a:lnTo>
                    <a:lnTo>
                      <a:pt x="329" y="1229"/>
                    </a:lnTo>
                    <a:lnTo>
                      <a:pt x="320" y="1231"/>
                    </a:lnTo>
                    <a:lnTo>
                      <a:pt x="313" y="1231"/>
                    </a:lnTo>
                    <a:lnTo>
                      <a:pt x="249" y="1238"/>
                    </a:lnTo>
                    <a:lnTo>
                      <a:pt x="176" y="1254"/>
                    </a:lnTo>
                    <a:lnTo>
                      <a:pt x="140" y="1264"/>
                    </a:lnTo>
                    <a:lnTo>
                      <a:pt x="105" y="1275"/>
                    </a:lnTo>
                    <a:lnTo>
                      <a:pt x="72" y="1288"/>
                    </a:lnTo>
                    <a:lnTo>
                      <a:pt x="46" y="1303"/>
                    </a:lnTo>
                    <a:lnTo>
                      <a:pt x="35" y="1310"/>
                    </a:lnTo>
                    <a:lnTo>
                      <a:pt x="26" y="1317"/>
                    </a:lnTo>
                    <a:lnTo>
                      <a:pt x="17" y="1324"/>
                    </a:lnTo>
                    <a:lnTo>
                      <a:pt x="12" y="1331"/>
                    </a:lnTo>
                    <a:lnTo>
                      <a:pt x="6" y="1337"/>
                    </a:lnTo>
                    <a:lnTo>
                      <a:pt x="3" y="1342"/>
                    </a:lnTo>
                    <a:lnTo>
                      <a:pt x="2" y="1344"/>
                    </a:lnTo>
                    <a:lnTo>
                      <a:pt x="0" y="1344"/>
                    </a:lnTo>
                    <a:lnTo>
                      <a:pt x="2" y="1344"/>
                    </a:lnTo>
                    <a:lnTo>
                      <a:pt x="3" y="1342"/>
                    </a:lnTo>
                    <a:lnTo>
                      <a:pt x="7" y="1337"/>
                    </a:lnTo>
                    <a:lnTo>
                      <a:pt x="13" y="1333"/>
                    </a:lnTo>
                    <a:lnTo>
                      <a:pt x="19" y="1327"/>
                    </a:lnTo>
                    <a:lnTo>
                      <a:pt x="29" y="1321"/>
                    </a:lnTo>
                    <a:lnTo>
                      <a:pt x="38" y="1316"/>
                    </a:lnTo>
                    <a:lnTo>
                      <a:pt x="51" y="1310"/>
                    </a:lnTo>
                    <a:lnTo>
                      <a:pt x="77" y="1298"/>
                    </a:lnTo>
                    <a:lnTo>
                      <a:pt x="144" y="1283"/>
                    </a:lnTo>
                    <a:lnTo>
                      <a:pt x="180" y="1278"/>
                    </a:lnTo>
                    <a:lnTo>
                      <a:pt x="254" y="1271"/>
                    </a:lnTo>
                    <a:lnTo>
                      <a:pt x="314" y="1272"/>
                    </a:lnTo>
                    <a:lnTo>
                      <a:pt x="340" y="1272"/>
                    </a:lnTo>
                    <a:lnTo>
                      <a:pt x="359" y="1274"/>
                    </a:lnTo>
                    <a:lnTo>
                      <a:pt x="372" y="1274"/>
                    </a:lnTo>
                    <a:lnTo>
                      <a:pt x="375" y="1274"/>
                    </a:lnTo>
                    <a:lnTo>
                      <a:pt x="376" y="1274"/>
                    </a:lnTo>
                    <a:lnTo>
                      <a:pt x="378" y="1274"/>
                    </a:lnTo>
                    <a:lnTo>
                      <a:pt x="389" y="1272"/>
                    </a:lnTo>
                    <a:lnTo>
                      <a:pt x="396" y="1265"/>
                    </a:lnTo>
                    <a:lnTo>
                      <a:pt x="454" y="1287"/>
                    </a:lnTo>
                    <a:lnTo>
                      <a:pt x="578" y="1316"/>
                    </a:lnTo>
                    <a:lnTo>
                      <a:pt x="636" y="1321"/>
                    </a:lnTo>
                    <a:lnTo>
                      <a:pt x="772" y="1334"/>
                    </a:lnTo>
                    <a:lnTo>
                      <a:pt x="974" y="1356"/>
                    </a:lnTo>
                    <a:lnTo>
                      <a:pt x="1105" y="1376"/>
                    </a:lnTo>
                    <a:lnTo>
                      <a:pt x="1169" y="1389"/>
                    </a:lnTo>
                    <a:lnTo>
                      <a:pt x="1115" y="1418"/>
                    </a:lnTo>
                    <a:lnTo>
                      <a:pt x="1056" y="1458"/>
                    </a:lnTo>
                    <a:lnTo>
                      <a:pt x="1026" y="1481"/>
                    </a:lnTo>
                    <a:lnTo>
                      <a:pt x="1000" y="1504"/>
                    </a:lnTo>
                    <a:lnTo>
                      <a:pt x="974" y="1529"/>
                    </a:lnTo>
                    <a:lnTo>
                      <a:pt x="957" y="1553"/>
                    </a:lnTo>
                    <a:lnTo>
                      <a:pt x="948" y="1565"/>
                    </a:lnTo>
                    <a:lnTo>
                      <a:pt x="942" y="1575"/>
                    </a:lnTo>
                    <a:lnTo>
                      <a:pt x="938" y="1585"/>
                    </a:lnTo>
                    <a:lnTo>
                      <a:pt x="934" y="1592"/>
                    </a:lnTo>
                    <a:lnTo>
                      <a:pt x="931" y="1599"/>
                    </a:lnTo>
                    <a:lnTo>
                      <a:pt x="931" y="1605"/>
                    </a:lnTo>
                    <a:lnTo>
                      <a:pt x="929" y="1608"/>
                    </a:lnTo>
                    <a:lnTo>
                      <a:pt x="929" y="1610"/>
                    </a:lnTo>
                    <a:lnTo>
                      <a:pt x="929" y="1608"/>
                    </a:lnTo>
                    <a:lnTo>
                      <a:pt x="931" y="1605"/>
                    </a:lnTo>
                    <a:lnTo>
                      <a:pt x="932" y="1601"/>
                    </a:lnTo>
                    <a:lnTo>
                      <a:pt x="937" y="1594"/>
                    </a:lnTo>
                    <a:lnTo>
                      <a:pt x="940" y="1587"/>
                    </a:lnTo>
                    <a:lnTo>
                      <a:pt x="947" y="1576"/>
                    </a:lnTo>
                    <a:lnTo>
                      <a:pt x="952" y="1568"/>
                    </a:lnTo>
                    <a:lnTo>
                      <a:pt x="963" y="1558"/>
                    </a:lnTo>
                    <a:lnTo>
                      <a:pt x="983" y="1538"/>
                    </a:lnTo>
                    <a:lnTo>
                      <a:pt x="1037" y="1497"/>
                    </a:lnTo>
                    <a:lnTo>
                      <a:pt x="1069" y="1478"/>
                    </a:lnTo>
                    <a:lnTo>
                      <a:pt x="1135" y="1445"/>
                    </a:lnTo>
                    <a:lnTo>
                      <a:pt x="1192" y="1422"/>
                    </a:lnTo>
                    <a:lnTo>
                      <a:pt x="1216" y="1414"/>
                    </a:lnTo>
                    <a:lnTo>
                      <a:pt x="1233" y="1406"/>
                    </a:lnTo>
                    <a:lnTo>
                      <a:pt x="1235" y="1406"/>
                    </a:lnTo>
                    <a:lnTo>
                      <a:pt x="1238" y="1405"/>
                    </a:lnTo>
                    <a:lnTo>
                      <a:pt x="1305" y="1427"/>
                    </a:lnTo>
                    <a:lnTo>
                      <a:pt x="1432" y="1481"/>
                    </a:lnTo>
                    <a:lnTo>
                      <a:pt x="1488" y="1519"/>
                    </a:lnTo>
                    <a:lnTo>
                      <a:pt x="1526" y="1545"/>
                    </a:lnTo>
                    <a:lnTo>
                      <a:pt x="1594" y="1605"/>
                    </a:lnTo>
                    <a:lnTo>
                      <a:pt x="1653" y="1673"/>
                    </a:lnTo>
                    <a:lnTo>
                      <a:pt x="1702" y="1746"/>
                    </a:lnTo>
                    <a:lnTo>
                      <a:pt x="1742" y="1829"/>
                    </a:lnTo>
                    <a:lnTo>
                      <a:pt x="1774" y="1918"/>
                    </a:lnTo>
                    <a:lnTo>
                      <a:pt x="1795" y="2014"/>
                    </a:lnTo>
                    <a:lnTo>
                      <a:pt x="1808" y="2120"/>
                    </a:lnTo>
                    <a:lnTo>
                      <a:pt x="1811" y="2176"/>
                    </a:lnTo>
                    <a:lnTo>
                      <a:pt x="1803" y="2169"/>
                    </a:lnTo>
                    <a:lnTo>
                      <a:pt x="1794" y="2161"/>
                    </a:lnTo>
                    <a:lnTo>
                      <a:pt x="1784" y="2154"/>
                    </a:lnTo>
                    <a:lnTo>
                      <a:pt x="1772" y="2146"/>
                    </a:lnTo>
                    <a:lnTo>
                      <a:pt x="1759" y="2137"/>
                    </a:lnTo>
                    <a:lnTo>
                      <a:pt x="1745" y="2128"/>
                    </a:lnTo>
                    <a:lnTo>
                      <a:pt x="1732" y="2120"/>
                    </a:lnTo>
                    <a:lnTo>
                      <a:pt x="1716" y="2111"/>
                    </a:lnTo>
                    <a:lnTo>
                      <a:pt x="1700" y="2104"/>
                    </a:lnTo>
                    <a:lnTo>
                      <a:pt x="1684" y="2097"/>
                    </a:lnTo>
                    <a:lnTo>
                      <a:pt x="1669" y="2091"/>
                    </a:lnTo>
                    <a:lnTo>
                      <a:pt x="1651" y="2085"/>
                    </a:lnTo>
                    <a:lnTo>
                      <a:pt x="1634" y="2082"/>
                    </a:lnTo>
                    <a:lnTo>
                      <a:pt x="1618" y="2079"/>
                    </a:lnTo>
                    <a:lnTo>
                      <a:pt x="1602" y="2078"/>
                    </a:lnTo>
                    <a:lnTo>
                      <a:pt x="1586" y="2078"/>
                    </a:lnTo>
                    <a:lnTo>
                      <a:pt x="1572" y="2079"/>
                    </a:lnTo>
                    <a:lnTo>
                      <a:pt x="1559" y="2081"/>
                    </a:lnTo>
                    <a:lnTo>
                      <a:pt x="1548" y="2084"/>
                    </a:lnTo>
                    <a:lnTo>
                      <a:pt x="1536" y="2086"/>
                    </a:lnTo>
                    <a:lnTo>
                      <a:pt x="1527" y="2089"/>
                    </a:lnTo>
                    <a:lnTo>
                      <a:pt x="1520" y="2092"/>
                    </a:lnTo>
                    <a:lnTo>
                      <a:pt x="1509" y="2098"/>
                    </a:lnTo>
                    <a:lnTo>
                      <a:pt x="1506" y="2099"/>
                    </a:lnTo>
                    <a:lnTo>
                      <a:pt x="1509" y="2098"/>
                    </a:lnTo>
                    <a:lnTo>
                      <a:pt x="1520" y="2095"/>
                    </a:lnTo>
                    <a:lnTo>
                      <a:pt x="1527" y="2092"/>
                    </a:lnTo>
                    <a:lnTo>
                      <a:pt x="1537" y="2091"/>
                    </a:lnTo>
                    <a:lnTo>
                      <a:pt x="1548" y="2089"/>
                    </a:lnTo>
                    <a:lnTo>
                      <a:pt x="1560" y="2088"/>
                    </a:lnTo>
                    <a:lnTo>
                      <a:pt x="1573" y="2088"/>
                    </a:lnTo>
                    <a:lnTo>
                      <a:pt x="1586" y="2089"/>
                    </a:lnTo>
                    <a:lnTo>
                      <a:pt x="1601" y="2091"/>
                    </a:lnTo>
                    <a:lnTo>
                      <a:pt x="1615" y="2094"/>
                    </a:lnTo>
                    <a:lnTo>
                      <a:pt x="1630" y="2098"/>
                    </a:lnTo>
                    <a:lnTo>
                      <a:pt x="1645" y="2104"/>
                    </a:lnTo>
                    <a:lnTo>
                      <a:pt x="1660" y="2111"/>
                    </a:lnTo>
                    <a:lnTo>
                      <a:pt x="1674" y="2118"/>
                    </a:lnTo>
                    <a:lnTo>
                      <a:pt x="1689" y="2127"/>
                    </a:lnTo>
                    <a:lnTo>
                      <a:pt x="1702" y="2135"/>
                    </a:lnTo>
                    <a:lnTo>
                      <a:pt x="1715" y="2144"/>
                    </a:lnTo>
                    <a:lnTo>
                      <a:pt x="1726" y="2154"/>
                    </a:lnTo>
                    <a:lnTo>
                      <a:pt x="1738" y="2164"/>
                    </a:lnTo>
                    <a:lnTo>
                      <a:pt x="1749" y="2174"/>
                    </a:lnTo>
                    <a:lnTo>
                      <a:pt x="1758" y="2183"/>
                    </a:lnTo>
                    <a:lnTo>
                      <a:pt x="1767" y="2192"/>
                    </a:lnTo>
                    <a:lnTo>
                      <a:pt x="1782" y="2209"/>
                    </a:lnTo>
                    <a:lnTo>
                      <a:pt x="1792" y="2222"/>
                    </a:lnTo>
                    <a:lnTo>
                      <a:pt x="1800" y="2231"/>
                    </a:lnTo>
                    <a:lnTo>
                      <a:pt x="1803" y="2233"/>
                    </a:lnTo>
                    <a:lnTo>
                      <a:pt x="1804" y="2235"/>
                    </a:lnTo>
                    <a:lnTo>
                      <a:pt x="1804" y="2235"/>
                    </a:lnTo>
                    <a:lnTo>
                      <a:pt x="1807" y="2238"/>
                    </a:lnTo>
                    <a:lnTo>
                      <a:pt x="1811" y="2241"/>
                    </a:lnTo>
                    <a:lnTo>
                      <a:pt x="1811" y="2245"/>
                    </a:lnTo>
                    <a:lnTo>
                      <a:pt x="1811" y="2251"/>
                    </a:lnTo>
                    <a:lnTo>
                      <a:pt x="1807" y="2406"/>
                    </a:lnTo>
                    <a:lnTo>
                      <a:pt x="1803" y="2638"/>
                    </a:lnTo>
                    <a:lnTo>
                      <a:pt x="1808" y="2787"/>
                    </a:lnTo>
                    <a:lnTo>
                      <a:pt x="1817" y="2857"/>
                    </a:lnTo>
                    <a:lnTo>
                      <a:pt x="1807" y="2853"/>
                    </a:lnTo>
                    <a:lnTo>
                      <a:pt x="1797" y="2847"/>
                    </a:lnTo>
                    <a:lnTo>
                      <a:pt x="1768" y="2834"/>
                    </a:lnTo>
                    <a:lnTo>
                      <a:pt x="1719" y="2820"/>
                    </a:lnTo>
                    <a:lnTo>
                      <a:pt x="1697" y="2820"/>
                    </a:lnTo>
                    <a:lnTo>
                      <a:pt x="1680" y="2820"/>
                    </a:lnTo>
                    <a:lnTo>
                      <a:pt x="1650" y="2828"/>
                    </a:lnTo>
                    <a:lnTo>
                      <a:pt x="1612" y="2853"/>
                    </a:lnTo>
                    <a:lnTo>
                      <a:pt x="1591" y="2872"/>
                    </a:lnTo>
                    <a:lnTo>
                      <a:pt x="1569" y="2892"/>
                    </a:lnTo>
                    <a:lnTo>
                      <a:pt x="1533" y="2913"/>
                    </a:lnTo>
                    <a:lnTo>
                      <a:pt x="1506" y="2922"/>
                    </a:lnTo>
                    <a:lnTo>
                      <a:pt x="1488" y="2922"/>
                    </a:lnTo>
                    <a:lnTo>
                      <a:pt x="1467" y="2922"/>
                    </a:lnTo>
                    <a:lnTo>
                      <a:pt x="1418" y="2908"/>
                    </a:lnTo>
                    <a:lnTo>
                      <a:pt x="1389" y="2896"/>
                    </a:lnTo>
                    <a:lnTo>
                      <a:pt x="1343" y="2876"/>
                    </a:lnTo>
                    <a:lnTo>
                      <a:pt x="1262" y="2853"/>
                    </a:lnTo>
                    <a:lnTo>
                      <a:pt x="1228" y="2852"/>
                    </a:lnTo>
                    <a:lnTo>
                      <a:pt x="1205" y="2853"/>
                    </a:lnTo>
                    <a:lnTo>
                      <a:pt x="1161" y="2862"/>
                    </a:lnTo>
                    <a:lnTo>
                      <a:pt x="1099" y="2888"/>
                    </a:lnTo>
                    <a:lnTo>
                      <a:pt x="1056" y="2911"/>
                    </a:lnTo>
                    <a:lnTo>
                      <a:pt x="1017" y="2932"/>
                    </a:lnTo>
                    <a:lnTo>
                      <a:pt x="918" y="2978"/>
                    </a:lnTo>
                    <a:lnTo>
                      <a:pt x="855" y="3001"/>
                    </a:lnTo>
                    <a:lnTo>
                      <a:pt x="804" y="3020"/>
                    </a:lnTo>
                    <a:lnTo>
                      <a:pt x="729" y="3065"/>
                    </a:lnTo>
                    <a:lnTo>
                      <a:pt x="680" y="3118"/>
                    </a:lnTo>
                    <a:lnTo>
                      <a:pt x="651" y="3174"/>
                    </a:lnTo>
                    <a:lnTo>
                      <a:pt x="637" y="3228"/>
                    </a:lnTo>
                    <a:lnTo>
                      <a:pt x="634" y="3275"/>
                    </a:lnTo>
                    <a:lnTo>
                      <a:pt x="640" y="3326"/>
                    </a:lnTo>
                    <a:lnTo>
                      <a:pt x="641" y="3334"/>
                    </a:lnTo>
                    <a:lnTo>
                      <a:pt x="644" y="3340"/>
                    </a:lnTo>
                    <a:lnTo>
                      <a:pt x="651" y="3341"/>
                    </a:lnTo>
                    <a:lnTo>
                      <a:pt x="3256" y="3341"/>
                    </a:lnTo>
                    <a:lnTo>
                      <a:pt x="3263" y="3339"/>
                    </a:lnTo>
                    <a:lnTo>
                      <a:pt x="3265" y="3331"/>
                    </a:lnTo>
                    <a:lnTo>
                      <a:pt x="3265" y="3311"/>
                    </a:lnTo>
                    <a:lnTo>
                      <a:pt x="3258" y="3277"/>
                    </a:lnTo>
                    <a:lnTo>
                      <a:pt x="3243" y="3246"/>
                    </a:lnTo>
                    <a:lnTo>
                      <a:pt x="3222" y="3219"/>
                    </a:lnTo>
                    <a:lnTo>
                      <a:pt x="3193" y="3199"/>
                    </a:lnTo>
                    <a:lnTo>
                      <a:pt x="3158" y="3181"/>
                    </a:lnTo>
                    <a:lnTo>
                      <a:pt x="3095" y="3167"/>
                    </a:lnTo>
                    <a:lnTo>
                      <a:pt x="3044" y="3164"/>
                    </a:lnTo>
                    <a:lnTo>
                      <a:pt x="3019" y="3166"/>
                    </a:lnTo>
                    <a:lnTo>
                      <a:pt x="3003" y="3167"/>
                    </a:lnTo>
                    <a:lnTo>
                      <a:pt x="2997" y="3140"/>
                    </a:lnTo>
                    <a:lnTo>
                      <a:pt x="2981" y="3092"/>
                    </a:lnTo>
                    <a:lnTo>
                      <a:pt x="2951" y="3033"/>
                    </a:lnTo>
                    <a:lnTo>
                      <a:pt x="2899" y="2981"/>
                    </a:lnTo>
                    <a:lnTo>
                      <a:pt x="2841" y="2955"/>
                    </a:lnTo>
                    <a:lnTo>
                      <a:pt x="2811" y="2952"/>
                    </a:lnTo>
                    <a:lnTo>
                      <a:pt x="2795" y="2954"/>
                    </a:lnTo>
                    <a:lnTo>
                      <a:pt x="2765" y="2961"/>
                    </a:lnTo>
                    <a:lnTo>
                      <a:pt x="2738" y="2975"/>
                    </a:lnTo>
                    <a:lnTo>
                      <a:pt x="2713" y="2997"/>
                    </a:lnTo>
                    <a:lnTo>
                      <a:pt x="2703" y="3010"/>
                    </a:lnTo>
                    <a:lnTo>
                      <a:pt x="2693" y="3024"/>
                    </a:lnTo>
                    <a:lnTo>
                      <a:pt x="2683" y="3037"/>
                    </a:lnTo>
                    <a:lnTo>
                      <a:pt x="2661" y="3069"/>
                    </a:lnTo>
                    <a:lnTo>
                      <a:pt x="2628" y="3101"/>
                    </a:lnTo>
                    <a:lnTo>
                      <a:pt x="2599" y="3111"/>
                    </a:lnTo>
                    <a:lnTo>
                      <a:pt x="2582" y="3112"/>
                    </a:lnTo>
                    <a:lnTo>
                      <a:pt x="2560" y="3111"/>
                    </a:lnTo>
                    <a:lnTo>
                      <a:pt x="2506" y="3096"/>
                    </a:lnTo>
                    <a:lnTo>
                      <a:pt x="2395" y="3047"/>
                    </a:lnTo>
                    <a:lnTo>
                      <a:pt x="2292" y="2991"/>
                    </a:lnTo>
                    <a:lnTo>
                      <a:pt x="2222" y="2952"/>
                    </a:lnTo>
                    <a:lnTo>
                      <a:pt x="2117" y="2905"/>
                    </a:lnTo>
                    <a:lnTo>
                      <a:pt x="2046" y="2888"/>
                    </a:lnTo>
                    <a:lnTo>
                      <a:pt x="1996" y="2886"/>
                    </a:lnTo>
                    <a:lnTo>
                      <a:pt x="1974" y="2888"/>
                    </a:lnTo>
                    <a:lnTo>
                      <a:pt x="1971" y="2888"/>
                    </a:lnTo>
                    <a:lnTo>
                      <a:pt x="1968" y="2888"/>
                    </a:lnTo>
                    <a:lnTo>
                      <a:pt x="1951" y="2849"/>
                    </a:lnTo>
                    <a:lnTo>
                      <a:pt x="1925" y="2762"/>
                    </a:lnTo>
                    <a:lnTo>
                      <a:pt x="1909" y="2670"/>
                    </a:lnTo>
                    <a:lnTo>
                      <a:pt x="1902" y="2572"/>
                    </a:lnTo>
                    <a:lnTo>
                      <a:pt x="1900" y="2313"/>
                    </a:lnTo>
                    <a:lnTo>
                      <a:pt x="1908" y="2101"/>
                    </a:lnTo>
                    <a:lnTo>
                      <a:pt x="1929" y="2046"/>
                    </a:lnTo>
                    <a:lnTo>
                      <a:pt x="1957" y="1924"/>
                    </a:lnTo>
                    <a:lnTo>
                      <a:pt x="1970" y="1791"/>
                    </a:lnTo>
                    <a:lnTo>
                      <a:pt x="1971" y="1653"/>
                    </a:lnTo>
                    <a:lnTo>
                      <a:pt x="1970" y="1581"/>
                    </a:lnTo>
                    <a:lnTo>
                      <a:pt x="1975" y="1576"/>
                    </a:lnTo>
                    <a:lnTo>
                      <a:pt x="1980" y="1571"/>
                    </a:lnTo>
                    <a:lnTo>
                      <a:pt x="1991" y="1562"/>
                    </a:lnTo>
                    <a:lnTo>
                      <a:pt x="2003" y="1553"/>
                    </a:lnTo>
                    <a:lnTo>
                      <a:pt x="2016" y="1545"/>
                    </a:lnTo>
                    <a:lnTo>
                      <a:pt x="2027" y="1539"/>
                    </a:lnTo>
                    <a:lnTo>
                      <a:pt x="2034" y="1536"/>
                    </a:lnTo>
                    <a:lnTo>
                      <a:pt x="2040" y="1535"/>
                    </a:lnTo>
                    <a:lnTo>
                      <a:pt x="2043" y="1533"/>
                    </a:lnTo>
                    <a:lnTo>
                      <a:pt x="2046" y="1532"/>
                    </a:lnTo>
                    <a:lnTo>
                      <a:pt x="2049" y="1532"/>
                    </a:lnTo>
                    <a:lnTo>
                      <a:pt x="2052" y="1530"/>
                    </a:lnTo>
                    <a:lnTo>
                      <a:pt x="2062" y="1527"/>
                    </a:lnTo>
                    <a:lnTo>
                      <a:pt x="2072" y="1526"/>
                    </a:lnTo>
                    <a:lnTo>
                      <a:pt x="2082" y="1525"/>
                    </a:lnTo>
                    <a:lnTo>
                      <a:pt x="2089" y="1525"/>
                    </a:lnTo>
                    <a:lnTo>
                      <a:pt x="2101" y="1523"/>
                    </a:lnTo>
                    <a:lnTo>
                      <a:pt x="2104" y="1523"/>
                    </a:lnTo>
                    <a:lnTo>
                      <a:pt x="2101" y="1523"/>
                    </a:lnTo>
                    <a:lnTo>
                      <a:pt x="2089" y="1522"/>
                    </a:lnTo>
                    <a:lnTo>
                      <a:pt x="2081" y="1522"/>
                    </a:lnTo>
                    <a:lnTo>
                      <a:pt x="2072" y="1522"/>
                    </a:lnTo>
                    <a:lnTo>
                      <a:pt x="2062" y="1522"/>
                    </a:lnTo>
                    <a:lnTo>
                      <a:pt x="2050" y="1523"/>
                    </a:lnTo>
                    <a:lnTo>
                      <a:pt x="2046" y="1523"/>
                    </a:lnTo>
                    <a:lnTo>
                      <a:pt x="2043" y="1523"/>
                    </a:lnTo>
                    <a:lnTo>
                      <a:pt x="2040" y="1525"/>
                    </a:lnTo>
                    <a:lnTo>
                      <a:pt x="2037" y="1526"/>
                    </a:lnTo>
                    <a:lnTo>
                      <a:pt x="2030" y="1527"/>
                    </a:lnTo>
                    <a:lnTo>
                      <a:pt x="2024" y="1529"/>
                    </a:lnTo>
                    <a:lnTo>
                      <a:pt x="2010" y="1533"/>
                    </a:lnTo>
                    <a:lnTo>
                      <a:pt x="1996" y="1539"/>
                    </a:lnTo>
                    <a:lnTo>
                      <a:pt x="1983" y="1546"/>
                    </a:lnTo>
                    <a:lnTo>
                      <a:pt x="1970" y="1555"/>
                    </a:lnTo>
                    <a:lnTo>
                      <a:pt x="1965" y="1454"/>
                    </a:lnTo>
                    <a:lnTo>
                      <a:pt x="1962" y="1356"/>
                    </a:lnTo>
                    <a:lnTo>
                      <a:pt x="1962" y="1350"/>
                    </a:lnTo>
                    <a:lnTo>
                      <a:pt x="1962" y="1346"/>
                    </a:lnTo>
                    <a:lnTo>
                      <a:pt x="1967" y="1343"/>
                    </a:lnTo>
                    <a:lnTo>
                      <a:pt x="1970" y="1342"/>
                    </a:lnTo>
                    <a:lnTo>
                      <a:pt x="1970" y="1342"/>
                    </a:lnTo>
                    <a:lnTo>
                      <a:pt x="1971" y="1339"/>
                    </a:lnTo>
                    <a:lnTo>
                      <a:pt x="1973" y="1337"/>
                    </a:lnTo>
                    <a:lnTo>
                      <a:pt x="1980" y="1329"/>
                    </a:lnTo>
                    <a:lnTo>
                      <a:pt x="1990" y="1317"/>
                    </a:lnTo>
                    <a:lnTo>
                      <a:pt x="2004" y="1301"/>
                    </a:lnTo>
                    <a:lnTo>
                      <a:pt x="2011" y="1293"/>
                    </a:lnTo>
                    <a:lnTo>
                      <a:pt x="2022" y="1284"/>
                    </a:lnTo>
                    <a:lnTo>
                      <a:pt x="2030" y="1275"/>
                    </a:lnTo>
                    <a:lnTo>
                      <a:pt x="2042" y="1267"/>
                    </a:lnTo>
                    <a:lnTo>
                      <a:pt x="2053" y="1258"/>
                    </a:lnTo>
                    <a:lnTo>
                      <a:pt x="2065" y="1249"/>
                    </a:lnTo>
                    <a:lnTo>
                      <a:pt x="2076" y="1241"/>
                    </a:lnTo>
                    <a:lnTo>
                      <a:pt x="2091" y="1234"/>
                    </a:lnTo>
                    <a:lnTo>
                      <a:pt x="2104" y="1226"/>
                    </a:lnTo>
                    <a:lnTo>
                      <a:pt x="2117" y="1219"/>
                    </a:lnTo>
                    <a:lnTo>
                      <a:pt x="2131" y="1215"/>
                    </a:lnTo>
                    <a:lnTo>
                      <a:pt x="2144" y="1210"/>
                    </a:lnTo>
                    <a:lnTo>
                      <a:pt x="2158" y="1208"/>
                    </a:lnTo>
                    <a:lnTo>
                      <a:pt x="2171" y="1206"/>
                    </a:lnTo>
                    <a:lnTo>
                      <a:pt x="2184" y="1205"/>
                    </a:lnTo>
                    <a:lnTo>
                      <a:pt x="2196" y="1205"/>
                    </a:lnTo>
                    <a:lnTo>
                      <a:pt x="2207" y="1206"/>
                    </a:lnTo>
                    <a:lnTo>
                      <a:pt x="2216" y="1208"/>
                    </a:lnTo>
                    <a:lnTo>
                      <a:pt x="2225" y="1209"/>
                    </a:lnTo>
                    <a:lnTo>
                      <a:pt x="2232" y="1210"/>
                    </a:lnTo>
                    <a:lnTo>
                      <a:pt x="2243" y="1215"/>
                    </a:lnTo>
                    <a:lnTo>
                      <a:pt x="2246" y="1215"/>
                    </a:lnTo>
                    <a:lnTo>
                      <a:pt x="2243" y="1213"/>
                    </a:lnTo>
                    <a:lnTo>
                      <a:pt x="2233" y="1209"/>
                    </a:lnTo>
                    <a:lnTo>
                      <a:pt x="2226" y="1206"/>
                    </a:lnTo>
                    <a:lnTo>
                      <a:pt x="2217" y="1203"/>
                    </a:lnTo>
                    <a:lnTo>
                      <a:pt x="2207" y="1200"/>
                    </a:lnTo>
                    <a:lnTo>
                      <a:pt x="2196" y="1197"/>
                    </a:lnTo>
                    <a:lnTo>
                      <a:pt x="2184" y="1196"/>
                    </a:lnTo>
                    <a:lnTo>
                      <a:pt x="2171" y="1196"/>
                    </a:lnTo>
                    <a:lnTo>
                      <a:pt x="2157" y="1195"/>
                    </a:lnTo>
                    <a:lnTo>
                      <a:pt x="2141" y="1196"/>
                    </a:lnTo>
                    <a:lnTo>
                      <a:pt x="2127" y="1199"/>
                    </a:lnTo>
                    <a:lnTo>
                      <a:pt x="2111" y="1202"/>
                    </a:lnTo>
                    <a:lnTo>
                      <a:pt x="2096" y="1208"/>
                    </a:lnTo>
                    <a:lnTo>
                      <a:pt x="2081" y="1213"/>
                    </a:lnTo>
                    <a:lnTo>
                      <a:pt x="2066" y="1219"/>
                    </a:lnTo>
                    <a:lnTo>
                      <a:pt x="2052" y="1226"/>
                    </a:lnTo>
                    <a:lnTo>
                      <a:pt x="2037" y="1234"/>
                    </a:lnTo>
                    <a:lnTo>
                      <a:pt x="2024" y="1242"/>
                    </a:lnTo>
                    <a:lnTo>
                      <a:pt x="2011" y="1249"/>
                    </a:lnTo>
                    <a:lnTo>
                      <a:pt x="2000" y="1258"/>
                    </a:lnTo>
                    <a:lnTo>
                      <a:pt x="1988" y="1265"/>
                    </a:lnTo>
                    <a:lnTo>
                      <a:pt x="1978" y="1274"/>
                    </a:lnTo>
                    <a:lnTo>
                      <a:pt x="1971" y="1280"/>
                    </a:lnTo>
                    <a:lnTo>
                      <a:pt x="1964" y="1285"/>
                    </a:lnTo>
                    <a:lnTo>
                      <a:pt x="1965" y="1234"/>
                    </a:lnTo>
                    <a:lnTo>
                      <a:pt x="1978" y="1137"/>
                    </a:lnTo>
                    <a:lnTo>
                      <a:pt x="1998" y="1046"/>
                    </a:lnTo>
                    <a:lnTo>
                      <a:pt x="2027" y="964"/>
                    </a:lnTo>
                    <a:lnTo>
                      <a:pt x="2065" y="889"/>
                    </a:lnTo>
                    <a:lnTo>
                      <a:pt x="2111" y="820"/>
                    </a:lnTo>
                    <a:lnTo>
                      <a:pt x="2164" y="758"/>
                    </a:lnTo>
                    <a:lnTo>
                      <a:pt x="2228" y="702"/>
                    </a:lnTo>
                    <a:lnTo>
                      <a:pt x="2262" y="677"/>
                    </a:lnTo>
                    <a:lnTo>
                      <a:pt x="2314" y="643"/>
                    </a:lnTo>
                    <a:lnTo>
                      <a:pt x="2432" y="592"/>
                    </a:lnTo>
                    <a:lnTo>
                      <a:pt x="2494" y="572"/>
                    </a:lnTo>
                    <a:lnTo>
                      <a:pt x="2497" y="574"/>
                    </a:lnTo>
                    <a:lnTo>
                      <a:pt x="2498" y="574"/>
                    </a:lnTo>
                    <a:lnTo>
                      <a:pt x="2514" y="579"/>
                    </a:lnTo>
                    <a:lnTo>
                      <a:pt x="2537" y="588"/>
                    </a:lnTo>
                    <a:lnTo>
                      <a:pt x="2589" y="610"/>
                    </a:lnTo>
                    <a:lnTo>
                      <a:pt x="2650" y="640"/>
                    </a:lnTo>
                    <a:lnTo>
                      <a:pt x="2678" y="657"/>
                    </a:lnTo>
                    <a:lnTo>
                      <a:pt x="2730" y="695"/>
                    </a:lnTo>
                    <a:lnTo>
                      <a:pt x="2749" y="713"/>
                    </a:lnTo>
                    <a:lnTo>
                      <a:pt x="2758" y="723"/>
                    </a:lnTo>
                    <a:lnTo>
                      <a:pt x="2765" y="732"/>
                    </a:lnTo>
                    <a:lnTo>
                      <a:pt x="2769" y="739"/>
                    </a:lnTo>
                    <a:lnTo>
                      <a:pt x="2774" y="747"/>
                    </a:lnTo>
                    <a:lnTo>
                      <a:pt x="2776" y="754"/>
                    </a:lnTo>
                    <a:lnTo>
                      <a:pt x="2778" y="758"/>
                    </a:lnTo>
                    <a:lnTo>
                      <a:pt x="2779" y="761"/>
                    </a:lnTo>
                    <a:lnTo>
                      <a:pt x="2779" y="761"/>
                    </a:lnTo>
                    <a:lnTo>
                      <a:pt x="2779" y="761"/>
                    </a:lnTo>
                    <a:lnTo>
                      <a:pt x="2779" y="757"/>
                    </a:lnTo>
                    <a:lnTo>
                      <a:pt x="2778" y="752"/>
                    </a:lnTo>
                    <a:lnTo>
                      <a:pt x="2775" y="747"/>
                    </a:lnTo>
                    <a:lnTo>
                      <a:pt x="2772" y="738"/>
                    </a:lnTo>
                    <a:lnTo>
                      <a:pt x="2768" y="729"/>
                    </a:lnTo>
                    <a:lnTo>
                      <a:pt x="2762" y="719"/>
                    </a:lnTo>
                    <a:lnTo>
                      <a:pt x="2755" y="709"/>
                    </a:lnTo>
                    <a:lnTo>
                      <a:pt x="2738" y="687"/>
                    </a:lnTo>
                    <a:lnTo>
                      <a:pt x="2715" y="664"/>
                    </a:lnTo>
                    <a:lnTo>
                      <a:pt x="2690" y="643"/>
                    </a:lnTo>
                    <a:lnTo>
                      <a:pt x="2661" y="621"/>
                    </a:lnTo>
                    <a:lnTo>
                      <a:pt x="2606" y="585"/>
                    </a:lnTo>
                    <a:lnTo>
                      <a:pt x="2557" y="556"/>
                    </a:lnTo>
                    <a:lnTo>
                      <a:pt x="2676" y="535"/>
                    </a:lnTo>
                    <a:lnTo>
                      <a:pt x="2925" y="507"/>
                    </a:lnTo>
                    <a:lnTo>
                      <a:pt x="3052" y="496"/>
                    </a:lnTo>
                    <a:lnTo>
                      <a:pt x="3099" y="490"/>
                    </a:lnTo>
                    <a:lnTo>
                      <a:pt x="3197" y="470"/>
                    </a:lnTo>
                    <a:lnTo>
                      <a:pt x="3246" y="454"/>
                    </a:lnTo>
                    <a:lnTo>
                      <a:pt x="3243" y="476"/>
                    </a:lnTo>
                    <a:lnTo>
                      <a:pt x="3245" y="513"/>
                    </a:lnTo>
                    <a:lnTo>
                      <a:pt x="3253" y="526"/>
                    </a:lnTo>
                    <a:lnTo>
                      <a:pt x="3255" y="528"/>
                    </a:lnTo>
                    <a:lnTo>
                      <a:pt x="3256" y="526"/>
                    </a:lnTo>
                    <a:lnTo>
                      <a:pt x="3258" y="523"/>
                    </a:lnTo>
                    <a:lnTo>
                      <a:pt x="3258" y="522"/>
                    </a:lnTo>
                    <a:lnTo>
                      <a:pt x="3259" y="519"/>
                    </a:lnTo>
                    <a:lnTo>
                      <a:pt x="3261" y="520"/>
                    </a:lnTo>
                    <a:lnTo>
                      <a:pt x="3272" y="538"/>
                    </a:lnTo>
                    <a:lnTo>
                      <a:pt x="3292" y="552"/>
                    </a:lnTo>
                    <a:lnTo>
                      <a:pt x="3294" y="552"/>
                    </a:lnTo>
                    <a:lnTo>
                      <a:pt x="3295" y="551"/>
                    </a:lnTo>
                    <a:lnTo>
                      <a:pt x="3295" y="548"/>
                    </a:lnTo>
                    <a:lnTo>
                      <a:pt x="3294" y="546"/>
                    </a:lnTo>
                    <a:lnTo>
                      <a:pt x="3295" y="543"/>
                    </a:lnTo>
                    <a:lnTo>
                      <a:pt x="3297" y="545"/>
                    </a:lnTo>
                    <a:lnTo>
                      <a:pt x="3312" y="556"/>
                    </a:lnTo>
                    <a:lnTo>
                      <a:pt x="3330" y="562"/>
                    </a:lnTo>
                    <a:lnTo>
                      <a:pt x="3331" y="562"/>
                    </a:lnTo>
                    <a:lnTo>
                      <a:pt x="3333" y="559"/>
                    </a:lnTo>
                    <a:lnTo>
                      <a:pt x="3333" y="559"/>
                    </a:lnTo>
                    <a:lnTo>
                      <a:pt x="3333" y="558"/>
                    </a:lnTo>
                    <a:lnTo>
                      <a:pt x="3333" y="555"/>
                    </a:lnTo>
                    <a:lnTo>
                      <a:pt x="3334" y="556"/>
                    </a:lnTo>
                    <a:lnTo>
                      <a:pt x="3353" y="564"/>
                    </a:lnTo>
                    <a:lnTo>
                      <a:pt x="3373" y="566"/>
                    </a:lnTo>
                    <a:lnTo>
                      <a:pt x="3376" y="566"/>
                    </a:lnTo>
                    <a:lnTo>
                      <a:pt x="3376" y="564"/>
                    </a:lnTo>
                    <a:lnTo>
                      <a:pt x="3376" y="545"/>
                    </a:lnTo>
                    <a:lnTo>
                      <a:pt x="3371" y="525"/>
                    </a:lnTo>
                    <a:lnTo>
                      <a:pt x="3371" y="522"/>
                    </a:lnTo>
                    <a:lnTo>
                      <a:pt x="3373" y="522"/>
                    </a:lnTo>
                    <a:lnTo>
                      <a:pt x="3374" y="523"/>
                    </a:lnTo>
                    <a:lnTo>
                      <a:pt x="3376" y="523"/>
                    </a:lnTo>
                    <a:lnTo>
                      <a:pt x="3377" y="522"/>
                    </a:lnTo>
                    <a:lnTo>
                      <a:pt x="3379" y="520"/>
                    </a:lnTo>
                    <a:lnTo>
                      <a:pt x="3374" y="503"/>
                    </a:lnTo>
                    <a:lnTo>
                      <a:pt x="3366" y="484"/>
                    </a:lnTo>
                    <a:lnTo>
                      <a:pt x="3366" y="483"/>
                    </a:lnTo>
                    <a:lnTo>
                      <a:pt x="3367" y="483"/>
                    </a:lnTo>
                    <a:lnTo>
                      <a:pt x="3370" y="484"/>
                    </a:lnTo>
                    <a:lnTo>
                      <a:pt x="3371" y="484"/>
                    </a:lnTo>
                    <a:lnTo>
                      <a:pt x="3374" y="484"/>
                    </a:lnTo>
                    <a:lnTo>
                      <a:pt x="3374" y="481"/>
                    </a:lnTo>
                    <a:lnTo>
                      <a:pt x="3364" y="463"/>
                    </a:lnTo>
                    <a:lnTo>
                      <a:pt x="3351" y="448"/>
                    </a:lnTo>
                    <a:lnTo>
                      <a:pt x="3408" y="448"/>
                    </a:lnTo>
                    <a:lnTo>
                      <a:pt x="3474" y="454"/>
                    </a:lnTo>
                    <a:lnTo>
                      <a:pt x="3507" y="458"/>
                    </a:lnTo>
                    <a:lnTo>
                      <a:pt x="3569" y="473"/>
                    </a:lnTo>
                    <a:lnTo>
                      <a:pt x="3593" y="484"/>
                    </a:lnTo>
                    <a:lnTo>
                      <a:pt x="3605" y="489"/>
                    </a:lnTo>
                    <a:lnTo>
                      <a:pt x="3615" y="494"/>
                    </a:lnTo>
                    <a:lnTo>
                      <a:pt x="3622" y="500"/>
                    </a:lnTo>
                    <a:lnTo>
                      <a:pt x="3629" y="506"/>
                    </a:lnTo>
                    <a:lnTo>
                      <a:pt x="3634" y="510"/>
                    </a:lnTo>
                    <a:lnTo>
                      <a:pt x="3637" y="513"/>
                    </a:lnTo>
                    <a:lnTo>
                      <a:pt x="3639" y="516"/>
                    </a:lnTo>
                    <a:lnTo>
                      <a:pt x="3639" y="516"/>
                    </a:lnTo>
                    <a:lnTo>
                      <a:pt x="3638" y="513"/>
                    </a:lnTo>
                    <a:close/>
                    <a:moveTo>
                      <a:pt x="3291" y="468"/>
                    </a:moveTo>
                    <a:lnTo>
                      <a:pt x="3262" y="448"/>
                    </a:lnTo>
                    <a:lnTo>
                      <a:pt x="3268" y="445"/>
                    </a:lnTo>
                    <a:lnTo>
                      <a:pt x="3274" y="443"/>
                    </a:lnTo>
                    <a:lnTo>
                      <a:pt x="3278" y="447"/>
                    </a:lnTo>
                    <a:lnTo>
                      <a:pt x="3284" y="450"/>
                    </a:lnTo>
                    <a:lnTo>
                      <a:pt x="3292" y="467"/>
                    </a:lnTo>
                    <a:lnTo>
                      <a:pt x="3292" y="470"/>
                    </a:lnTo>
                    <a:lnTo>
                      <a:pt x="3291" y="4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19"/>
              <p:cNvSpPr>
                <a:spLocks/>
              </p:cNvSpPr>
              <p:nvPr/>
            </p:nvSpPr>
            <p:spPr bwMode="auto">
              <a:xfrm>
                <a:off x="3977" y="1990"/>
                <a:ext cx="114" cy="85"/>
              </a:xfrm>
              <a:custGeom>
                <a:avLst/>
                <a:gdLst>
                  <a:gd name="T0" fmla="*/ 301 w 340"/>
                  <a:gd name="T1" fmla="*/ 204 h 253"/>
                  <a:gd name="T2" fmla="*/ 340 w 340"/>
                  <a:gd name="T3" fmla="*/ 185 h 253"/>
                  <a:gd name="T4" fmla="*/ 316 w 340"/>
                  <a:gd name="T5" fmla="*/ 149 h 253"/>
                  <a:gd name="T6" fmla="*/ 285 w 340"/>
                  <a:gd name="T7" fmla="*/ 119 h 253"/>
                  <a:gd name="T8" fmla="*/ 291 w 340"/>
                  <a:gd name="T9" fmla="*/ 116 h 253"/>
                  <a:gd name="T10" fmla="*/ 297 w 340"/>
                  <a:gd name="T11" fmla="*/ 111 h 253"/>
                  <a:gd name="T12" fmla="*/ 271 w 340"/>
                  <a:gd name="T13" fmla="*/ 84 h 253"/>
                  <a:gd name="T14" fmla="*/ 233 w 340"/>
                  <a:gd name="T15" fmla="*/ 62 h 253"/>
                  <a:gd name="T16" fmla="*/ 241 w 340"/>
                  <a:gd name="T17" fmla="*/ 58 h 253"/>
                  <a:gd name="T18" fmla="*/ 248 w 340"/>
                  <a:gd name="T19" fmla="*/ 54 h 253"/>
                  <a:gd name="T20" fmla="*/ 226 w 340"/>
                  <a:gd name="T21" fmla="*/ 39 h 253"/>
                  <a:gd name="T22" fmla="*/ 164 w 340"/>
                  <a:gd name="T23" fmla="*/ 21 h 253"/>
                  <a:gd name="T24" fmla="*/ 163 w 340"/>
                  <a:gd name="T25" fmla="*/ 16 h 253"/>
                  <a:gd name="T26" fmla="*/ 170 w 340"/>
                  <a:gd name="T27" fmla="*/ 10 h 253"/>
                  <a:gd name="T28" fmla="*/ 169 w 340"/>
                  <a:gd name="T29" fmla="*/ 5 h 253"/>
                  <a:gd name="T30" fmla="*/ 115 w 340"/>
                  <a:gd name="T31" fmla="*/ 8 h 253"/>
                  <a:gd name="T32" fmla="*/ 16 w 340"/>
                  <a:gd name="T33" fmla="*/ 65 h 253"/>
                  <a:gd name="T34" fmla="*/ 16 w 340"/>
                  <a:gd name="T35" fmla="*/ 72 h 253"/>
                  <a:gd name="T36" fmla="*/ 101 w 340"/>
                  <a:gd name="T37" fmla="*/ 120 h 253"/>
                  <a:gd name="T38" fmla="*/ 4 w 340"/>
                  <a:gd name="T39" fmla="*/ 120 h 253"/>
                  <a:gd name="T40" fmla="*/ 1 w 340"/>
                  <a:gd name="T41" fmla="*/ 126 h 253"/>
                  <a:gd name="T42" fmla="*/ 58 w 340"/>
                  <a:gd name="T43" fmla="*/ 224 h 253"/>
                  <a:gd name="T44" fmla="*/ 101 w 340"/>
                  <a:gd name="T45" fmla="*/ 253 h 253"/>
                  <a:gd name="T46" fmla="*/ 105 w 340"/>
                  <a:gd name="T47" fmla="*/ 248 h 253"/>
                  <a:gd name="T48" fmla="*/ 102 w 340"/>
                  <a:gd name="T49" fmla="*/ 240 h 253"/>
                  <a:gd name="T50" fmla="*/ 105 w 340"/>
                  <a:gd name="T51" fmla="*/ 237 h 253"/>
                  <a:gd name="T52" fmla="*/ 169 w 340"/>
                  <a:gd name="T53" fmla="*/ 253 h 253"/>
                  <a:gd name="T54" fmla="*/ 195 w 340"/>
                  <a:gd name="T55" fmla="*/ 250 h 253"/>
                  <a:gd name="T56" fmla="*/ 192 w 340"/>
                  <a:gd name="T57" fmla="*/ 244 h 253"/>
                  <a:gd name="T58" fmla="*/ 186 w 340"/>
                  <a:gd name="T59" fmla="*/ 237 h 253"/>
                  <a:gd name="T60" fmla="*/ 229 w 340"/>
                  <a:gd name="T61" fmla="*/ 237 h 253"/>
                  <a:gd name="T62" fmla="*/ 265 w 340"/>
                  <a:gd name="T63" fmla="*/ 225 h 253"/>
                  <a:gd name="T64" fmla="*/ 262 w 340"/>
                  <a:gd name="T65" fmla="*/ 219 h 253"/>
                  <a:gd name="T66" fmla="*/ 259 w 340"/>
                  <a:gd name="T67" fmla="*/ 21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0" h="253">
                    <a:moveTo>
                      <a:pt x="262" y="212"/>
                    </a:moveTo>
                    <a:lnTo>
                      <a:pt x="301" y="204"/>
                    </a:lnTo>
                    <a:lnTo>
                      <a:pt x="336" y="189"/>
                    </a:lnTo>
                    <a:lnTo>
                      <a:pt x="340" y="185"/>
                    </a:lnTo>
                    <a:lnTo>
                      <a:pt x="339" y="179"/>
                    </a:lnTo>
                    <a:lnTo>
                      <a:pt x="316" y="149"/>
                    </a:lnTo>
                    <a:lnTo>
                      <a:pt x="288" y="121"/>
                    </a:lnTo>
                    <a:lnTo>
                      <a:pt x="285" y="119"/>
                    </a:lnTo>
                    <a:lnTo>
                      <a:pt x="288" y="116"/>
                    </a:lnTo>
                    <a:lnTo>
                      <a:pt x="291" y="116"/>
                    </a:lnTo>
                    <a:lnTo>
                      <a:pt x="293" y="114"/>
                    </a:lnTo>
                    <a:lnTo>
                      <a:pt x="297" y="111"/>
                    </a:lnTo>
                    <a:lnTo>
                      <a:pt x="294" y="107"/>
                    </a:lnTo>
                    <a:lnTo>
                      <a:pt x="271" y="84"/>
                    </a:lnTo>
                    <a:lnTo>
                      <a:pt x="236" y="64"/>
                    </a:lnTo>
                    <a:lnTo>
                      <a:pt x="233" y="62"/>
                    </a:lnTo>
                    <a:lnTo>
                      <a:pt x="236" y="59"/>
                    </a:lnTo>
                    <a:lnTo>
                      <a:pt x="241" y="58"/>
                    </a:lnTo>
                    <a:lnTo>
                      <a:pt x="245" y="57"/>
                    </a:lnTo>
                    <a:lnTo>
                      <a:pt x="248" y="54"/>
                    </a:lnTo>
                    <a:lnTo>
                      <a:pt x="245" y="51"/>
                    </a:lnTo>
                    <a:lnTo>
                      <a:pt x="226" y="39"/>
                    </a:lnTo>
                    <a:lnTo>
                      <a:pt x="180" y="25"/>
                    </a:lnTo>
                    <a:lnTo>
                      <a:pt x="164" y="21"/>
                    </a:lnTo>
                    <a:lnTo>
                      <a:pt x="160" y="19"/>
                    </a:lnTo>
                    <a:lnTo>
                      <a:pt x="163" y="16"/>
                    </a:lnTo>
                    <a:lnTo>
                      <a:pt x="167" y="13"/>
                    </a:lnTo>
                    <a:lnTo>
                      <a:pt x="170" y="10"/>
                    </a:lnTo>
                    <a:lnTo>
                      <a:pt x="173" y="8"/>
                    </a:lnTo>
                    <a:lnTo>
                      <a:pt x="169" y="5"/>
                    </a:lnTo>
                    <a:lnTo>
                      <a:pt x="151" y="0"/>
                    </a:lnTo>
                    <a:lnTo>
                      <a:pt x="115" y="8"/>
                    </a:lnTo>
                    <a:lnTo>
                      <a:pt x="59" y="38"/>
                    </a:lnTo>
                    <a:lnTo>
                      <a:pt x="16" y="65"/>
                    </a:lnTo>
                    <a:lnTo>
                      <a:pt x="13" y="68"/>
                    </a:lnTo>
                    <a:lnTo>
                      <a:pt x="16" y="72"/>
                    </a:lnTo>
                    <a:lnTo>
                      <a:pt x="99" y="117"/>
                    </a:lnTo>
                    <a:lnTo>
                      <a:pt x="101" y="120"/>
                    </a:lnTo>
                    <a:lnTo>
                      <a:pt x="98" y="121"/>
                    </a:lnTo>
                    <a:lnTo>
                      <a:pt x="4" y="120"/>
                    </a:lnTo>
                    <a:lnTo>
                      <a:pt x="0" y="121"/>
                    </a:lnTo>
                    <a:lnTo>
                      <a:pt x="1" y="126"/>
                    </a:lnTo>
                    <a:lnTo>
                      <a:pt x="25" y="170"/>
                    </a:lnTo>
                    <a:lnTo>
                      <a:pt x="58" y="224"/>
                    </a:lnTo>
                    <a:lnTo>
                      <a:pt x="85" y="247"/>
                    </a:lnTo>
                    <a:lnTo>
                      <a:pt x="101" y="253"/>
                    </a:lnTo>
                    <a:lnTo>
                      <a:pt x="105" y="253"/>
                    </a:lnTo>
                    <a:lnTo>
                      <a:pt x="105" y="248"/>
                    </a:lnTo>
                    <a:lnTo>
                      <a:pt x="105" y="244"/>
                    </a:lnTo>
                    <a:lnTo>
                      <a:pt x="102" y="240"/>
                    </a:lnTo>
                    <a:lnTo>
                      <a:pt x="102" y="237"/>
                    </a:lnTo>
                    <a:lnTo>
                      <a:pt x="105" y="237"/>
                    </a:lnTo>
                    <a:lnTo>
                      <a:pt x="121" y="242"/>
                    </a:lnTo>
                    <a:lnTo>
                      <a:pt x="169" y="253"/>
                    </a:lnTo>
                    <a:lnTo>
                      <a:pt x="190" y="253"/>
                    </a:lnTo>
                    <a:lnTo>
                      <a:pt x="195" y="250"/>
                    </a:lnTo>
                    <a:lnTo>
                      <a:pt x="193" y="247"/>
                    </a:lnTo>
                    <a:lnTo>
                      <a:pt x="192" y="244"/>
                    </a:lnTo>
                    <a:lnTo>
                      <a:pt x="187" y="240"/>
                    </a:lnTo>
                    <a:lnTo>
                      <a:pt x="186" y="237"/>
                    </a:lnTo>
                    <a:lnTo>
                      <a:pt x="190" y="235"/>
                    </a:lnTo>
                    <a:lnTo>
                      <a:pt x="229" y="237"/>
                    </a:lnTo>
                    <a:lnTo>
                      <a:pt x="262" y="228"/>
                    </a:lnTo>
                    <a:lnTo>
                      <a:pt x="265" y="225"/>
                    </a:lnTo>
                    <a:lnTo>
                      <a:pt x="264" y="221"/>
                    </a:lnTo>
                    <a:lnTo>
                      <a:pt x="262" y="219"/>
                    </a:lnTo>
                    <a:lnTo>
                      <a:pt x="261" y="218"/>
                    </a:lnTo>
                    <a:lnTo>
                      <a:pt x="259" y="214"/>
                    </a:lnTo>
                    <a:lnTo>
                      <a:pt x="262" y="2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20"/>
              <p:cNvSpPr>
                <a:spLocks/>
              </p:cNvSpPr>
              <p:nvPr/>
            </p:nvSpPr>
            <p:spPr bwMode="auto">
              <a:xfrm>
                <a:off x="4150" y="1868"/>
                <a:ext cx="56" cy="76"/>
              </a:xfrm>
              <a:custGeom>
                <a:avLst/>
                <a:gdLst>
                  <a:gd name="T0" fmla="*/ 165 w 170"/>
                  <a:gd name="T1" fmla="*/ 127 h 229"/>
                  <a:gd name="T2" fmla="*/ 170 w 170"/>
                  <a:gd name="T3" fmla="*/ 130 h 229"/>
                  <a:gd name="T4" fmla="*/ 167 w 170"/>
                  <a:gd name="T5" fmla="*/ 94 h 229"/>
                  <a:gd name="T6" fmla="*/ 157 w 170"/>
                  <a:gd name="T7" fmla="*/ 66 h 229"/>
                  <a:gd name="T8" fmla="*/ 163 w 170"/>
                  <a:gd name="T9" fmla="*/ 68 h 229"/>
                  <a:gd name="T10" fmla="*/ 169 w 170"/>
                  <a:gd name="T11" fmla="*/ 69 h 229"/>
                  <a:gd name="T12" fmla="*/ 165 w 170"/>
                  <a:gd name="T13" fmla="*/ 55 h 229"/>
                  <a:gd name="T14" fmla="*/ 110 w 170"/>
                  <a:gd name="T15" fmla="*/ 14 h 229"/>
                  <a:gd name="T16" fmla="*/ 75 w 170"/>
                  <a:gd name="T17" fmla="*/ 0 h 229"/>
                  <a:gd name="T18" fmla="*/ 80 w 170"/>
                  <a:gd name="T19" fmla="*/ 66 h 229"/>
                  <a:gd name="T20" fmla="*/ 77 w 170"/>
                  <a:gd name="T21" fmla="*/ 68 h 229"/>
                  <a:gd name="T22" fmla="*/ 41 w 170"/>
                  <a:gd name="T23" fmla="*/ 13 h 229"/>
                  <a:gd name="T24" fmla="*/ 22 w 170"/>
                  <a:gd name="T25" fmla="*/ 45 h 229"/>
                  <a:gd name="T26" fmla="*/ 0 w 170"/>
                  <a:gd name="T27" fmla="*/ 107 h 229"/>
                  <a:gd name="T28" fmla="*/ 5 w 170"/>
                  <a:gd name="T29" fmla="*/ 121 h 229"/>
                  <a:gd name="T30" fmla="*/ 9 w 170"/>
                  <a:gd name="T31" fmla="*/ 117 h 229"/>
                  <a:gd name="T32" fmla="*/ 12 w 170"/>
                  <a:gd name="T33" fmla="*/ 112 h 229"/>
                  <a:gd name="T34" fmla="*/ 20 w 170"/>
                  <a:gd name="T35" fmla="*/ 141 h 229"/>
                  <a:gd name="T36" fmla="*/ 38 w 170"/>
                  <a:gd name="T37" fmla="*/ 170 h 229"/>
                  <a:gd name="T38" fmla="*/ 41 w 170"/>
                  <a:gd name="T39" fmla="*/ 166 h 229"/>
                  <a:gd name="T40" fmla="*/ 44 w 170"/>
                  <a:gd name="T41" fmla="*/ 160 h 229"/>
                  <a:gd name="T42" fmla="*/ 59 w 170"/>
                  <a:gd name="T43" fmla="*/ 184 h 229"/>
                  <a:gd name="T44" fmla="*/ 78 w 170"/>
                  <a:gd name="T45" fmla="*/ 202 h 229"/>
                  <a:gd name="T46" fmla="*/ 81 w 170"/>
                  <a:gd name="T47" fmla="*/ 197 h 229"/>
                  <a:gd name="T48" fmla="*/ 82 w 170"/>
                  <a:gd name="T49" fmla="*/ 195 h 229"/>
                  <a:gd name="T50" fmla="*/ 104 w 170"/>
                  <a:gd name="T51" fmla="*/ 215 h 229"/>
                  <a:gd name="T52" fmla="*/ 129 w 170"/>
                  <a:gd name="T53" fmla="*/ 229 h 229"/>
                  <a:gd name="T54" fmla="*/ 140 w 170"/>
                  <a:gd name="T55" fmla="*/ 203 h 229"/>
                  <a:gd name="T56" fmla="*/ 147 w 170"/>
                  <a:gd name="T57" fmla="*/ 174 h 229"/>
                  <a:gd name="T58" fmla="*/ 150 w 170"/>
                  <a:gd name="T59" fmla="*/ 176 h 229"/>
                  <a:gd name="T60" fmla="*/ 154 w 170"/>
                  <a:gd name="T61" fmla="*/ 177 h 229"/>
                  <a:gd name="T62" fmla="*/ 160 w 170"/>
                  <a:gd name="T63" fmla="*/ 153 h 229"/>
                  <a:gd name="T64" fmla="*/ 160 w 170"/>
                  <a:gd name="T65" fmla="*/ 124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29">
                    <a:moveTo>
                      <a:pt x="162" y="125"/>
                    </a:moveTo>
                    <a:lnTo>
                      <a:pt x="165" y="127"/>
                    </a:lnTo>
                    <a:lnTo>
                      <a:pt x="166" y="128"/>
                    </a:lnTo>
                    <a:lnTo>
                      <a:pt x="170" y="130"/>
                    </a:lnTo>
                    <a:lnTo>
                      <a:pt x="170" y="127"/>
                    </a:lnTo>
                    <a:lnTo>
                      <a:pt x="167" y="94"/>
                    </a:lnTo>
                    <a:lnTo>
                      <a:pt x="157" y="69"/>
                    </a:lnTo>
                    <a:lnTo>
                      <a:pt x="157" y="66"/>
                    </a:lnTo>
                    <a:lnTo>
                      <a:pt x="160" y="68"/>
                    </a:lnTo>
                    <a:lnTo>
                      <a:pt x="163" y="68"/>
                    </a:lnTo>
                    <a:lnTo>
                      <a:pt x="166" y="69"/>
                    </a:lnTo>
                    <a:lnTo>
                      <a:pt x="169" y="69"/>
                    </a:lnTo>
                    <a:lnTo>
                      <a:pt x="169" y="65"/>
                    </a:lnTo>
                    <a:lnTo>
                      <a:pt x="165" y="55"/>
                    </a:lnTo>
                    <a:lnTo>
                      <a:pt x="147" y="36"/>
                    </a:lnTo>
                    <a:lnTo>
                      <a:pt x="110" y="14"/>
                    </a:lnTo>
                    <a:lnTo>
                      <a:pt x="78" y="0"/>
                    </a:lnTo>
                    <a:lnTo>
                      <a:pt x="75" y="0"/>
                    </a:lnTo>
                    <a:lnTo>
                      <a:pt x="74" y="3"/>
                    </a:lnTo>
                    <a:lnTo>
                      <a:pt x="80" y="66"/>
                    </a:lnTo>
                    <a:lnTo>
                      <a:pt x="78" y="69"/>
                    </a:lnTo>
                    <a:lnTo>
                      <a:pt x="77" y="68"/>
                    </a:lnTo>
                    <a:lnTo>
                      <a:pt x="44" y="14"/>
                    </a:lnTo>
                    <a:lnTo>
                      <a:pt x="41" y="13"/>
                    </a:lnTo>
                    <a:lnTo>
                      <a:pt x="38" y="14"/>
                    </a:lnTo>
                    <a:lnTo>
                      <a:pt x="22" y="45"/>
                    </a:lnTo>
                    <a:lnTo>
                      <a:pt x="3" y="82"/>
                    </a:lnTo>
                    <a:lnTo>
                      <a:pt x="0" y="107"/>
                    </a:lnTo>
                    <a:lnTo>
                      <a:pt x="2" y="118"/>
                    </a:lnTo>
                    <a:lnTo>
                      <a:pt x="5" y="121"/>
                    </a:lnTo>
                    <a:lnTo>
                      <a:pt x="6" y="120"/>
                    </a:lnTo>
                    <a:lnTo>
                      <a:pt x="9" y="117"/>
                    </a:lnTo>
                    <a:lnTo>
                      <a:pt x="10" y="114"/>
                    </a:lnTo>
                    <a:lnTo>
                      <a:pt x="12" y="112"/>
                    </a:lnTo>
                    <a:lnTo>
                      <a:pt x="13" y="114"/>
                    </a:lnTo>
                    <a:lnTo>
                      <a:pt x="20" y="141"/>
                    </a:lnTo>
                    <a:lnTo>
                      <a:pt x="35" y="169"/>
                    </a:lnTo>
                    <a:lnTo>
                      <a:pt x="38" y="170"/>
                    </a:lnTo>
                    <a:lnTo>
                      <a:pt x="41" y="169"/>
                    </a:lnTo>
                    <a:lnTo>
                      <a:pt x="41" y="166"/>
                    </a:lnTo>
                    <a:lnTo>
                      <a:pt x="42" y="163"/>
                    </a:lnTo>
                    <a:lnTo>
                      <a:pt x="44" y="160"/>
                    </a:lnTo>
                    <a:lnTo>
                      <a:pt x="45" y="163"/>
                    </a:lnTo>
                    <a:lnTo>
                      <a:pt x="59" y="184"/>
                    </a:lnTo>
                    <a:lnTo>
                      <a:pt x="75" y="200"/>
                    </a:lnTo>
                    <a:lnTo>
                      <a:pt x="78" y="202"/>
                    </a:lnTo>
                    <a:lnTo>
                      <a:pt x="81" y="199"/>
                    </a:lnTo>
                    <a:lnTo>
                      <a:pt x="81" y="197"/>
                    </a:lnTo>
                    <a:lnTo>
                      <a:pt x="81" y="196"/>
                    </a:lnTo>
                    <a:lnTo>
                      <a:pt x="82" y="195"/>
                    </a:lnTo>
                    <a:lnTo>
                      <a:pt x="85" y="196"/>
                    </a:lnTo>
                    <a:lnTo>
                      <a:pt x="104" y="215"/>
                    </a:lnTo>
                    <a:lnTo>
                      <a:pt x="126" y="229"/>
                    </a:lnTo>
                    <a:lnTo>
                      <a:pt x="129" y="229"/>
                    </a:lnTo>
                    <a:lnTo>
                      <a:pt x="131" y="226"/>
                    </a:lnTo>
                    <a:lnTo>
                      <a:pt x="140" y="203"/>
                    </a:lnTo>
                    <a:lnTo>
                      <a:pt x="146" y="176"/>
                    </a:lnTo>
                    <a:lnTo>
                      <a:pt x="147" y="174"/>
                    </a:lnTo>
                    <a:lnTo>
                      <a:pt x="149" y="176"/>
                    </a:lnTo>
                    <a:lnTo>
                      <a:pt x="150" y="176"/>
                    </a:lnTo>
                    <a:lnTo>
                      <a:pt x="152" y="177"/>
                    </a:lnTo>
                    <a:lnTo>
                      <a:pt x="154" y="177"/>
                    </a:lnTo>
                    <a:lnTo>
                      <a:pt x="156" y="176"/>
                    </a:lnTo>
                    <a:lnTo>
                      <a:pt x="160" y="153"/>
                    </a:lnTo>
                    <a:lnTo>
                      <a:pt x="160" y="127"/>
                    </a:lnTo>
                    <a:lnTo>
                      <a:pt x="160" y="124"/>
                    </a:lnTo>
                    <a:lnTo>
                      <a:pt x="162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1"/>
              <p:cNvSpPr>
                <a:spLocks/>
              </p:cNvSpPr>
              <p:nvPr/>
            </p:nvSpPr>
            <p:spPr bwMode="auto">
              <a:xfrm>
                <a:off x="3739" y="1824"/>
                <a:ext cx="78" cy="58"/>
              </a:xfrm>
              <a:custGeom>
                <a:avLst/>
                <a:gdLst>
                  <a:gd name="T0" fmla="*/ 51 w 235"/>
                  <a:gd name="T1" fmla="*/ 130 h 175"/>
                  <a:gd name="T2" fmla="*/ 48 w 235"/>
                  <a:gd name="T3" fmla="*/ 133 h 175"/>
                  <a:gd name="T4" fmla="*/ 45 w 235"/>
                  <a:gd name="T5" fmla="*/ 137 h 175"/>
                  <a:gd name="T6" fmla="*/ 68 w 235"/>
                  <a:gd name="T7" fmla="*/ 149 h 175"/>
                  <a:gd name="T8" fmla="*/ 97 w 235"/>
                  <a:gd name="T9" fmla="*/ 153 h 175"/>
                  <a:gd name="T10" fmla="*/ 93 w 235"/>
                  <a:gd name="T11" fmla="*/ 157 h 175"/>
                  <a:gd name="T12" fmla="*/ 90 w 235"/>
                  <a:gd name="T13" fmla="*/ 162 h 175"/>
                  <a:gd name="T14" fmla="*/ 124 w 235"/>
                  <a:gd name="T15" fmla="*/ 168 h 175"/>
                  <a:gd name="T16" fmla="*/ 153 w 235"/>
                  <a:gd name="T17" fmla="*/ 163 h 175"/>
                  <a:gd name="T18" fmla="*/ 150 w 235"/>
                  <a:gd name="T19" fmla="*/ 168 h 175"/>
                  <a:gd name="T20" fmla="*/ 149 w 235"/>
                  <a:gd name="T21" fmla="*/ 173 h 175"/>
                  <a:gd name="T22" fmla="*/ 163 w 235"/>
                  <a:gd name="T23" fmla="*/ 172 h 175"/>
                  <a:gd name="T24" fmla="*/ 214 w 235"/>
                  <a:gd name="T25" fmla="*/ 127 h 175"/>
                  <a:gd name="T26" fmla="*/ 235 w 235"/>
                  <a:gd name="T27" fmla="*/ 96 h 175"/>
                  <a:gd name="T28" fmla="*/ 169 w 235"/>
                  <a:gd name="T29" fmla="*/ 87 h 175"/>
                  <a:gd name="T30" fmla="*/ 169 w 235"/>
                  <a:gd name="T31" fmla="*/ 83 h 175"/>
                  <a:gd name="T32" fmla="*/ 231 w 235"/>
                  <a:gd name="T33" fmla="*/ 60 h 175"/>
                  <a:gd name="T34" fmla="*/ 204 w 235"/>
                  <a:gd name="T35" fmla="*/ 34 h 175"/>
                  <a:gd name="T36" fmla="*/ 147 w 235"/>
                  <a:gd name="T37" fmla="*/ 0 h 175"/>
                  <a:gd name="T38" fmla="*/ 132 w 235"/>
                  <a:gd name="T39" fmla="*/ 2 h 175"/>
                  <a:gd name="T40" fmla="*/ 134 w 235"/>
                  <a:gd name="T41" fmla="*/ 8 h 175"/>
                  <a:gd name="T42" fmla="*/ 139 w 235"/>
                  <a:gd name="T43" fmla="*/ 12 h 175"/>
                  <a:gd name="T44" fmla="*/ 108 w 235"/>
                  <a:gd name="T45" fmla="*/ 13 h 175"/>
                  <a:gd name="T46" fmla="*/ 77 w 235"/>
                  <a:gd name="T47" fmla="*/ 25 h 175"/>
                  <a:gd name="T48" fmla="*/ 80 w 235"/>
                  <a:gd name="T49" fmla="*/ 28 h 175"/>
                  <a:gd name="T50" fmla="*/ 85 w 235"/>
                  <a:gd name="T51" fmla="*/ 32 h 175"/>
                  <a:gd name="T52" fmla="*/ 58 w 235"/>
                  <a:gd name="T53" fmla="*/ 42 h 175"/>
                  <a:gd name="T54" fmla="*/ 38 w 235"/>
                  <a:gd name="T55" fmla="*/ 58 h 175"/>
                  <a:gd name="T56" fmla="*/ 41 w 235"/>
                  <a:gd name="T57" fmla="*/ 61 h 175"/>
                  <a:gd name="T58" fmla="*/ 44 w 235"/>
                  <a:gd name="T59" fmla="*/ 64 h 175"/>
                  <a:gd name="T60" fmla="*/ 19 w 235"/>
                  <a:gd name="T61" fmla="*/ 80 h 175"/>
                  <a:gd name="T62" fmla="*/ 0 w 235"/>
                  <a:gd name="T63" fmla="*/ 101 h 175"/>
                  <a:gd name="T64" fmla="*/ 23 w 235"/>
                  <a:gd name="T65" fmla="*/ 119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5" h="175">
                    <a:moveTo>
                      <a:pt x="48" y="129"/>
                    </a:moveTo>
                    <a:lnTo>
                      <a:pt x="51" y="130"/>
                    </a:lnTo>
                    <a:lnTo>
                      <a:pt x="49" y="133"/>
                    </a:lnTo>
                    <a:lnTo>
                      <a:pt x="48" y="133"/>
                    </a:lnTo>
                    <a:lnTo>
                      <a:pt x="47" y="134"/>
                    </a:lnTo>
                    <a:lnTo>
                      <a:pt x="45" y="137"/>
                    </a:lnTo>
                    <a:lnTo>
                      <a:pt x="48" y="140"/>
                    </a:lnTo>
                    <a:lnTo>
                      <a:pt x="68" y="149"/>
                    </a:lnTo>
                    <a:lnTo>
                      <a:pt x="94" y="153"/>
                    </a:lnTo>
                    <a:lnTo>
                      <a:pt x="97" y="153"/>
                    </a:lnTo>
                    <a:lnTo>
                      <a:pt x="96" y="156"/>
                    </a:lnTo>
                    <a:lnTo>
                      <a:pt x="93" y="157"/>
                    </a:lnTo>
                    <a:lnTo>
                      <a:pt x="91" y="159"/>
                    </a:lnTo>
                    <a:lnTo>
                      <a:pt x="90" y="162"/>
                    </a:lnTo>
                    <a:lnTo>
                      <a:pt x="93" y="163"/>
                    </a:lnTo>
                    <a:lnTo>
                      <a:pt x="124" y="168"/>
                    </a:lnTo>
                    <a:lnTo>
                      <a:pt x="150" y="163"/>
                    </a:lnTo>
                    <a:lnTo>
                      <a:pt x="153" y="163"/>
                    </a:lnTo>
                    <a:lnTo>
                      <a:pt x="152" y="166"/>
                    </a:lnTo>
                    <a:lnTo>
                      <a:pt x="150" y="168"/>
                    </a:lnTo>
                    <a:lnTo>
                      <a:pt x="149" y="170"/>
                    </a:lnTo>
                    <a:lnTo>
                      <a:pt x="149" y="173"/>
                    </a:lnTo>
                    <a:lnTo>
                      <a:pt x="152" y="175"/>
                    </a:lnTo>
                    <a:lnTo>
                      <a:pt x="163" y="172"/>
                    </a:lnTo>
                    <a:lnTo>
                      <a:pt x="185" y="159"/>
                    </a:lnTo>
                    <a:lnTo>
                      <a:pt x="214" y="127"/>
                    </a:lnTo>
                    <a:lnTo>
                      <a:pt x="234" y="98"/>
                    </a:lnTo>
                    <a:lnTo>
                      <a:pt x="235" y="96"/>
                    </a:lnTo>
                    <a:lnTo>
                      <a:pt x="232" y="94"/>
                    </a:lnTo>
                    <a:lnTo>
                      <a:pt x="169" y="87"/>
                    </a:lnTo>
                    <a:lnTo>
                      <a:pt x="166" y="85"/>
                    </a:lnTo>
                    <a:lnTo>
                      <a:pt x="169" y="83"/>
                    </a:lnTo>
                    <a:lnTo>
                      <a:pt x="228" y="62"/>
                    </a:lnTo>
                    <a:lnTo>
                      <a:pt x="231" y="60"/>
                    </a:lnTo>
                    <a:lnTo>
                      <a:pt x="230" y="57"/>
                    </a:lnTo>
                    <a:lnTo>
                      <a:pt x="204" y="34"/>
                    </a:lnTo>
                    <a:lnTo>
                      <a:pt x="169" y="9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32" y="2"/>
                    </a:lnTo>
                    <a:lnTo>
                      <a:pt x="133" y="5"/>
                    </a:lnTo>
                    <a:lnTo>
                      <a:pt x="134" y="8"/>
                    </a:lnTo>
                    <a:lnTo>
                      <a:pt x="137" y="9"/>
                    </a:lnTo>
                    <a:lnTo>
                      <a:pt x="139" y="12"/>
                    </a:lnTo>
                    <a:lnTo>
                      <a:pt x="136" y="12"/>
                    </a:lnTo>
                    <a:lnTo>
                      <a:pt x="108" y="13"/>
                    </a:lnTo>
                    <a:lnTo>
                      <a:pt x="78" y="22"/>
                    </a:lnTo>
                    <a:lnTo>
                      <a:pt x="77" y="25"/>
                    </a:lnTo>
                    <a:lnTo>
                      <a:pt x="78" y="26"/>
                    </a:lnTo>
                    <a:lnTo>
                      <a:pt x="80" y="28"/>
                    </a:lnTo>
                    <a:lnTo>
                      <a:pt x="83" y="29"/>
                    </a:lnTo>
                    <a:lnTo>
                      <a:pt x="85" y="32"/>
                    </a:lnTo>
                    <a:lnTo>
                      <a:pt x="83" y="32"/>
                    </a:lnTo>
                    <a:lnTo>
                      <a:pt x="58" y="42"/>
                    </a:lnTo>
                    <a:lnTo>
                      <a:pt x="39" y="55"/>
                    </a:lnTo>
                    <a:lnTo>
                      <a:pt x="38" y="58"/>
                    </a:lnTo>
                    <a:lnTo>
                      <a:pt x="39" y="61"/>
                    </a:lnTo>
                    <a:lnTo>
                      <a:pt x="41" y="61"/>
                    </a:lnTo>
                    <a:lnTo>
                      <a:pt x="42" y="61"/>
                    </a:lnTo>
                    <a:lnTo>
                      <a:pt x="44" y="64"/>
                    </a:lnTo>
                    <a:lnTo>
                      <a:pt x="42" y="65"/>
                    </a:lnTo>
                    <a:lnTo>
                      <a:pt x="19" y="80"/>
                    </a:lnTo>
                    <a:lnTo>
                      <a:pt x="2" y="98"/>
                    </a:lnTo>
                    <a:lnTo>
                      <a:pt x="0" y="101"/>
                    </a:lnTo>
                    <a:lnTo>
                      <a:pt x="2" y="104"/>
                    </a:lnTo>
                    <a:lnTo>
                      <a:pt x="23" y="119"/>
                    </a:lnTo>
                    <a:lnTo>
                      <a:pt x="48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22"/>
              <p:cNvSpPr>
                <a:spLocks/>
              </p:cNvSpPr>
              <p:nvPr/>
            </p:nvSpPr>
            <p:spPr bwMode="auto">
              <a:xfrm>
                <a:off x="4383" y="1588"/>
                <a:ext cx="45" cy="49"/>
              </a:xfrm>
              <a:custGeom>
                <a:avLst/>
                <a:gdLst>
                  <a:gd name="T0" fmla="*/ 46 w 135"/>
                  <a:gd name="T1" fmla="*/ 98 h 146"/>
                  <a:gd name="T2" fmla="*/ 49 w 135"/>
                  <a:gd name="T3" fmla="*/ 99 h 146"/>
                  <a:gd name="T4" fmla="*/ 27 w 135"/>
                  <a:gd name="T5" fmla="*/ 146 h 146"/>
                  <a:gd name="T6" fmla="*/ 55 w 135"/>
                  <a:gd name="T7" fmla="*/ 146 h 146"/>
                  <a:gd name="T8" fmla="*/ 104 w 135"/>
                  <a:gd name="T9" fmla="*/ 134 h 146"/>
                  <a:gd name="T10" fmla="*/ 111 w 135"/>
                  <a:gd name="T11" fmla="*/ 125 h 146"/>
                  <a:gd name="T12" fmla="*/ 107 w 135"/>
                  <a:gd name="T13" fmla="*/ 124 h 146"/>
                  <a:gd name="T14" fmla="*/ 102 w 135"/>
                  <a:gd name="T15" fmla="*/ 124 h 146"/>
                  <a:gd name="T16" fmla="*/ 118 w 135"/>
                  <a:gd name="T17" fmla="*/ 107 h 146"/>
                  <a:gd name="T18" fmla="*/ 130 w 135"/>
                  <a:gd name="T19" fmla="*/ 84 h 146"/>
                  <a:gd name="T20" fmla="*/ 127 w 135"/>
                  <a:gd name="T21" fmla="*/ 84 h 146"/>
                  <a:gd name="T22" fmla="*/ 123 w 135"/>
                  <a:gd name="T23" fmla="*/ 84 h 146"/>
                  <a:gd name="T24" fmla="*/ 131 w 135"/>
                  <a:gd name="T25" fmla="*/ 65 h 146"/>
                  <a:gd name="T26" fmla="*/ 134 w 135"/>
                  <a:gd name="T27" fmla="*/ 45 h 146"/>
                  <a:gd name="T28" fmla="*/ 131 w 135"/>
                  <a:gd name="T29" fmla="*/ 45 h 146"/>
                  <a:gd name="T30" fmla="*/ 128 w 135"/>
                  <a:gd name="T31" fmla="*/ 45 h 146"/>
                  <a:gd name="T32" fmla="*/ 133 w 135"/>
                  <a:gd name="T33" fmla="*/ 23 h 146"/>
                  <a:gd name="T34" fmla="*/ 131 w 135"/>
                  <a:gd name="T35" fmla="*/ 1 h 146"/>
                  <a:gd name="T36" fmla="*/ 110 w 135"/>
                  <a:gd name="T37" fmla="*/ 4 h 146"/>
                  <a:gd name="T38" fmla="*/ 89 w 135"/>
                  <a:gd name="T39" fmla="*/ 12 h 146"/>
                  <a:gd name="T40" fmla="*/ 89 w 135"/>
                  <a:gd name="T41" fmla="*/ 9 h 146"/>
                  <a:gd name="T42" fmla="*/ 88 w 135"/>
                  <a:gd name="T43" fmla="*/ 6 h 146"/>
                  <a:gd name="T44" fmla="*/ 69 w 135"/>
                  <a:gd name="T45" fmla="*/ 12 h 146"/>
                  <a:gd name="T46" fmla="*/ 50 w 135"/>
                  <a:gd name="T47" fmla="*/ 23 h 146"/>
                  <a:gd name="T48" fmla="*/ 50 w 135"/>
                  <a:gd name="T49" fmla="*/ 19 h 146"/>
                  <a:gd name="T50" fmla="*/ 50 w 135"/>
                  <a:gd name="T51" fmla="*/ 14 h 146"/>
                  <a:gd name="T52" fmla="*/ 29 w 135"/>
                  <a:gd name="T53" fmla="*/ 30 h 146"/>
                  <a:gd name="T54" fmla="*/ 14 w 135"/>
                  <a:gd name="T55" fmla="*/ 48 h 146"/>
                  <a:gd name="T56" fmla="*/ 14 w 135"/>
                  <a:gd name="T57" fmla="*/ 43 h 146"/>
                  <a:gd name="T58" fmla="*/ 12 w 135"/>
                  <a:gd name="T59" fmla="*/ 39 h 146"/>
                  <a:gd name="T60" fmla="*/ 4 w 135"/>
                  <a:gd name="T61" fmla="*/ 48 h 146"/>
                  <a:gd name="T62" fmla="*/ 0 w 135"/>
                  <a:gd name="T63" fmla="*/ 99 h 146"/>
                  <a:gd name="T64" fmla="*/ 4 w 135"/>
                  <a:gd name="T65" fmla="*/ 128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5" h="146">
                    <a:moveTo>
                      <a:pt x="7" y="127"/>
                    </a:moveTo>
                    <a:lnTo>
                      <a:pt x="46" y="98"/>
                    </a:lnTo>
                    <a:lnTo>
                      <a:pt x="49" y="98"/>
                    </a:lnTo>
                    <a:lnTo>
                      <a:pt x="49" y="99"/>
                    </a:lnTo>
                    <a:lnTo>
                      <a:pt x="27" y="143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55" y="146"/>
                    </a:lnTo>
                    <a:lnTo>
                      <a:pt x="88" y="141"/>
                    </a:lnTo>
                    <a:lnTo>
                      <a:pt x="104" y="134"/>
                    </a:lnTo>
                    <a:lnTo>
                      <a:pt x="111" y="128"/>
                    </a:lnTo>
                    <a:lnTo>
                      <a:pt x="111" y="125"/>
                    </a:lnTo>
                    <a:lnTo>
                      <a:pt x="110" y="124"/>
                    </a:lnTo>
                    <a:lnTo>
                      <a:pt x="107" y="124"/>
                    </a:lnTo>
                    <a:lnTo>
                      <a:pt x="105" y="124"/>
                    </a:lnTo>
                    <a:lnTo>
                      <a:pt x="102" y="124"/>
                    </a:lnTo>
                    <a:lnTo>
                      <a:pt x="104" y="122"/>
                    </a:lnTo>
                    <a:lnTo>
                      <a:pt x="118" y="107"/>
                    </a:lnTo>
                    <a:lnTo>
                      <a:pt x="130" y="85"/>
                    </a:lnTo>
                    <a:lnTo>
                      <a:pt x="130" y="84"/>
                    </a:lnTo>
                    <a:lnTo>
                      <a:pt x="128" y="84"/>
                    </a:lnTo>
                    <a:lnTo>
                      <a:pt x="127" y="84"/>
                    </a:lnTo>
                    <a:lnTo>
                      <a:pt x="124" y="84"/>
                    </a:lnTo>
                    <a:lnTo>
                      <a:pt x="123" y="84"/>
                    </a:lnTo>
                    <a:lnTo>
                      <a:pt x="123" y="82"/>
                    </a:lnTo>
                    <a:lnTo>
                      <a:pt x="131" y="65"/>
                    </a:lnTo>
                    <a:lnTo>
                      <a:pt x="135" y="48"/>
                    </a:lnTo>
                    <a:lnTo>
                      <a:pt x="134" y="45"/>
                    </a:lnTo>
                    <a:lnTo>
                      <a:pt x="131" y="45"/>
                    </a:lnTo>
                    <a:lnTo>
                      <a:pt x="131" y="45"/>
                    </a:lnTo>
                    <a:lnTo>
                      <a:pt x="130" y="45"/>
                    </a:lnTo>
                    <a:lnTo>
                      <a:pt x="128" y="45"/>
                    </a:lnTo>
                    <a:lnTo>
                      <a:pt x="128" y="43"/>
                    </a:lnTo>
                    <a:lnTo>
                      <a:pt x="133" y="23"/>
                    </a:lnTo>
                    <a:lnTo>
                      <a:pt x="133" y="4"/>
                    </a:lnTo>
                    <a:lnTo>
                      <a:pt x="131" y="1"/>
                    </a:lnTo>
                    <a:lnTo>
                      <a:pt x="128" y="0"/>
                    </a:lnTo>
                    <a:lnTo>
                      <a:pt x="110" y="4"/>
                    </a:lnTo>
                    <a:lnTo>
                      <a:pt x="91" y="12"/>
                    </a:lnTo>
                    <a:lnTo>
                      <a:pt x="89" y="12"/>
                    </a:lnTo>
                    <a:lnTo>
                      <a:pt x="88" y="10"/>
                    </a:lnTo>
                    <a:lnTo>
                      <a:pt x="89" y="9"/>
                    </a:lnTo>
                    <a:lnTo>
                      <a:pt x="89" y="7"/>
                    </a:lnTo>
                    <a:lnTo>
                      <a:pt x="88" y="6"/>
                    </a:lnTo>
                    <a:lnTo>
                      <a:pt x="85" y="4"/>
                    </a:lnTo>
                    <a:lnTo>
                      <a:pt x="69" y="12"/>
                    </a:lnTo>
                    <a:lnTo>
                      <a:pt x="53" y="22"/>
                    </a:lnTo>
                    <a:lnTo>
                      <a:pt x="50" y="23"/>
                    </a:lnTo>
                    <a:lnTo>
                      <a:pt x="50" y="22"/>
                    </a:lnTo>
                    <a:lnTo>
                      <a:pt x="50" y="19"/>
                    </a:lnTo>
                    <a:lnTo>
                      <a:pt x="52" y="17"/>
                    </a:lnTo>
                    <a:lnTo>
                      <a:pt x="50" y="14"/>
                    </a:lnTo>
                    <a:lnTo>
                      <a:pt x="49" y="14"/>
                    </a:lnTo>
                    <a:lnTo>
                      <a:pt x="29" y="30"/>
                    </a:lnTo>
                    <a:lnTo>
                      <a:pt x="16" y="46"/>
                    </a:lnTo>
                    <a:lnTo>
                      <a:pt x="14" y="48"/>
                    </a:lnTo>
                    <a:lnTo>
                      <a:pt x="14" y="46"/>
                    </a:lnTo>
                    <a:lnTo>
                      <a:pt x="14" y="43"/>
                    </a:lnTo>
                    <a:lnTo>
                      <a:pt x="13" y="42"/>
                    </a:lnTo>
                    <a:lnTo>
                      <a:pt x="12" y="39"/>
                    </a:lnTo>
                    <a:lnTo>
                      <a:pt x="10" y="40"/>
                    </a:lnTo>
                    <a:lnTo>
                      <a:pt x="4" y="48"/>
                    </a:lnTo>
                    <a:lnTo>
                      <a:pt x="0" y="66"/>
                    </a:lnTo>
                    <a:lnTo>
                      <a:pt x="0" y="99"/>
                    </a:lnTo>
                    <a:lnTo>
                      <a:pt x="4" y="125"/>
                    </a:lnTo>
                    <a:lnTo>
                      <a:pt x="4" y="128"/>
                    </a:lnTo>
                    <a:lnTo>
                      <a:pt x="7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23"/>
              <p:cNvSpPr>
                <a:spLocks/>
              </p:cNvSpPr>
              <p:nvPr/>
            </p:nvSpPr>
            <p:spPr bwMode="auto">
              <a:xfrm>
                <a:off x="4262" y="1580"/>
                <a:ext cx="43" cy="57"/>
              </a:xfrm>
              <a:custGeom>
                <a:avLst/>
                <a:gdLst>
                  <a:gd name="T0" fmla="*/ 10 w 131"/>
                  <a:gd name="T1" fmla="*/ 125 h 170"/>
                  <a:gd name="T2" fmla="*/ 6 w 131"/>
                  <a:gd name="T3" fmla="*/ 125 h 170"/>
                  <a:gd name="T4" fmla="*/ 10 w 131"/>
                  <a:gd name="T5" fmla="*/ 135 h 170"/>
                  <a:gd name="T6" fmla="*/ 55 w 131"/>
                  <a:gd name="T7" fmla="*/ 161 h 170"/>
                  <a:gd name="T8" fmla="*/ 82 w 131"/>
                  <a:gd name="T9" fmla="*/ 170 h 170"/>
                  <a:gd name="T10" fmla="*/ 73 w 131"/>
                  <a:gd name="T11" fmla="*/ 119 h 170"/>
                  <a:gd name="T12" fmla="*/ 76 w 131"/>
                  <a:gd name="T13" fmla="*/ 119 h 170"/>
                  <a:gd name="T14" fmla="*/ 107 w 131"/>
                  <a:gd name="T15" fmla="*/ 158 h 170"/>
                  <a:gd name="T16" fmla="*/ 120 w 131"/>
                  <a:gd name="T17" fmla="*/ 132 h 170"/>
                  <a:gd name="T18" fmla="*/ 131 w 131"/>
                  <a:gd name="T19" fmla="*/ 83 h 170"/>
                  <a:gd name="T20" fmla="*/ 127 w 131"/>
                  <a:gd name="T21" fmla="*/ 73 h 170"/>
                  <a:gd name="T22" fmla="*/ 124 w 131"/>
                  <a:gd name="T23" fmla="*/ 76 h 170"/>
                  <a:gd name="T24" fmla="*/ 121 w 131"/>
                  <a:gd name="T25" fmla="*/ 80 h 170"/>
                  <a:gd name="T26" fmla="*/ 114 w 131"/>
                  <a:gd name="T27" fmla="*/ 59 h 170"/>
                  <a:gd name="T28" fmla="*/ 98 w 131"/>
                  <a:gd name="T29" fmla="*/ 38 h 170"/>
                  <a:gd name="T30" fmla="*/ 97 w 131"/>
                  <a:gd name="T31" fmla="*/ 41 h 170"/>
                  <a:gd name="T32" fmla="*/ 95 w 131"/>
                  <a:gd name="T33" fmla="*/ 46 h 170"/>
                  <a:gd name="T34" fmla="*/ 81 w 131"/>
                  <a:gd name="T35" fmla="*/ 28 h 170"/>
                  <a:gd name="T36" fmla="*/ 65 w 131"/>
                  <a:gd name="T37" fmla="*/ 17 h 170"/>
                  <a:gd name="T38" fmla="*/ 63 w 131"/>
                  <a:gd name="T39" fmla="*/ 20 h 170"/>
                  <a:gd name="T40" fmla="*/ 62 w 131"/>
                  <a:gd name="T41" fmla="*/ 23 h 170"/>
                  <a:gd name="T42" fmla="*/ 45 w 131"/>
                  <a:gd name="T43" fmla="*/ 10 h 170"/>
                  <a:gd name="T44" fmla="*/ 24 w 131"/>
                  <a:gd name="T45" fmla="*/ 0 h 170"/>
                  <a:gd name="T46" fmla="*/ 17 w 131"/>
                  <a:gd name="T47" fmla="*/ 21 h 170"/>
                  <a:gd name="T48" fmla="*/ 14 w 131"/>
                  <a:gd name="T49" fmla="*/ 43 h 170"/>
                  <a:gd name="T50" fmla="*/ 11 w 131"/>
                  <a:gd name="T51" fmla="*/ 41 h 170"/>
                  <a:gd name="T52" fmla="*/ 9 w 131"/>
                  <a:gd name="T53" fmla="*/ 41 h 170"/>
                  <a:gd name="T54" fmla="*/ 6 w 131"/>
                  <a:gd name="T55" fmla="*/ 60 h 170"/>
                  <a:gd name="T56" fmla="*/ 9 w 131"/>
                  <a:gd name="T57" fmla="*/ 82 h 170"/>
                  <a:gd name="T58" fmla="*/ 4 w 131"/>
                  <a:gd name="T59" fmla="*/ 80 h 170"/>
                  <a:gd name="T60" fmla="*/ 1 w 131"/>
                  <a:gd name="T61" fmla="*/ 79 h 170"/>
                  <a:gd name="T62" fmla="*/ 4 w 131"/>
                  <a:gd name="T63" fmla="*/ 105 h 170"/>
                  <a:gd name="T64" fmla="*/ 14 w 131"/>
                  <a:gd name="T65" fmla="*/ 12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1" h="170">
                    <a:moveTo>
                      <a:pt x="13" y="125"/>
                    </a:moveTo>
                    <a:lnTo>
                      <a:pt x="10" y="125"/>
                    </a:lnTo>
                    <a:lnTo>
                      <a:pt x="9" y="123"/>
                    </a:lnTo>
                    <a:lnTo>
                      <a:pt x="6" y="125"/>
                    </a:lnTo>
                    <a:lnTo>
                      <a:pt x="6" y="126"/>
                    </a:lnTo>
                    <a:lnTo>
                      <a:pt x="10" y="135"/>
                    </a:lnTo>
                    <a:lnTo>
                      <a:pt x="24" y="148"/>
                    </a:lnTo>
                    <a:lnTo>
                      <a:pt x="55" y="161"/>
                    </a:lnTo>
                    <a:lnTo>
                      <a:pt x="79" y="170"/>
                    </a:lnTo>
                    <a:lnTo>
                      <a:pt x="82" y="170"/>
                    </a:lnTo>
                    <a:lnTo>
                      <a:pt x="82" y="168"/>
                    </a:lnTo>
                    <a:lnTo>
                      <a:pt x="73" y="119"/>
                    </a:lnTo>
                    <a:lnTo>
                      <a:pt x="75" y="118"/>
                    </a:lnTo>
                    <a:lnTo>
                      <a:pt x="76" y="119"/>
                    </a:lnTo>
                    <a:lnTo>
                      <a:pt x="105" y="157"/>
                    </a:lnTo>
                    <a:lnTo>
                      <a:pt x="107" y="158"/>
                    </a:lnTo>
                    <a:lnTo>
                      <a:pt x="109" y="157"/>
                    </a:lnTo>
                    <a:lnTo>
                      <a:pt x="120" y="132"/>
                    </a:lnTo>
                    <a:lnTo>
                      <a:pt x="131" y="102"/>
                    </a:lnTo>
                    <a:lnTo>
                      <a:pt x="131" y="83"/>
                    </a:lnTo>
                    <a:lnTo>
                      <a:pt x="128" y="74"/>
                    </a:lnTo>
                    <a:lnTo>
                      <a:pt x="127" y="73"/>
                    </a:lnTo>
                    <a:lnTo>
                      <a:pt x="125" y="74"/>
                    </a:lnTo>
                    <a:lnTo>
                      <a:pt x="124" y="76"/>
                    </a:lnTo>
                    <a:lnTo>
                      <a:pt x="122" y="79"/>
                    </a:lnTo>
                    <a:lnTo>
                      <a:pt x="121" y="80"/>
                    </a:lnTo>
                    <a:lnTo>
                      <a:pt x="121" y="79"/>
                    </a:lnTo>
                    <a:lnTo>
                      <a:pt x="114" y="59"/>
                    </a:lnTo>
                    <a:lnTo>
                      <a:pt x="99" y="38"/>
                    </a:lnTo>
                    <a:lnTo>
                      <a:pt x="98" y="38"/>
                    </a:lnTo>
                    <a:lnTo>
                      <a:pt x="97" y="40"/>
                    </a:lnTo>
                    <a:lnTo>
                      <a:pt x="97" y="41"/>
                    </a:lnTo>
                    <a:lnTo>
                      <a:pt x="95" y="44"/>
                    </a:lnTo>
                    <a:lnTo>
                      <a:pt x="95" y="46"/>
                    </a:lnTo>
                    <a:lnTo>
                      <a:pt x="94" y="44"/>
                    </a:lnTo>
                    <a:lnTo>
                      <a:pt x="81" y="28"/>
                    </a:lnTo>
                    <a:lnTo>
                      <a:pt x="68" y="18"/>
                    </a:lnTo>
                    <a:lnTo>
                      <a:pt x="65" y="17"/>
                    </a:lnTo>
                    <a:lnTo>
                      <a:pt x="63" y="20"/>
                    </a:lnTo>
                    <a:lnTo>
                      <a:pt x="63" y="20"/>
                    </a:lnTo>
                    <a:lnTo>
                      <a:pt x="63" y="21"/>
                    </a:lnTo>
                    <a:lnTo>
                      <a:pt x="62" y="23"/>
                    </a:lnTo>
                    <a:lnTo>
                      <a:pt x="60" y="23"/>
                    </a:lnTo>
                    <a:lnTo>
                      <a:pt x="45" y="1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17" y="21"/>
                    </a:lnTo>
                    <a:lnTo>
                      <a:pt x="16" y="41"/>
                    </a:lnTo>
                    <a:lnTo>
                      <a:pt x="14" y="43"/>
                    </a:lnTo>
                    <a:lnTo>
                      <a:pt x="13" y="43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9" y="41"/>
                    </a:lnTo>
                    <a:lnTo>
                      <a:pt x="7" y="43"/>
                    </a:lnTo>
                    <a:lnTo>
                      <a:pt x="6" y="60"/>
                    </a:lnTo>
                    <a:lnTo>
                      <a:pt x="9" y="80"/>
                    </a:lnTo>
                    <a:lnTo>
                      <a:pt x="9" y="82"/>
                    </a:lnTo>
                    <a:lnTo>
                      <a:pt x="7" y="82"/>
                    </a:lnTo>
                    <a:lnTo>
                      <a:pt x="4" y="80"/>
                    </a:lnTo>
                    <a:lnTo>
                      <a:pt x="3" y="79"/>
                    </a:lnTo>
                    <a:lnTo>
                      <a:pt x="1" y="79"/>
                    </a:lnTo>
                    <a:lnTo>
                      <a:pt x="0" y="80"/>
                    </a:lnTo>
                    <a:lnTo>
                      <a:pt x="4" y="105"/>
                    </a:lnTo>
                    <a:lnTo>
                      <a:pt x="14" y="123"/>
                    </a:lnTo>
                    <a:lnTo>
                      <a:pt x="14" y="125"/>
                    </a:lnTo>
                    <a:lnTo>
                      <a:pt x="13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24"/>
              <p:cNvSpPr>
                <a:spLocks/>
              </p:cNvSpPr>
              <p:nvPr/>
            </p:nvSpPr>
            <p:spPr bwMode="auto">
              <a:xfrm>
                <a:off x="3496" y="2136"/>
                <a:ext cx="85" cy="105"/>
              </a:xfrm>
              <a:custGeom>
                <a:avLst/>
                <a:gdLst>
                  <a:gd name="T0" fmla="*/ 0 w 255"/>
                  <a:gd name="T1" fmla="*/ 157 h 314"/>
                  <a:gd name="T2" fmla="*/ 9 w 255"/>
                  <a:gd name="T3" fmla="*/ 155 h 314"/>
                  <a:gd name="T4" fmla="*/ 16 w 255"/>
                  <a:gd name="T5" fmla="*/ 152 h 314"/>
                  <a:gd name="T6" fmla="*/ 6 w 255"/>
                  <a:gd name="T7" fmla="*/ 193 h 314"/>
                  <a:gd name="T8" fmla="*/ 7 w 255"/>
                  <a:gd name="T9" fmla="*/ 232 h 314"/>
                  <a:gd name="T10" fmla="*/ 13 w 255"/>
                  <a:gd name="T11" fmla="*/ 231 h 314"/>
                  <a:gd name="T12" fmla="*/ 19 w 255"/>
                  <a:gd name="T13" fmla="*/ 228 h 314"/>
                  <a:gd name="T14" fmla="*/ 19 w 255"/>
                  <a:gd name="T15" fmla="*/ 273 h 314"/>
                  <a:gd name="T16" fmla="*/ 27 w 255"/>
                  <a:gd name="T17" fmla="*/ 313 h 314"/>
                  <a:gd name="T18" fmla="*/ 68 w 255"/>
                  <a:gd name="T19" fmla="*/ 300 h 314"/>
                  <a:gd name="T20" fmla="*/ 105 w 255"/>
                  <a:gd name="T21" fmla="*/ 277 h 314"/>
                  <a:gd name="T22" fmla="*/ 107 w 255"/>
                  <a:gd name="T23" fmla="*/ 284 h 314"/>
                  <a:gd name="T24" fmla="*/ 109 w 255"/>
                  <a:gd name="T25" fmla="*/ 290 h 314"/>
                  <a:gd name="T26" fmla="*/ 143 w 255"/>
                  <a:gd name="T27" fmla="*/ 273 h 314"/>
                  <a:gd name="T28" fmla="*/ 173 w 255"/>
                  <a:gd name="T29" fmla="*/ 242 h 314"/>
                  <a:gd name="T30" fmla="*/ 174 w 255"/>
                  <a:gd name="T31" fmla="*/ 250 h 314"/>
                  <a:gd name="T32" fmla="*/ 177 w 255"/>
                  <a:gd name="T33" fmla="*/ 258 h 314"/>
                  <a:gd name="T34" fmla="*/ 197 w 255"/>
                  <a:gd name="T35" fmla="*/ 241 h 314"/>
                  <a:gd name="T36" fmla="*/ 231 w 255"/>
                  <a:gd name="T37" fmla="*/ 185 h 314"/>
                  <a:gd name="T38" fmla="*/ 235 w 255"/>
                  <a:gd name="T39" fmla="*/ 185 h 314"/>
                  <a:gd name="T40" fmla="*/ 238 w 255"/>
                  <a:gd name="T41" fmla="*/ 193 h 314"/>
                  <a:gd name="T42" fmla="*/ 245 w 255"/>
                  <a:gd name="T43" fmla="*/ 193 h 314"/>
                  <a:gd name="T44" fmla="*/ 255 w 255"/>
                  <a:gd name="T45" fmla="*/ 142 h 314"/>
                  <a:gd name="T46" fmla="*/ 225 w 255"/>
                  <a:gd name="T47" fmla="*/ 29 h 314"/>
                  <a:gd name="T48" fmla="*/ 218 w 255"/>
                  <a:gd name="T49" fmla="*/ 28 h 314"/>
                  <a:gd name="T50" fmla="*/ 150 w 255"/>
                  <a:gd name="T51" fmla="*/ 100 h 314"/>
                  <a:gd name="T52" fmla="*/ 174 w 255"/>
                  <a:gd name="T53" fmla="*/ 6 h 314"/>
                  <a:gd name="T54" fmla="*/ 169 w 255"/>
                  <a:gd name="T55" fmla="*/ 0 h 314"/>
                  <a:gd name="T56" fmla="*/ 60 w 255"/>
                  <a:gd name="T57" fmla="*/ 31 h 314"/>
                  <a:gd name="T58" fmla="*/ 22 w 255"/>
                  <a:gd name="T59" fmla="*/ 65 h 314"/>
                  <a:gd name="T60" fmla="*/ 24 w 255"/>
                  <a:gd name="T61" fmla="*/ 71 h 314"/>
                  <a:gd name="T62" fmla="*/ 33 w 255"/>
                  <a:gd name="T63" fmla="*/ 71 h 314"/>
                  <a:gd name="T64" fmla="*/ 36 w 255"/>
                  <a:gd name="T65" fmla="*/ 74 h 314"/>
                  <a:gd name="T66" fmla="*/ 4 w 255"/>
                  <a:gd name="T67" fmla="*/ 13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5" h="314">
                    <a:moveTo>
                      <a:pt x="0" y="153"/>
                    </a:moveTo>
                    <a:lnTo>
                      <a:pt x="0" y="157"/>
                    </a:lnTo>
                    <a:lnTo>
                      <a:pt x="4" y="156"/>
                    </a:lnTo>
                    <a:lnTo>
                      <a:pt x="9" y="155"/>
                    </a:lnTo>
                    <a:lnTo>
                      <a:pt x="12" y="153"/>
                    </a:lnTo>
                    <a:lnTo>
                      <a:pt x="16" y="152"/>
                    </a:lnTo>
                    <a:lnTo>
                      <a:pt x="16" y="156"/>
                    </a:lnTo>
                    <a:lnTo>
                      <a:pt x="6" y="193"/>
                    </a:lnTo>
                    <a:lnTo>
                      <a:pt x="4" y="227"/>
                    </a:lnTo>
                    <a:lnTo>
                      <a:pt x="7" y="232"/>
                    </a:lnTo>
                    <a:lnTo>
                      <a:pt x="12" y="231"/>
                    </a:lnTo>
                    <a:lnTo>
                      <a:pt x="13" y="231"/>
                    </a:lnTo>
                    <a:lnTo>
                      <a:pt x="16" y="229"/>
                    </a:lnTo>
                    <a:lnTo>
                      <a:pt x="19" y="228"/>
                    </a:lnTo>
                    <a:lnTo>
                      <a:pt x="20" y="232"/>
                    </a:lnTo>
                    <a:lnTo>
                      <a:pt x="19" y="273"/>
                    </a:lnTo>
                    <a:lnTo>
                      <a:pt x="24" y="309"/>
                    </a:lnTo>
                    <a:lnTo>
                      <a:pt x="27" y="313"/>
                    </a:lnTo>
                    <a:lnTo>
                      <a:pt x="33" y="314"/>
                    </a:lnTo>
                    <a:lnTo>
                      <a:pt x="68" y="300"/>
                    </a:lnTo>
                    <a:lnTo>
                      <a:pt x="102" y="280"/>
                    </a:lnTo>
                    <a:lnTo>
                      <a:pt x="105" y="277"/>
                    </a:lnTo>
                    <a:lnTo>
                      <a:pt x="107" y="281"/>
                    </a:lnTo>
                    <a:lnTo>
                      <a:pt x="107" y="284"/>
                    </a:lnTo>
                    <a:lnTo>
                      <a:pt x="107" y="286"/>
                    </a:lnTo>
                    <a:lnTo>
                      <a:pt x="109" y="290"/>
                    </a:lnTo>
                    <a:lnTo>
                      <a:pt x="114" y="290"/>
                    </a:lnTo>
                    <a:lnTo>
                      <a:pt x="143" y="273"/>
                    </a:lnTo>
                    <a:lnTo>
                      <a:pt x="170" y="244"/>
                    </a:lnTo>
                    <a:lnTo>
                      <a:pt x="173" y="242"/>
                    </a:lnTo>
                    <a:lnTo>
                      <a:pt x="174" y="245"/>
                    </a:lnTo>
                    <a:lnTo>
                      <a:pt x="174" y="250"/>
                    </a:lnTo>
                    <a:lnTo>
                      <a:pt x="174" y="254"/>
                    </a:lnTo>
                    <a:lnTo>
                      <a:pt x="177" y="258"/>
                    </a:lnTo>
                    <a:lnTo>
                      <a:pt x="182" y="257"/>
                    </a:lnTo>
                    <a:lnTo>
                      <a:pt x="197" y="241"/>
                    </a:lnTo>
                    <a:lnTo>
                      <a:pt x="222" y="201"/>
                    </a:lnTo>
                    <a:lnTo>
                      <a:pt x="231" y="185"/>
                    </a:lnTo>
                    <a:lnTo>
                      <a:pt x="232" y="182"/>
                    </a:lnTo>
                    <a:lnTo>
                      <a:pt x="235" y="185"/>
                    </a:lnTo>
                    <a:lnTo>
                      <a:pt x="236" y="189"/>
                    </a:lnTo>
                    <a:lnTo>
                      <a:pt x="238" y="193"/>
                    </a:lnTo>
                    <a:lnTo>
                      <a:pt x="242" y="196"/>
                    </a:lnTo>
                    <a:lnTo>
                      <a:pt x="245" y="193"/>
                    </a:lnTo>
                    <a:lnTo>
                      <a:pt x="252" y="178"/>
                    </a:lnTo>
                    <a:lnTo>
                      <a:pt x="255" y="142"/>
                    </a:lnTo>
                    <a:lnTo>
                      <a:pt x="241" y="78"/>
                    </a:lnTo>
                    <a:lnTo>
                      <a:pt x="225" y="29"/>
                    </a:lnTo>
                    <a:lnTo>
                      <a:pt x="222" y="26"/>
                    </a:lnTo>
                    <a:lnTo>
                      <a:pt x="218" y="28"/>
                    </a:lnTo>
                    <a:lnTo>
                      <a:pt x="154" y="97"/>
                    </a:lnTo>
                    <a:lnTo>
                      <a:pt x="150" y="100"/>
                    </a:lnTo>
                    <a:lnTo>
                      <a:pt x="150" y="95"/>
                    </a:lnTo>
                    <a:lnTo>
                      <a:pt x="174" y="6"/>
                    </a:lnTo>
                    <a:lnTo>
                      <a:pt x="174" y="0"/>
                    </a:lnTo>
                    <a:lnTo>
                      <a:pt x="169" y="0"/>
                    </a:lnTo>
                    <a:lnTo>
                      <a:pt x="120" y="12"/>
                    </a:lnTo>
                    <a:lnTo>
                      <a:pt x="60" y="31"/>
                    </a:lnTo>
                    <a:lnTo>
                      <a:pt x="32" y="51"/>
                    </a:lnTo>
                    <a:lnTo>
                      <a:pt x="22" y="65"/>
                    </a:lnTo>
                    <a:lnTo>
                      <a:pt x="20" y="70"/>
                    </a:lnTo>
                    <a:lnTo>
                      <a:pt x="24" y="71"/>
                    </a:lnTo>
                    <a:lnTo>
                      <a:pt x="29" y="71"/>
                    </a:lnTo>
                    <a:lnTo>
                      <a:pt x="33" y="71"/>
                    </a:lnTo>
                    <a:lnTo>
                      <a:pt x="37" y="71"/>
                    </a:lnTo>
                    <a:lnTo>
                      <a:pt x="36" y="74"/>
                    </a:lnTo>
                    <a:lnTo>
                      <a:pt x="27" y="88"/>
                    </a:lnTo>
                    <a:lnTo>
                      <a:pt x="4" y="132"/>
                    </a:lnTo>
                    <a:lnTo>
                      <a:pt x="0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25"/>
              <p:cNvSpPr>
                <a:spLocks/>
              </p:cNvSpPr>
              <p:nvPr/>
            </p:nvSpPr>
            <p:spPr bwMode="auto">
              <a:xfrm>
                <a:off x="3621" y="2278"/>
                <a:ext cx="149" cy="111"/>
              </a:xfrm>
              <a:custGeom>
                <a:avLst/>
                <a:gdLst>
                  <a:gd name="T0" fmla="*/ 0 w 446"/>
                  <a:gd name="T1" fmla="*/ 253 h 333"/>
                  <a:gd name="T2" fmla="*/ 52 w 446"/>
                  <a:gd name="T3" fmla="*/ 276 h 333"/>
                  <a:gd name="T4" fmla="*/ 109 w 446"/>
                  <a:gd name="T5" fmla="*/ 287 h 333"/>
                  <a:gd name="T6" fmla="*/ 104 w 446"/>
                  <a:gd name="T7" fmla="*/ 294 h 333"/>
                  <a:gd name="T8" fmla="*/ 100 w 446"/>
                  <a:gd name="T9" fmla="*/ 303 h 333"/>
                  <a:gd name="T10" fmla="*/ 124 w 446"/>
                  <a:gd name="T11" fmla="*/ 312 h 333"/>
                  <a:gd name="T12" fmla="*/ 201 w 446"/>
                  <a:gd name="T13" fmla="*/ 312 h 333"/>
                  <a:gd name="T14" fmla="*/ 204 w 446"/>
                  <a:gd name="T15" fmla="*/ 317 h 333"/>
                  <a:gd name="T16" fmla="*/ 198 w 446"/>
                  <a:gd name="T17" fmla="*/ 326 h 333"/>
                  <a:gd name="T18" fmla="*/ 201 w 446"/>
                  <a:gd name="T19" fmla="*/ 333 h 333"/>
                  <a:gd name="T20" fmla="*/ 291 w 446"/>
                  <a:gd name="T21" fmla="*/ 316 h 333"/>
                  <a:gd name="T22" fmla="*/ 317 w 446"/>
                  <a:gd name="T23" fmla="*/ 307 h 333"/>
                  <a:gd name="T24" fmla="*/ 315 w 446"/>
                  <a:gd name="T25" fmla="*/ 317 h 333"/>
                  <a:gd name="T26" fmla="*/ 313 w 446"/>
                  <a:gd name="T27" fmla="*/ 329 h 333"/>
                  <a:gd name="T28" fmla="*/ 340 w 446"/>
                  <a:gd name="T29" fmla="*/ 320 h 333"/>
                  <a:gd name="T30" fmla="*/ 417 w 446"/>
                  <a:gd name="T31" fmla="*/ 214 h 333"/>
                  <a:gd name="T32" fmla="*/ 446 w 446"/>
                  <a:gd name="T33" fmla="*/ 146 h 333"/>
                  <a:gd name="T34" fmla="*/ 316 w 446"/>
                  <a:gd name="T35" fmla="*/ 155 h 333"/>
                  <a:gd name="T36" fmla="*/ 315 w 446"/>
                  <a:gd name="T37" fmla="*/ 149 h 333"/>
                  <a:gd name="T38" fmla="*/ 421 w 446"/>
                  <a:gd name="T39" fmla="*/ 78 h 333"/>
                  <a:gd name="T40" fmla="*/ 359 w 446"/>
                  <a:gd name="T41" fmla="*/ 41 h 333"/>
                  <a:gd name="T42" fmla="*/ 238 w 446"/>
                  <a:gd name="T43" fmla="*/ 0 h 333"/>
                  <a:gd name="T44" fmla="*/ 211 w 446"/>
                  <a:gd name="T45" fmla="*/ 9 h 333"/>
                  <a:gd name="T46" fmla="*/ 218 w 446"/>
                  <a:gd name="T47" fmla="*/ 18 h 333"/>
                  <a:gd name="T48" fmla="*/ 227 w 446"/>
                  <a:gd name="T49" fmla="*/ 25 h 333"/>
                  <a:gd name="T50" fmla="*/ 201 w 446"/>
                  <a:gd name="T51" fmla="*/ 32 h 333"/>
                  <a:gd name="T52" fmla="*/ 116 w 446"/>
                  <a:gd name="T53" fmla="*/ 71 h 333"/>
                  <a:gd name="T54" fmla="*/ 119 w 446"/>
                  <a:gd name="T55" fmla="*/ 80 h 333"/>
                  <a:gd name="T56" fmla="*/ 129 w 446"/>
                  <a:gd name="T57" fmla="*/ 83 h 333"/>
                  <a:gd name="T58" fmla="*/ 129 w 446"/>
                  <a:gd name="T59" fmla="*/ 88 h 333"/>
                  <a:gd name="T60" fmla="*/ 67 w 446"/>
                  <a:gd name="T61" fmla="*/ 133 h 333"/>
                  <a:gd name="T62" fmla="*/ 52 w 446"/>
                  <a:gd name="T63" fmla="*/ 155 h 333"/>
                  <a:gd name="T64" fmla="*/ 61 w 446"/>
                  <a:gd name="T65" fmla="*/ 159 h 333"/>
                  <a:gd name="T66" fmla="*/ 68 w 446"/>
                  <a:gd name="T67" fmla="*/ 162 h 333"/>
                  <a:gd name="T68" fmla="*/ 29 w 446"/>
                  <a:gd name="T69" fmla="*/ 205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6" h="333">
                    <a:moveTo>
                      <a:pt x="2" y="245"/>
                    </a:moveTo>
                    <a:lnTo>
                      <a:pt x="0" y="253"/>
                    </a:lnTo>
                    <a:lnTo>
                      <a:pt x="5" y="258"/>
                    </a:lnTo>
                    <a:lnTo>
                      <a:pt x="52" y="276"/>
                    </a:lnTo>
                    <a:lnTo>
                      <a:pt x="103" y="286"/>
                    </a:lnTo>
                    <a:lnTo>
                      <a:pt x="109" y="287"/>
                    </a:lnTo>
                    <a:lnTo>
                      <a:pt x="106" y="293"/>
                    </a:lnTo>
                    <a:lnTo>
                      <a:pt x="104" y="294"/>
                    </a:lnTo>
                    <a:lnTo>
                      <a:pt x="103" y="296"/>
                    </a:lnTo>
                    <a:lnTo>
                      <a:pt x="100" y="303"/>
                    </a:lnTo>
                    <a:lnTo>
                      <a:pt x="106" y="306"/>
                    </a:lnTo>
                    <a:lnTo>
                      <a:pt x="124" y="312"/>
                    </a:lnTo>
                    <a:lnTo>
                      <a:pt x="176" y="315"/>
                    </a:lnTo>
                    <a:lnTo>
                      <a:pt x="201" y="312"/>
                    </a:lnTo>
                    <a:lnTo>
                      <a:pt x="206" y="313"/>
                    </a:lnTo>
                    <a:lnTo>
                      <a:pt x="204" y="317"/>
                    </a:lnTo>
                    <a:lnTo>
                      <a:pt x="199" y="322"/>
                    </a:lnTo>
                    <a:lnTo>
                      <a:pt x="198" y="326"/>
                    </a:lnTo>
                    <a:lnTo>
                      <a:pt x="195" y="332"/>
                    </a:lnTo>
                    <a:lnTo>
                      <a:pt x="201" y="333"/>
                    </a:lnTo>
                    <a:lnTo>
                      <a:pt x="230" y="333"/>
                    </a:lnTo>
                    <a:lnTo>
                      <a:pt x="291" y="316"/>
                    </a:lnTo>
                    <a:lnTo>
                      <a:pt x="312" y="307"/>
                    </a:lnTo>
                    <a:lnTo>
                      <a:pt x="317" y="307"/>
                    </a:lnTo>
                    <a:lnTo>
                      <a:pt x="316" y="313"/>
                    </a:lnTo>
                    <a:lnTo>
                      <a:pt x="315" y="317"/>
                    </a:lnTo>
                    <a:lnTo>
                      <a:pt x="313" y="323"/>
                    </a:lnTo>
                    <a:lnTo>
                      <a:pt x="313" y="329"/>
                    </a:lnTo>
                    <a:lnTo>
                      <a:pt x="319" y="329"/>
                    </a:lnTo>
                    <a:lnTo>
                      <a:pt x="340" y="320"/>
                    </a:lnTo>
                    <a:lnTo>
                      <a:pt x="376" y="287"/>
                    </a:lnTo>
                    <a:lnTo>
                      <a:pt x="417" y="214"/>
                    </a:lnTo>
                    <a:lnTo>
                      <a:pt x="446" y="152"/>
                    </a:lnTo>
                    <a:lnTo>
                      <a:pt x="446" y="146"/>
                    </a:lnTo>
                    <a:lnTo>
                      <a:pt x="440" y="145"/>
                    </a:lnTo>
                    <a:lnTo>
                      <a:pt x="316" y="155"/>
                    </a:lnTo>
                    <a:lnTo>
                      <a:pt x="310" y="153"/>
                    </a:lnTo>
                    <a:lnTo>
                      <a:pt x="315" y="149"/>
                    </a:lnTo>
                    <a:lnTo>
                      <a:pt x="418" y="84"/>
                    </a:lnTo>
                    <a:lnTo>
                      <a:pt x="421" y="78"/>
                    </a:lnTo>
                    <a:lnTo>
                      <a:pt x="417" y="74"/>
                    </a:lnTo>
                    <a:lnTo>
                      <a:pt x="359" y="41"/>
                    </a:lnTo>
                    <a:lnTo>
                      <a:pt x="284" y="6"/>
                    </a:lnTo>
                    <a:lnTo>
                      <a:pt x="238" y="0"/>
                    </a:lnTo>
                    <a:lnTo>
                      <a:pt x="215" y="5"/>
                    </a:lnTo>
                    <a:lnTo>
                      <a:pt x="211" y="9"/>
                    </a:lnTo>
                    <a:lnTo>
                      <a:pt x="214" y="13"/>
                    </a:lnTo>
                    <a:lnTo>
                      <a:pt x="218" y="18"/>
                    </a:lnTo>
                    <a:lnTo>
                      <a:pt x="222" y="21"/>
                    </a:lnTo>
                    <a:lnTo>
                      <a:pt x="227" y="25"/>
                    </a:lnTo>
                    <a:lnTo>
                      <a:pt x="222" y="26"/>
                    </a:lnTo>
                    <a:lnTo>
                      <a:pt x="201" y="32"/>
                    </a:lnTo>
                    <a:lnTo>
                      <a:pt x="140" y="54"/>
                    </a:lnTo>
                    <a:lnTo>
                      <a:pt x="116" y="71"/>
                    </a:lnTo>
                    <a:lnTo>
                      <a:pt x="113" y="75"/>
                    </a:lnTo>
                    <a:lnTo>
                      <a:pt x="119" y="80"/>
                    </a:lnTo>
                    <a:lnTo>
                      <a:pt x="123" y="81"/>
                    </a:lnTo>
                    <a:lnTo>
                      <a:pt x="129" y="83"/>
                    </a:lnTo>
                    <a:lnTo>
                      <a:pt x="133" y="85"/>
                    </a:lnTo>
                    <a:lnTo>
                      <a:pt x="129" y="88"/>
                    </a:lnTo>
                    <a:lnTo>
                      <a:pt x="109" y="101"/>
                    </a:lnTo>
                    <a:lnTo>
                      <a:pt x="67" y="133"/>
                    </a:lnTo>
                    <a:lnTo>
                      <a:pt x="55" y="149"/>
                    </a:lnTo>
                    <a:lnTo>
                      <a:pt x="52" y="155"/>
                    </a:lnTo>
                    <a:lnTo>
                      <a:pt x="58" y="159"/>
                    </a:lnTo>
                    <a:lnTo>
                      <a:pt x="61" y="159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65" y="168"/>
                    </a:lnTo>
                    <a:lnTo>
                      <a:pt x="29" y="205"/>
                    </a:lnTo>
                    <a:lnTo>
                      <a:pt x="2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26"/>
              <p:cNvSpPr>
                <a:spLocks/>
              </p:cNvSpPr>
              <p:nvPr/>
            </p:nvSpPr>
            <p:spPr bwMode="auto">
              <a:xfrm>
                <a:off x="3410" y="1845"/>
                <a:ext cx="43" cy="53"/>
              </a:xfrm>
              <a:custGeom>
                <a:avLst/>
                <a:gdLst>
                  <a:gd name="T0" fmla="*/ 52 w 131"/>
                  <a:gd name="T1" fmla="*/ 110 h 159"/>
                  <a:gd name="T2" fmla="*/ 55 w 131"/>
                  <a:gd name="T3" fmla="*/ 111 h 159"/>
                  <a:gd name="T4" fmla="*/ 42 w 131"/>
                  <a:gd name="T5" fmla="*/ 159 h 159"/>
                  <a:gd name="T6" fmla="*/ 69 w 131"/>
                  <a:gd name="T7" fmla="*/ 153 h 159"/>
                  <a:gd name="T8" fmla="*/ 114 w 131"/>
                  <a:gd name="T9" fmla="*/ 134 h 159"/>
                  <a:gd name="T10" fmla="*/ 120 w 131"/>
                  <a:gd name="T11" fmla="*/ 124 h 159"/>
                  <a:gd name="T12" fmla="*/ 115 w 131"/>
                  <a:gd name="T13" fmla="*/ 124 h 159"/>
                  <a:gd name="T14" fmla="*/ 111 w 131"/>
                  <a:gd name="T15" fmla="*/ 124 h 159"/>
                  <a:gd name="T16" fmla="*/ 123 w 131"/>
                  <a:gd name="T17" fmla="*/ 105 h 159"/>
                  <a:gd name="T18" fmla="*/ 130 w 131"/>
                  <a:gd name="T19" fmla="*/ 80 h 159"/>
                  <a:gd name="T20" fmla="*/ 127 w 131"/>
                  <a:gd name="T21" fmla="*/ 81 h 159"/>
                  <a:gd name="T22" fmla="*/ 123 w 131"/>
                  <a:gd name="T23" fmla="*/ 82 h 159"/>
                  <a:gd name="T24" fmla="*/ 127 w 131"/>
                  <a:gd name="T25" fmla="*/ 61 h 159"/>
                  <a:gd name="T26" fmla="*/ 127 w 131"/>
                  <a:gd name="T27" fmla="*/ 42 h 159"/>
                  <a:gd name="T28" fmla="*/ 124 w 131"/>
                  <a:gd name="T29" fmla="*/ 42 h 159"/>
                  <a:gd name="T30" fmla="*/ 121 w 131"/>
                  <a:gd name="T31" fmla="*/ 44 h 159"/>
                  <a:gd name="T32" fmla="*/ 121 w 131"/>
                  <a:gd name="T33" fmla="*/ 22 h 159"/>
                  <a:gd name="T34" fmla="*/ 117 w 131"/>
                  <a:gd name="T35" fmla="*/ 0 h 159"/>
                  <a:gd name="T36" fmla="*/ 95 w 131"/>
                  <a:gd name="T37" fmla="*/ 7 h 159"/>
                  <a:gd name="T38" fmla="*/ 76 w 131"/>
                  <a:gd name="T39" fmla="*/ 19 h 159"/>
                  <a:gd name="T40" fmla="*/ 76 w 131"/>
                  <a:gd name="T41" fmla="*/ 16 h 159"/>
                  <a:gd name="T42" fmla="*/ 75 w 131"/>
                  <a:gd name="T43" fmla="*/ 12 h 159"/>
                  <a:gd name="T44" fmla="*/ 58 w 131"/>
                  <a:gd name="T45" fmla="*/ 22 h 159"/>
                  <a:gd name="T46" fmla="*/ 42 w 131"/>
                  <a:gd name="T47" fmla="*/ 36 h 159"/>
                  <a:gd name="T48" fmla="*/ 42 w 131"/>
                  <a:gd name="T49" fmla="*/ 32 h 159"/>
                  <a:gd name="T50" fmla="*/ 40 w 131"/>
                  <a:gd name="T51" fmla="*/ 29 h 159"/>
                  <a:gd name="T52" fmla="*/ 22 w 131"/>
                  <a:gd name="T53" fmla="*/ 48 h 159"/>
                  <a:gd name="T54" fmla="*/ 12 w 131"/>
                  <a:gd name="T55" fmla="*/ 67 h 159"/>
                  <a:gd name="T56" fmla="*/ 10 w 131"/>
                  <a:gd name="T57" fmla="*/ 64 h 159"/>
                  <a:gd name="T58" fmla="*/ 7 w 131"/>
                  <a:gd name="T59" fmla="*/ 59 h 159"/>
                  <a:gd name="T60" fmla="*/ 2 w 131"/>
                  <a:gd name="T61" fmla="*/ 69 h 159"/>
                  <a:gd name="T62" fmla="*/ 7 w 131"/>
                  <a:gd name="T63" fmla="*/ 120 h 159"/>
                  <a:gd name="T64" fmla="*/ 17 w 131"/>
                  <a:gd name="T6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1" h="159">
                    <a:moveTo>
                      <a:pt x="20" y="146"/>
                    </a:moveTo>
                    <a:lnTo>
                      <a:pt x="52" y="110"/>
                    </a:lnTo>
                    <a:lnTo>
                      <a:pt x="53" y="110"/>
                    </a:lnTo>
                    <a:lnTo>
                      <a:pt x="55" y="111"/>
                    </a:lnTo>
                    <a:lnTo>
                      <a:pt x="42" y="157"/>
                    </a:lnTo>
                    <a:lnTo>
                      <a:pt x="42" y="159"/>
                    </a:lnTo>
                    <a:lnTo>
                      <a:pt x="45" y="159"/>
                    </a:lnTo>
                    <a:lnTo>
                      <a:pt x="69" y="153"/>
                    </a:lnTo>
                    <a:lnTo>
                      <a:pt x="100" y="144"/>
                    </a:lnTo>
                    <a:lnTo>
                      <a:pt x="114" y="134"/>
                    </a:lnTo>
                    <a:lnTo>
                      <a:pt x="120" y="127"/>
                    </a:lnTo>
                    <a:lnTo>
                      <a:pt x="120" y="124"/>
                    </a:lnTo>
                    <a:lnTo>
                      <a:pt x="118" y="123"/>
                    </a:lnTo>
                    <a:lnTo>
                      <a:pt x="115" y="124"/>
                    </a:lnTo>
                    <a:lnTo>
                      <a:pt x="114" y="124"/>
                    </a:lnTo>
                    <a:lnTo>
                      <a:pt x="111" y="124"/>
                    </a:lnTo>
                    <a:lnTo>
                      <a:pt x="112" y="123"/>
                    </a:lnTo>
                    <a:lnTo>
                      <a:pt x="123" y="105"/>
                    </a:lnTo>
                    <a:lnTo>
                      <a:pt x="131" y="82"/>
                    </a:lnTo>
                    <a:lnTo>
                      <a:pt x="130" y="80"/>
                    </a:lnTo>
                    <a:lnTo>
                      <a:pt x="128" y="80"/>
                    </a:lnTo>
                    <a:lnTo>
                      <a:pt x="127" y="81"/>
                    </a:lnTo>
                    <a:lnTo>
                      <a:pt x="124" y="82"/>
                    </a:lnTo>
                    <a:lnTo>
                      <a:pt x="123" y="82"/>
                    </a:lnTo>
                    <a:lnTo>
                      <a:pt x="123" y="81"/>
                    </a:lnTo>
                    <a:lnTo>
                      <a:pt x="127" y="61"/>
                    </a:lnTo>
                    <a:lnTo>
                      <a:pt x="128" y="45"/>
                    </a:lnTo>
                    <a:lnTo>
                      <a:pt x="127" y="42"/>
                    </a:lnTo>
                    <a:lnTo>
                      <a:pt x="124" y="42"/>
                    </a:lnTo>
                    <a:lnTo>
                      <a:pt x="124" y="42"/>
                    </a:lnTo>
                    <a:lnTo>
                      <a:pt x="123" y="44"/>
                    </a:lnTo>
                    <a:lnTo>
                      <a:pt x="121" y="44"/>
                    </a:lnTo>
                    <a:lnTo>
                      <a:pt x="120" y="42"/>
                    </a:lnTo>
                    <a:lnTo>
                      <a:pt x="121" y="22"/>
                    </a:lnTo>
                    <a:lnTo>
                      <a:pt x="118" y="3"/>
                    </a:lnTo>
                    <a:lnTo>
                      <a:pt x="117" y="0"/>
                    </a:lnTo>
                    <a:lnTo>
                      <a:pt x="114" y="0"/>
                    </a:lnTo>
                    <a:lnTo>
                      <a:pt x="95" y="7"/>
                    </a:lnTo>
                    <a:lnTo>
                      <a:pt x="78" y="18"/>
                    </a:lnTo>
                    <a:lnTo>
                      <a:pt x="76" y="19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6" y="15"/>
                    </a:lnTo>
                    <a:lnTo>
                      <a:pt x="75" y="12"/>
                    </a:lnTo>
                    <a:lnTo>
                      <a:pt x="72" y="13"/>
                    </a:lnTo>
                    <a:lnTo>
                      <a:pt x="58" y="22"/>
                    </a:lnTo>
                    <a:lnTo>
                      <a:pt x="43" y="35"/>
                    </a:lnTo>
                    <a:lnTo>
                      <a:pt x="42" y="36"/>
                    </a:lnTo>
                    <a:lnTo>
                      <a:pt x="42" y="35"/>
                    </a:lnTo>
                    <a:lnTo>
                      <a:pt x="42" y="32"/>
                    </a:lnTo>
                    <a:lnTo>
                      <a:pt x="42" y="31"/>
                    </a:lnTo>
                    <a:lnTo>
                      <a:pt x="40" y="29"/>
                    </a:lnTo>
                    <a:lnTo>
                      <a:pt x="39" y="29"/>
                    </a:lnTo>
                    <a:lnTo>
                      <a:pt x="22" y="48"/>
                    </a:lnTo>
                    <a:lnTo>
                      <a:pt x="13" y="65"/>
                    </a:lnTo>
                    <a:lnTo>
                      <a:pt x="12" y="67"/>
                    </a:lnTo>
                    <a:lnTo>
                      <a:pt x="12" y="65"/>
                    </a:lnTo>
                    <a:lnTo>
                      <a:pt x="10" y="64"/>
                    </a:lnTo>
                    <a:lnTo>
                      <a:pt x="9" y="61"/>
                    </a:lnTo>
                    <a:lnTo>
                      <a:pt x="7" y="59"/>
                    </a:lnTo>
                    <a:lnTo>
                      <a:pt x="6" y="61"/>
                    </a:lnTo>
                    <a:lnTo>
                      <a:pt x="2" y="69"/>
                    </a:lnTo>
                    <a:lnTo>
                      <a:pt x="0" y="88"/>
                    </a:lnTo>
                    <a:lnTo>
                      <a:pt x="7" y="120"/>
                    </a:lnTo>
                    <a:lnTo>
                      <a:pt x="16" y="144"/>
                    </a:lnTo>
                    <a:lnTo>
                      <a:pt x="17" y="146"/>
                    </a:lnTo>
                    <a:lnTo>
                      <a:pt x="20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27"/>
              <p:cNvSpPr>
                <a:spLocks/>
              </p:cNvSpPr>
              <p:nvPr/>
            </p:nvSpPr>
            <p:spPr bwMode="auto">
              <a:xfrm>
                <a:off x="3220" y="2063"/>
                <a:ext cx="36" cy="45"/>
              </a:xfrm>
              <a:custGeom>
                <a:avLst/>
                <a:gdLst>
                  <a:gd name="T0" fmla="*/ 63 w 107"/>
                  <a:gd name="T1" fmla="*/ 41 h 133"/>
                  <a:gd name="T2" fmla="*/ 61 w 107"/>
                  <a:gd name="T3" fmla="*/ 39 h 133"/>
                  <a:gd name="T4" fmla="*/ 71 w 107"/>
                  <a:gd name="T5" fmla="*/ 0 h 133"/>
                  <a:gd name="T6" fmla="*/ 48 w 107"/>
                  <a:gd name="T7" fmla="*/ 5 h 133"/>
                  <a:gd name="T8" fmla="*/ 7 w 107"/>
                  <a:gd name="T9" fmla="*/ 31 h 133"/>
                  <a:gd name="T10" fmla="*/ 9 w 107"/>
                  <a:gd name="T11" fmla="*/ 32 h 133"/>
                  <a:gd name="T12" fmla="*/ 13 w 107"/>
                  <a:gd name="T13" fmla="*/ 32 h 133"/>
                  <a:gd name="T14" fmla="*/ 13 w 107"/>
                  <a:gd name="T15" fmla="*/ 34 h 133"/>
                  <a:gd name="T16" fmla="*/ 0 w 107"/>
                  <a:gd name="T17" fmla="*/ 67 h 133"/>
                  <a:gd name="T18" fmla="*/ 3 w 107"/>
                  <a:gd name="T19" fmla="*/ 68 h 133"/>
                  <a:gd name="T20" fmla="*/ 6 w 107"/>
                  <a:gd name="T21" fmla="*/ 67 h 133"/>
                  <a:gd name="T22" fmla="*/ 7 w 107"/>
                  <a:gd name="T23" fmla="*/ 68 h 133"/>
                  <a:gd name="T24" fmla="*/ 4 w 107"/>
                  <a:gd name="T25" fmla="*/ 97 h 133"/>
                  <a:gd name="T26" fmla="*/ 7 w 107"/>
                  <a:gd name="T27" fmla="*/ 98 h 133"/>
                  <a:gd name="T28" fmla="*/ 9 w 107"/>
                  <a:gd name="T29" fmla="*/ 98 h 133"/>
                  <a:gd name="T30" fmla="*/ 10 w 107"/>
                  <a:gd name="T31" fmla="*/ 100 h 133"/>
                  <a:gd name="T32" fmla="*/ 13 w 107"/>
                  <a:gd name="T33" fmla="*/ 130 h 133"/>
                  <a:gd name="T34" fmla="*/ 17 w 107"/>
                  <a:gd name="T35" fmla="*/ 133 h 133"/>
                  <a:gd name="T36" fmla="*/ 45 w 107"/>
                  <a:gd name="T37" fmla="*/ 117 h 133"/>
                  <a:gd name="T38" fmla="*/ 48 w 107"/>
                  <a:gd name="T39" fmla="*/ 117 h 133"/>
                  <a:gd name="T40" fmla="*/ 48 w 107"/>
                  <a:gd name="T41" fmla="*/ 119 h 133"/>
                  <a:gd name="T42" fmla="*/ 50 w 107"/>
                  <a:gd name="T43" fmla="*/ 121 h 133"/>
                  <a:gd name="T44" fmla="*/ 72 w 107"/>
                  <a:gd name="T45" fmla="*/ 101 h 133"/>
                  <a:gd name="T46" fmla="*/ 73 w 107"/>
                  <a:gd name="T47" fmla="*/ 101 h 133"/>
                  <a:gd name="T48" fmla="*/ 75 w 107"/>
                  <a:gd name="T49" fmla="*/ 104 h 133"/>
                  <a:gd name="T50" fmla="*/ 78 w 107"/>
                  <a:gd name="T51" fmla="*/ 106 h 133"/>
                  <a:gd name="T52" fmla="*/ 97 w 107"/>
                  <a:gd name="T53" fmla="*/ 75 h 133"/>
                  <a:gd name="T54" fmla="*/ 98 w 107"/>
                  <a:gd name="T55" fmla="*/ 75 h 133"/>
                  <a:gd name="T56" fmla="*/ 99 w 107"/>
                  <a:gd name="T57" fmla="*/ 78 h 133"/>
                  <a:gd name="T58" fmla="*/ 102 w 107"/>
                  <a:gd name="T59" fmla="*/ 78 h 133"/>
                  <a:gd name="T60" fmla="*/ 98 w 107"/>
                  <a:gd name="T61" fmla="*/ 32 h 133"/>
                  <a:gd name="T62" fmla="*/ 89 w 107"/>
                  <a:gd name="T63" fmla="*/ 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" h="133">
                    <a:moveTo>
                      <a:pt x="88" y="12"/>
                    </a:moveTo>
                    <a:lnTo>
                      <a:pt x="63" y="41"/>
                    </a:lnTo>
                    <a:lnTo>
                      <a:pt x="62" y="41"/>
                    </a:lnTo>
                    <a:lnTo>
                      <a:pt x="61" y="39"/>
                    </a:lnTo>
                    <a:lnTo>
                      <a:pt x="71" y="2"/>
                    </a:lnTo>
                    <a:lnTo>
                      <a:pt x="71" y="0"/>
                    </a:lnTo>
                    <a:lnTo>
                      <a:pt x="68" y="0"/>
                    </a:lnTo>
                    <a:lnTo>
                      <a:pt x="48" y="5"/>
                    </a:lnTo>
                    <a:lnTo>
                      <a:pt x="16" y="18"/>
                    </a:lnTo>
                    <a:lnTo>
                      <a:pt x="7" y="31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4" y="32"/>
                    </a:lnTo>
                    <a:lnTo>
                      <a:pt x="13" y="34"/>
                    </a:lnTo>
                    <a:lnTo>
                      <a:pt x="6" y="48"/>
                    </a:lnTo>
                    <a:lnTo>
                      <a:pt x="0" y="67"/>
                    </a:lnTo>
                    <a:lnTo>
                      <a:pt x="0" y="68"/>
                    </a:lnTo>
                    <a:lnTo>
                      <a:pt x="3" y="68"/>
                    </a:lnTo>
                    <a:lnTo>
                      <a:pt x="3" y="67"/>
                    </a:lnTo>
                    <a:lnTo>
                      <a:pt x="6" y="67"/>
                    </a:lnTo>
                    <a:lnTo>
                      <a:pt x="7" y="65"/>
                    </a:lnTo>
                    <a:lnTo>
                      <a:pt x="7" y="68"/>
                    </a:lnTo>
                    <a:lnTo>
                      <a:pt x="3" y="84"/>
                    </a:lnTo>
                    <a:lnTo>
                      <a:pt x="4" y="97"/>
                    </a:lnTo>
                    <a:lnTo>
                      <a:pt x="4" y="98"/>
                    </a:lnTo>
                    <a:lnTo>
                      <a:pt x="7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100"/>
                    </a:lnTo>
                    <a:lnTo>
                      <a:pt x="10" y="116"/>
                    </a:lnTo>
                    <a:lnTo>
                      <a:pt x="13" y="130"/>
                    </a:lnTo>
                    <a:lnTo>
                      <a:pt x="14" y="133"/>
                    </a:lnTo>
                    <a:lnTo>
                      <a:pt x="17" y="133"/>
                    </a:lnTo>
                    <a:lnTo>
                      <a:pt x="32" y="126"/>
                    </a:lnTo>
                    <a:lnTo>
                      <a:pt x="45" y="117"/>
                    </a:lnTo>
                    <a:lnTo>
                      <a:pt x="46" y="116"/>
                    </a:lnTo>
                    <a:lnTo>
                      <a:pt x="48" y="117"/>
                    </a:lnTo>
                    <a:lnTo>
                      <a:pt x="48" y="119"/>
                    </a:lnTo>
                    <a:lnTo>
                      <a:pt x="48" y="119"/>
                    </a:lnTo>
                    <a:lnTo>
                      <a:pt x="48" y="121"/>
                    </a:lnTo>
                    <a:lnTo>
                      <a:pt x="50" y="121"/>
                    </a:lnTo>
                    <a:lnTo>
                      <a:pt x="62" y="113"/>
                    </a:lnTo>
                    <a:lnTo>
                      <a:pt x="72" y="101"/>
                    </a:lnTo>
                    <a:lnTo>
                      <a:pt x="73" y="100"/>
                    </a:lnTo>
                    <a:lnTo>
                      <a:pt x="73" y="101"/>
                    </a:lnTo>
                    <a:lnTo>
                      <a:pt x="75" y="103"/>
                    </a:lnTo>
                    <a:lnTo>
                      <a:pt x="75" y="104"/>
                    </a:lnTo>
                    <a:lnTo>
                      <a:pt x="75" y="106"/>
                    </a:lnTo>
                    <a:lnTo>
                      <a:pt x="78" y="106"/>
                    </a:lnTo>
                    <a:lnTo>
                      <a:pt x="89" y="90"/>
                    </a:lnTo>
                    <a:lnTo>
                      <a:pt x="97" y="75"/>
                    </a:lnTo>
                    <a:lnTo>
                      <a:pt x="97" y="74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9" y="78"/>
                    </a:lnTo>
                    <a:lnTo>
                      <a:pt x="101" y="80"/>
                    </a:lnTo>
                    <a:lnTo>
                      <a:pt x="102" y="78"/>
                    </a:lnTo>
                    <a:lnTo>
                      <a:pt x="107" y="65"/>
                    </a:lnTo>
                    <a:lnTo>
                      <a:pt x="98" y="32"/>
                    </a:lnTo>
                    <a:lnTo>
                      <a:pt x="91" y="12"/>
                    </a:lnTo>
                    <a:lnTo>
                      <a:pt x="89" y="10"/>
                    </a:lnTo>
                    <a:lnTo>
                      <a:pt x="8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28"/>
              <p:cNvSpPr>
                <a:spLocks/>
              </p:cNvSpPr>
              <p:nvPr/>
            </p:nvSpPr>
            <p:spPr bwMode="auto">
              <a:xfrm>
                <a:off x="3663" y="1994"/>
                <a:ext cx="56" cy="43"/>
              </a:xfrm>
              <a:custGeom>
                <a:avLst/>
                <a:gdLst>
                  <a:gd name="T0" fmla="*/ 0 w 168"/>
                  <a:gd name="T1" fmla="*/ 104 h 130"/>
                  <a:gd name="T2" fmla="*/ 20 w 168"/>
                  <a:gd name="T3" fmla="*/ 111 h 130"/>
                  <a:gd name="T4" fmla="*/ 43 w 168"/>
                  <a:gd name="T5" fmla="*/ 114 h 130"/>
                  <a:gd name="T6" fmla="*/ 40 w 168"/>
                  <a:gd name="T7" fmla="*/ 117 h 130"/>
                  <a:gd name="T8" fmla="*/ 40 w 168"/>
                  <a:gd name="T9" fmla="*/ 120 h 130"/>
                  <a:gd name="T10" fmla="*/ 59 w 168"/>
                  <a:gd name="T11" fmla="*/ 124 h 130"/>
                  <a:gd name="T12" fmla="*/ 80 w 168"/>
                  <a:gd name="T13" fmla="*/ 122 h 130"/>
                  <a:gd name="T14" fmla="*/ 79 w 168"/>
                  <a:gd name="T15" fmla="*/ 126 h 130"/>
                  <a:gd name="T16" fmla="*/ 76 w 168"/>
                  <a:gd name="T17" fmla="*/ 130 h 130"/>
                  <a:gd name="T18" fmla="*/ 102 w 168"/>
                  <a:gd name="T19" fmla="*/ 126 h 130"/>
                  <a:gd name="T20" fmla="*/ 124 w 168"/>
                  <a:gd name="T21" fmla="*/ 117 h 130"/>
                  <a:gd name="T22" fmla="*/ 122 w 168"/>
                  <a:gd name="T23" fmla="*/ 122 h 130"/>
                  <a:gd name="T24" fmla="*/ 122 w 168"/>
                  <a:gd name="T25" fmla="*/ 126 h 130"/>
                  <a:gd name="T26" fmla="*/ 132 w 168"/>
                  <a:gd name="T27" fmla="*/ 122 h 130"/>
                  <a:gd name="T28" fmla="*/ 158 w 168"/>
                  <a:gd name="T29" fmla="*/ 80 h 130"/>
                  <a:gd name="T30" fmla="*/ 168 w 168"/>
                  <a:gd name="T31" fmla="*/ 54 h 130"/>
                  <a:gd name="T32" fmla="*/ 119 w 168"/>
                  <a:gd name="T33" fmla="*/ 60 h 130"/>
                  <a:gd name="T34" fmla="*/ 118 w 168"/>
                  <a:gd name="T35" fmla="*/ 57 h 130"/>
                  <a:gd name="T36" fmla="*/ 160 w 168"/>
                  <a:gd name="T37" fmla="*/ 28 h 130"/>
                  <a:gd name="T38" fmla="*/ 135 w 168"/>
                  <a:gd name="T39" fmla="*/ 15 h 130"/>
                  <a:gd name="T40" fmla="*/ 86 w 168"/>
                  <a:gd name="T41" fmla="*/ 0 h 130"/>
                  <a:gd name="T42" fmla="*/ 76 w 168"/>
                  <a:gd name="T43" fmla="*/ 5 h 130"/>
                  <a:gd name="T44" fmla="*/ 79 w 168"/>
                  <a:gd name="T45" fmla="*/ 9 h 130"/>
                  <a:gd name="T46" fmla="*/ 82 w 168"/>
                  <a:gd name="T47" fmla="*/ 11 h 130"/>
                  <a:gd name="T48" fmla="*/ 62 w 168"/>
                  <a:gd name="T49" fmla="*/ 18 h 130"/>
                  <a:gd name="T50" fmla="*/ 40 w 168"/>
                  <a:gd name="T51" fmla="*/ 34 h 130"/>
                  <a:gd name="T52" fmla="*/ 43 w 168"/>
                  <a:gd name="T53" fmla="*/ 35 h 130"/>
                  <a:gd name="T54" fmla="*/ 47 w 168"/>
                  <a:gd name="T55" fmla="*/ 37 h 130"/>
                  <a:gd name="T56" fmla="*/ 30 w 168"/>
                  <a:gd name="T57" fmla="*/ 49 h 130"/>
                  <a:gd name="T58" fmla="*/ 19 w 168"/>
                  <a:gd name="T59" fmla="*/ 64 h 130"/>
                  <a:gd name="T60" fmla="*/ 21 w 168"/>
                  <a:gd name="T61" fmla="*/ 67 h 130"/>
                  <a:gd name="T62" fmla="*/ 24 w 168"/>
                  <a:gd name="T63" fmla="*/ 67 h 130"/>
                  <a:gd name="T64" fmla="*/ 10 w 168"/>
                  <a:gd name="T65" fmla="*/ 8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30">
                    <a:moveTo>
                      <a:pt x="0" y="101"/>
                    </a:moveTo>
                    <a:lnTo>
                      <a:pt x="0" y="104"/>
                    </a:lnTo>
                    <a:lnTo>
                      <a:pt x="3" y="106"/>
                    </a:lnTo>
                    <a:lnTo>
                      <a:pt x="20" y="111"/>
                    </a:lnTo>
                    <a:lnTo>
                      <a:pt x="40" y="114"/>
                    </a:lnTo>
                    <a:lnTo>
                      <a:pt x="43" y="114"/>
                    </a:lnTo>
                    <a:lnTo>
                      <a:pt x="42" y="116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40" y="120"/>
                    </a:lnTo>
                    <a:lnTo>
                      <a:pt x="42" y="122"/>
                    </a:lnTo>
                    <a:lnTo>
                      <a:pt x="59" y="124"/>
                    </a:lnTo>
                    <a:lnTo>
                      <a:pt x="79" y="122"/>
                    </a:lnTo>
                    <a:lnTo>
                      <a:pt x="80" y="122"/>
                    </a:lnTo>
                    <a:lnTo>
                      <a:pt x="79" y="124"/>
                    </a:lnTo>
                    <a:lnTo>
                      <a:pt x="79" y="126"/>
                    </a:lnTo>
                    <a:lnTo>
                      <a:pt x="78" y="127"/>
                    </a:lnTo>
                    <a:lnTo>
                      <a:pt x="76" y="130"/>
                    </a:lnTo>
                    <a:lnTo>
                      <a:pt x="79" y="130"/>
                    </a:lnTo>
                    <a:lnTo>
                      <a:pt x="102" y="126"/>
                    </a:lnTo>
                    <a:lnTo>
                      <a:pt x="121" y="119"/>
                    </a:lnTo>
                    <a:lnTo>
                      <a:pt x="124" y="117"/>
                    </a:lnTo>
                    <a:lnTo>
                      <a:pt x="122" y="120"/>
                    </a:lnTo>
                    <a:lnTo>
                      <a:pt x="122" y="122"/>
                    </a:lnTo>
                    <a:lnTo>
                      <a:pt x="122" y="124"/>
                    </a:lnTo>
                    <a:lnTo>
                      <a:pt x="122" y="126"/>
                    </a:lnTo>
                    <a:lnTo>
                      <a:pt x="124" y="126"/>
                    </a:lnTo>
                    <a:lnTo>
                      <a:pt x="132" y="122"/>
                    </a:lnTo>
                    <a:lnTo>
                      <a:pt x="145" y="109"/>
                    </a:lnTo>
                    <a:lnTo>
                      <a:pt x="158" y="80"/>
                    </a:lnTo>
                    <a:lnTo>
                      <a:pt x="168" y="57"/>
                    </a:lnTo>
                    <a:lnTo>
                      <a:pt x="168" y="54"/>
                    </a:lnTo>
                    <a:lnTo>
                      <a:pt x="167" y="54"/>
                    </a:lnTo>
                    <a:lnTo>
                      <a:pt x="119" y="60"/>
                    </a:lnTo>
                    <a:lnTo>
                      <a:pt x="118" y="58"/>
                    </a:lnTo>
                    <a:lnTo>
                      <a:pt x="118" y="57"/>
                    </a:lnTo>
                    <a:lnTo>
                      <a:pt x="158" y="31"/>
                    </a:lnTo>
                    <a:lnTo>
                      <a:pt x="160" y="28"/>
                    </a:lnTo>
                    <a:lnTo>
                      <a:pt x="158" y="26"/>
                    </a:lnTo>
                    <a:lnTo>
                      <a:pt x="135" y="15"/>
                    </a:lnTo>
                    <a:lnTo>
                      <a:pt x="105" y="2"/>
                    </a:lnTo>
                    <a:lnTo>
                      <a:pt x="86" y="0"/>
                    </a:lnTo>
                    <a:lnTo>
                      <a:pt x="78" y="3"/>
                    </a:lnTo>
                    <a:lnTo>
                      <a:pt x="76" y="5"/>
                    </a:lnTo>
                    <a:lnTo>
                      <a:pt x="76" y="8"/>
                    </a:lnTo>
                    <a:lnTo>
                      <a:pt x="79" y="9"/>
                    </a:lnTo>
                    <a:lnTo>
                      <a:pt x="80" y="9"/>
                    </a:lnTo>
                    <a:lnTo>
                      <a:pt x="82" y="11"/>
                    </a:lnTo>
                    <a:lnTo>
                      <a:pt x="80" y="12"/>
                    </a:lnTo>
                    <a:lnTo>
                      <a:pt x="62" y="18"/>
                    </a:lnTo>
                    <a:lnTo>
                      <a:pt x="40" y="31"/>
                    </a:lnTo>
                    <a:lnTo>
                      <a:pt x="40" y="34"/>
                    </a:lnTo>
                    <a:lnTo>
                      <a:pt x="42" y="34"/>
                    </a:lnTo>
                    <a:lnTo>
                      <a:pt x="43" y="35"/>
                    </a:lnTo>
                    <a:lnTo>
                      <a:pt x="46" y="35"/>
                    </a:lnTo>
                    <a:lnTo>
                      <a:pt x="47" y="37"/>
                    </a:lnTo>
                    <a:lnTo>
                      <a:pt x="46" y="38"/>
                    </a:lnTo>
                    <a:lnTo>
                      <a:pt x="30" y="49"/>
                    </a:lnTo>
                    <a:lnTo>
                      <a:pt x="19" y="62"/>
                    </a:lnTo>
                    <a:lnTo>
                      <a:pt x="19" y="64"/>
                    </a:lnTo>
                    <a:lnTo>
                      <a:pt x="20" y="65"/>
                    </a:lnTo>
                    <a:lnTo>
                      <a:pt x="21" y="67"/>
                    </a:lnTo>
                    <a:lnTo>
                      <a:pt x="23" y="67"/>
                    </a:lnTo>
                    <a:lnTo>
                      <a:pt x="24" y="67"/>
                    </a:lnTo>
                    <a:lnTo>
                      <a:pt x="23" y="70"/>
                    </a:lnTo>
                    <a:lnTo>
                      <a:pt x="10" y="84"/>
                    </a:lnTo>
                    <a:lnTo>
                      <a:pt x="0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29"/>
              <p:cNvSpPr>
                <a:spLocks/>
              </p:cNvSpPr>
              <p:nvPr/>
            </p:nvSpPr>
            <p:spPr bwMode="auto">
              <a:xfrm>
                <a:off x="4010" y="1721"/>
                <a:ext cx="48" cy="35"/>
              </a:xfrm>
              <a:custGeom>
                <a:avLst/>
                <a:gdLst>
                  <a:gd name="T0" fmla="*/ 42 w 143"/>
                  <a:gd name="T1" fmla="*/ 49 h 105"/>
                  <a:gd name="T2" fmla="*/ 1 w 143"/>
                  <a:gd name="T3" fmla="*/ 52 h 105"/>
                  <a:gd name="T4" fmla="*/ 1 w 143"/>
                  <a:gd name="T5" fmla="*/ 54 h 105"/>
                  <a:gd name="T6" fmla="*/ 32 w 143"/>
                  <a:gd name="T7" fmla="*/ 99 h 105"/>
                  <a:gd name="T8" fmla="*/ 46 w 143"/>
                  <a:gd name="T9" fmla="*/ 105 h 105"/>
                  <a:gd name="T10" fmla="*/ 46 w 143"/>
                  <a:gd name="T11" fmla="*/ 101 h 105"/>
                  <a:gd name="T12" fmla="*/ 45 w 143"/>
                  <a:gd name="T13" fmla="*/ 98 h 105"/>
                  <a:gd name="T14" fmla="*/ 62 w 143"/>
                  <a:gd name="T15" fmla="*/ 102 h 105"/>
                  <a:gd name="T16" fmla="*/ 84 w 143"/>
                  <a:gd name="T17" fmla="*/ 102 h 105"/>
                  <a:gd name="T18" fmla="*/ 82 w 143"/>
                  <a:gd name="T19" fmla="*/ 99 h 105"/>
                  <a:gd name="T20" fmla="*/ 79 w 143"/>
                  <a:gd name="T21" fmla="*/ 96 h 105"/>
                  <a:gd name="T22" fmla="*/ 98 w 143"/>
                  <a:gd name="T23" fmla="*/ 95 h 105"/>
                  <a:gd name="T24" fmla="*/ 112 w 143"/>
                  <a:gd name="T25" fmla="*/ 90 h 105"/>
                  <a:gd name="T26" fmla="*/ 111 w 143"/>
                  <a:gd name="T27" fmla="*/ 88 h 105"/>
                  <a:gd name="T28" fmla="*/ 110 w 143"/>
                  <a:gd name="T29" fmla="*/ 86 h 105"/>
                  <a:gd name="T30" fmla="*/ 127 w 143"/>
                  <a:gd name="T31" fmla="*/ 80 h 105"/>
                  <a:gd name="T32" fmla="*/ 143 w 143"/>
                  <a:gd name="T33" fmla="*/ 72 h 105"/>
                  <a:gd name="T34" fmla="*/ 133 w 143"/>
                  <a:gd name="T35" fmla="*/ 57 h 105"/>
                  <a:gd name="T36" fmla="*/ 118 w 143"/>
                  <a:gd name="T37" fmla="*/ 46 h 105"/>
                  <a:gd name="T38" fmla="*/ 121 w 143"/>
                  <a:gd name="T39" fmla="*/ 44 h 105"/>
                  <a:gd name="T40" fmla="*/ 122 w 143"/>
                  <a:gd name="T41" fmla="*/ 43 h 105"/>
                  <a:gd name="T42" fmla="*/ 112 w 143"/>
                  <a:gd name="T43" fmla="*/ 31 h 105"/>
                  <a:gd name="T44" fmla="*/ 97 w 143"/>
                  <a:gd name="T45" fmla="*/ 23 h 105"/>
                  <a:gd name="T46" fmla="*/ 99 w 143"/>
                  <a:gd name="T47" fmla="*/ 21 h 105"/>
                  <a:gd name="T48" fmla="*/ 102 w 143"/>
                  <a:gd name="T49" fmla="*/ 20 h 105"/>
                  <a:gd name="T50" fmla="*/ 82 w 143"/>
                  <a:gd name="T51" fmla="*/ 10 h 105"/>
                  <a:gd name="T52" fmla="*/ 65 w 143"/>
                  <a:gd name="T53" fmla="*/ 7 h 105"/>
                  <a:gd name="T54" fmla="*/ 68 w 143"/>
                  <a:gd name="T55" fmla="*/ 4 h 105"/>
                  <a:gd name="T56" fmla="*/ 69 w 143"/>
                  <a:gd name="T57" fmla="*/ 1 h 105"/>
                  <a:gd name="T58" fmla="*/ 53 w 143"/>
                  <a:gd name="T59" fmla="*/ 0 h 105"/>
                  <a:gd name="T60" fmla="*/ 6 w 143"/>
                  <a:gd name="T61" fmla="*/ 28 h 105"/>
                  <a:gd name="T62" fmla="*/ 6 w 143"/>
                  <a:gd name="T63" fmla="*/ 3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3" h="105">
                    <a:moveTo>
                      <a:pt x="42" y="49"/>
                    </a:moveTo>
                    <a:lnTo>
                      <a:pt x="42" y="49"/>
                    </a:lnTo>
                    <a:lnTo>
                      <a:pt x="40" y="50"/>
                    </a:lnTo>
                    <a:lnTo>
                      <a:pt x="1" y="52"/>
                    </a:lnTo>
                    <a:lnTo>
                      <a:pt x="0" y="52"/>
                    </a:lnTo>
                    <a:lnTo>
                      <a:pt x="1" y="54"/>
                    </a:lnTo>
                    <a:lnTo>
                      <a:pt x="12" y="72"/>
                    </a:lnTo>
                    <a:lnTo>
                      <a:pt x="32" y="99"/>
                    </a:lnTo>
                    <a:lnTo>
                      <a:pt x="45" y="105"/>
                    </a:lnTo>
                    <a:lnTo>
                      <a:pt x="46" y="105"/>
                    </a:lnTo>
                    <a:lnTo>
                      <a:pt x="46" y="103"/>
                    </a:lnTo>
                    <a:lnTo>
                      <a:pt x="46" y="101"/>
                    </a:lnTo>
                    <a:lnTo>
                      <a:pt x="45" y="99"/>
                    </a:lnTo>
                    <a:lnTo>
                      <a:pt x="45" y="98"/>
                    </a:lnTo>
                    <a:lnTo>
                      <a:pt x="46" y="98"/>
                    </a:lnTo>
                    <a:lnTo>
                      <a:pt x="62" y="102"/>
                    </a:lnTo>
                    <a:lnTo>
                      <a:pt x="82" y="103"/>
                    </a:lnTo>
                    <a:lnTo>
                      <a:pt x="84" y="102"/>
                    </a:lnTo>
                    <a:lnTo>
                      <a:pt x="82" y="101"/>
                    </a:lnTo>
                    <a:lnTo>
                      <a:pt x="82" y="99"/>
                    </a:lnTo>
                    <a:lnTo>
                      <a:pt x="81" y="98"/>
                    </a:lnTo>
                    <a:lnTo>
                      <a:pt x="79" y="96"/>
                    </a:lnTo>
                    <a:lnTo>
                      <a:pt x="81" y="96"/>
                    </a:lnTo>
                    <a:lnTo>
                      <a:pt x="98" y="95"/>
                    </a:lnTo>
                    <a:lnTo>
                      <a:pt x="111" y="92"/>
                    </a:lnTo>
                    <a:lnTo>
                      <a:pt x="112" y="90"/>
                    </a:lnTo>
                    <a:lnTo>
                      <a:pt x="111" y="88"/>
                    </a:lnTo>
                    <a:lnTo>
                      <a:pt x="111" y="88"/>
                    </a:lnTo>
                    <a:lnTo>
                      <a:pt x="111" y="88"/>
                    </a:lnTo>
                    <a:lnTo>
                      <a:pt x="110" y="86"/>
                    </a:lnTo>
                    <a:lnTo>
                      <a:pt x="111" y="85"/>
                    </a:lnTo>
                    <a:lnTo>
                      <a:pt x="127" y="80"/>
                    </a:lnTo>
                    <a:lnTo>
                      <a:pt x="141" y="73"/>
                    </a:lnTo>
                    <a:lnTo>
                      <a:pt x="143" y="72"/>
                    </a:lnTo>
                    <a:lnTo>
                      <a:pt x="141" y="70"/>
                    </a:lnTo>
                    <a:lnTo>
                      <a:pt x="133" y="57"/>
                    </a:lnTo>
                    <a:lnTo>
                      <a:pt x="120" y="47"/>
                    </a:lnTo>
                    <a:lnTo>
                      <a:pt x="118" y="46"/>
                    </a:lnTo>
                    <a:lnTo>
                      <a:pt x="120" y="44"/>
                    </a:lnTo>
                    <a:lnTo>
                      <a:pt x="121" y="44"/>
                    </a:lnTo>
                    <a:lnTo>
                      <a:pt x="121" y="44"/>
                    </a:lnTo>
                    <a:lnTo>
                      <a:pt x="122" y="43"/>
                    </a:lnTo>
                    <a:lnTo>
                      <a:pt x="122" y="40"/>
                    </a:lnTo>
                    <a:lnTo>
                      <a:pt x="112" y="31"/>
                    </a:lnTo>
                    <a:lnTo>
                      <a:pt x="98" y="24"/>
                    </a:lnTo>
                    <a:lnTo>
                      <a:pt x="97" y="23"/>
                    </a:lnTo>
                    <a:lnTo>
                      <a:pt x="98" y="23"/>
                    </a:lnTo>
                    <a:lnTo>
                      <a:pt x="99" y="21"/>
                    </a:lnTo>
                    <a:lnTo>
                      <a:pt x="101" y="21"/>
                    </a:lnTo>
                    <a:lnTo>
                      <a:pt x="102" y="20"/>
                    </a:lnTo>
                    <a:lnTo>
                      <a:pt x="101" y="18"/>
                    </a:lnTo>
                    <a:lnTo>
                      <a:pt x="82" y="10"/>
                    </a:lnTo>
                    <a:lnTo>
                      <a:pt x="66" y="7"/>
                    </a:lnTo>
                    <a:lnTo>
                      <a:pt x="65" y="7"/>
                    </a:lnTo>
                    <a:lnTo>
                      <a:pt x="66" y="5"/>
                    </a:lnTo>
                    <a:lnTo>
                      <a:pt x="68" y="4"/>
                    </a:lnTo>
                    <a:lnTo>
                      <a:pt x="69" y="3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53" y="0"/>
                    </a:lnTo>
                    <a:lnTo>
                      <a:pt x="23" y="16"/>
                    </a:lnTo>
                    <a:lnTo>
                      <a:pt x="6" y="28"/>
                    </a:lnTo>
                    <a:lnTo>
                      <a:pt x="4" y="30"/>
                    </a:lnTo>
                    <a:lnTo>
                      <a:pt x="6" y="31"/>
                    </a:lnTo>
                    <a:lnTo>
                      <a:pt x="42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4" name="현 43"/>
            <p:cNvSpPr/>
            <p:nvPr/>
          </p:nvSpPr>
          <p:spPr>
            <a:xfrm>
              <a:off x="5995636" y="1078303"/>
              <a:ext cx="5218247" cy="5218247"/>
            </a:xfrm>
            <a:prstGeom prst="chord">
              <a:avLst>
                <a:gd name="adj1" fmla="val 91616"/>
                <a:gd name="adj2" fmla="val 1072364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현 44"/>
            <p:cNvSpPr/>
            <p:nvPr/>
          </p:nvSpPr>
          <p:spPr>
            <a:xfrm>
              <a:off x="6492789" y="1575456"/>
              <a:ext cx="4223941" cy="4223941"/>
            </a:xfrm>
            <a:prstGeom prst="chord">
              <a:avLst>
                <a:gd name="adj1" fmla="val 91616"/>
                <a:gd name="adj2" fmla="val 10723643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현 45"/>
            <p:cNvSpPr/>
            <p:nvPr/>
          </p:nvSpPr>
          <p:spPr>
            <a:xfrm>
              <a:off x="6971285" y="2053952"/>
              <a:ext cx="3266949" cy="3266949"/>
            </a:xfrm>
            <a:prstGeom prst="chord">
              <a:avLst>
                <a:gd name="adj1" fmla="val 91616"/>
                <a:gd name="adj2" fmla="val 1072364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현 46"/>
            <p:cNvSpPr/>
            <p:nvPr/>
          </p:nvSpPr>
          <p:spPr>
            <a:xfrm>
              <a:off x="7471002" y="2553669"/>
              <a:ext cx="2267514" cy="2267514"/>
            </a:xfrm>
            <a:prstGeom prst="chord">
              <a:avLst>
                <a:gd name="adj1" fmla="val 91616"/>
                <a:gd name="adj2" fmla="val 107236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07034" y="5889868"/>
              <a:ext cx="1249511" cy="29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IT review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59428" y="5430892"/>
              <a:ext cx="1748162" cy="29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Modern &amp; Simple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59428" y="4920856"/>
              <a:ext cx="1748162" cy="29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Review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&amp;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Comment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26534" y="4343092"/>
              <a:ext cx="1249511" cy="29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75000"/>
                    </a:schemeClr>
                  </a:solidFill>
                </a:rPr>
                <a:t>Talk board</a:t>
              </a:r>
              <a:endParaRPr lang="ko-KR" altLang="en-US" sz="11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Group 14"/>
          <p:cNvGrpSpPr>
            <a:grpSpLocks noChangeAspect="1"/>
          </p:cNvGrpSpPr>
          <p:nvPr/>
        </p:nvGrpSpPr>
        <p:grpSpPr bwMode="auto">
          <a:xfrm flipH="1">
            <a:off x="1121058" y="2028874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65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73" name="Freeform 11"/>
          <p:cNvSpPr>
            <a:spLocks noEditPoints="1"/>
          </p:cNvSpPr>
          <p:nvPr/>
        </p:nvSpPr>
        <p:spPr bwMode="auto">
          <a:xfrm flipH="1">
            <a:off x="1149412" y="3435046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74" y="4868213"/>
            <a:ext cx="432000" cy="432000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구현 계획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1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135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G</a:t>
            </a:r>
            <a:r>
              <a:rPr lang="en-US" altLang="ko-KR" sz="2400" i="1" dirty="0">
                <a:solidFill>
                  <a:prstClr val="white"/>
                </a:solidFill>
              </a:rPr>
              <a:t>et</a:t>
            </a:r>
            <a:r>
              <a:rPr lang="en-US" altLang="ko-KR" sz="2400" b="1" i="1" dirty="0">
                <a:solidFill>
                  <a:prstClr val="white"/>
                </a:solidFill>
              </a:rPr>
              <a:t> IT </a:t>
            </a:r>
            <a:r>
              <a:rPr lang="en-US" altLang="ko-KR" sz="2400" i="1" dirty="0" err="1">
                <a:solidFill>
                  <a:prstClr val="white"/>
                </a:solidFill>
              </a:rPr>
              <a:t>re</a:t>
            </a:r>
            <a:r>
              <a:rPr lang="en-US" altLang="ko-KR" sz="2400" b="1" i="1" dirty="0" err="1">
                <a:solidFill>
                  <a:prstClr val="white"/>
                </a:solidFill>
              </a:rPr>
              <a:t>V</a:t>
            </a:r>
            <a:r>
              <a:rPr lang="en-US" altLang="ko-KR" sz="2400" i="1" dirty="0" err="1">
                <a:solidFill>
                  <a:prstClr val="white"/>
                </a:solidFill>
              </a:rPr>
              <a:t>iew</a:t>
            </a:r>
            <a:r>
              <a:rPr lang="en-US" altLang="ko-KR" sz="2400" b="1" i="1" dirty="0">
                <a:solidFill>
                  <a:prstClr val="white"/>
                </a:solidFill>
              </a:rPr>
              <a:t> T</a:t>
            </a:r>
            <a:r>
              <a:rPr lang="en-US" altLang="ko-KR" sz="2400" i="1" dirty="0">
                <a:solidFill>
                  <a:prstClr val="white"/>
                </a:solidFill>
              </a:rPr>
              <a:t>ogether</a:t>
            </a:r>
            <a:r>
              <a:rPr lang="en-US" altLang="ko-KR" sz="2400" b="1" i="1" dirty="0">
                <a:solidFill>
                  <a:prstClr val="white"/>
                </a:solidFill>
              </a:rPr>
              <a:t> </a:t>
            </a:r>
            <a:r>
              <a:rPr lang="ko-KR" altLang="en-US" sz="800" dirty="0">
                <a:solidFill>
                  <a:prstClr val="white"/>
                </a:solidFill>
              </a:rPr>
              <a:t>당신의 </a:t>
            </a:r>
            <a:r>
              <a:rPr lang="en-US" altLang="ko-KR" sz="800" dirty="0">
                <a:solidFill>
                  <a:prstClr val="white"/>
                </a:solidFill>
              </a:rPr>
              <a:t>IT</a:t>
            </a:r>
            <a:r>
              <a:rPr lang="ko-KR" altLang="en-US" sz="800" dirty="0">
                <a:solidFill>
                  <a:prstClr val="white"/>
                </a:solidFill>
              </a:rPr>
              <a:t>구매를 위한 모두의 리뷰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>
            <a:stCxn id="11" idx="3"/>
            <a:endCxn id="16" idx="2"/>
          </p:cNvCxnSpPr>
          <p:nvPr/>
        </p:nvCxnSpPr>
        <p:spPr>
          <a:xfrm>
            <a:off x="1869791" y="3837630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41928" y="18175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1928" y="3181558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제품 탐색 및 정보 획득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41928" y="456118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작성 및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댓글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작성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7843" y="3281515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84697" y="3245407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141382" y="3281515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1012280" y="3480600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4" name="왼쪽 대괄호 23"/>
          <p:cNvSpPr/>
          <p:nvPr/>
        </p:nvSpPr>
        <p:spPr>
          <a:xfrm>
            <a:off x="2283157" y="2429158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대괄호 24"/>
          <p:cNvSpPr/>
          <p:nvPr/>
        </p:nvSpPr>
        <p:spPr>
          <a:xfrm flipH="1">
            <a:off x="6840439" y="2407909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01" y="3492726"/>
            <a:ext cx="600526" cy="60052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02" y="3544362"/>
            <a:ext cx="586534" cy="586534"/>
          </a:xfrm>
          <a:prstGeom prst="rect">
            <a:avLst/>
          </a:prstGeom>
        </p:spPr>
      </p:pic>
      <p:sp>
        <p:nvSpPr>
          <p:cNvPr id="28" name="아래쪽 화살표 설명선 27"/>
          <p:cNvSpPr/>
          <p:nvPr/>
        </p:nvSpPr>
        <p:spPr>
          <a:xfrm>
            <a:off x="8911795" y="1695462"/>
            <a:ext cx="1620973" cy="2072714"/>
          </a:xfrm>
          <a:prstGeom prst="downArrowCallout">
            <a:avLst>
              <a:gd name="adj1" fmla="val 8674"/>
              <a:gd name="adj2" fmla="val 12755"/>
              <a:gd name="adj3" fmla="val 16837"/>
              <a:gd name="adj4" fmla="val 64977"/>
            </a:avLst>
          </a:pr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신제품 정보입력</a:t>
            </a:r>
            <a:endParaRPr lang="en-US" altLang="ko-KR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사진 및 내용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구현 계획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0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5299" y="133351"/>
            <a:ext cx="12192000" cy="6724649"/>
            <a:chOff x="-21359" y="133351"/>
            <a:chExt cx="12192000" cy="67246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741" y="675956"/>
              <a:ext cx="11353800" cy="5954246"/>
            </a:xfrm>
            <a:prstGeom prst="roundRect">
              <a:avLst>
                <a:gd name="adj" fmla="val 1064"/>
              </a:avLst>
            </a:prstGeom>
            <a:gradFill flip="none" rotWithShape="1">
              <a:gsLst>
                <a:gs pos="0">
                  <a:schemeClr val="bg1">
                    <a:alpha val="42000"/>
                  </a:schemeClr>
                </a:gs>
                <a:gs pos="100000">
                  <a:schemeClr val="tx1">
                    <a:alpha val="18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각 삼각형 17"/>
            <p:cNvSpPr/>
            <p:nvPr/>
          </p:nvSpPr>
          <p:spPr>
            <a:xfrm flipH="1">
              <a:off x="-21359" y="133351"/>
              <a:ext cx="12192000" cy="6724649"/>
            </a:xfrm>
            <a:custGeom>
              <a:avLst/>
              <a:gdLst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0" fmla="*/ 0 w 12192000"/>
                <a:gd name="connsiteY0" fmla="*/ 6858000 h 6858000"/>
                <a:gd name="connsiteX1" fmla="*/ 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0" y="0"/>
                  </a:lnTo>
                  <a:cubicBezTo>
                    <a:pt x="4902200" y="1638300"/>
                    <a:pt x="7975600" y="2228850"/>
                    <a:pt x="1219200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7741" y="-555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i="1" dirty="0">
                <a:solidFill>
                  <a:prstClr val="white"/>
                </a:solidFill>
              </a:rPr>
              <a:t>G</a:t>
            </a:r>
            <a:r>
              <a:rPr lang="en-US" altLang="ko-KR" i="1" dirty="0">
                <a:solidFill>
                  <a:prstClr val="white"/>
                </a:solidFill>
              </a:rPr>
              <a:t>et</a:t>
            </a:r>
            <a:r>
              <a:rPr lang="en-US" altLang="ko-KR" b="1" i="1" dirty="0">
                <a:solidFill>
                  <a:prstClr val="white"/>
                </a:solidFill>
              </a:rPr>
              <a:t> IT </a:t>
            </a:r>
            <a:r>
              <a:rPr lang="en-US" altLang="ko-KR" i="1" dirty="0" err="1">
                <a:solidFill>
                  <a:prstClr val="white"/>
                </a:solidFill>
              </a:rPr>
              <a:t>re</a:t>
            </a:r>
            <a:r>
              <a:rPr lang="en-US" altLang="ko-KR" b="1" i="1" dirty="0" err="1">
                <a:solidFill>
                  <a:prstClr val="white"/>
                </a:solidFill>
              </a:rPr>
              <a:t>V</a:t>
            </a:r>
            <a:r>
              <a:rPr lang="en-US" altLang="ko-KR" i="1" dirty="0" err="1">
                <a:solidFill>
                  <a:prstClr val="white"/>
                </a:solidFill>
              </a:rPr>
              <a:t>iew</a:t>
            </a:r>
            <a:r>
              <a:rPr lang="en-US" altLang="ko-KR" b="1" i="1" dirty="0">
                <a:solidFill>
                  <a:prstClr val="white"/>
                </a:solidFill>
              </a:rPr>
              <a:t> T</a:t>
            </a:r>
            <a:r>
              <a:rPr lang="en-US" altLang="ko-KR" i="1" dirty="0">
                <a:solidFill>
                  <a:prstClr val="white"/>
                </a:solidFill>
              </a:rPr>
              <a:t>ogether</a:t>
            </a:r>
            <a:r>
              <a:rPr lang="en-US" altLang="ko-KR" b="1" i="1" dirty="0">
                <a:solidFill>
                  <a:prstClr val="white"/>
                </a:solidFill>
              </a:rPr>
              <a:t> </a:t>
            </a:r>
            <a:r>
              <a:rPr lang="ko-KR" altLang="en-US" sz="600" dirty="0">
                <a:solidFill>
                  <a:prstClr val="white"/>
                </a:solidFill>
              </a:rPr>
              <a:t>당신의 </a:t>
            </a:r>
            <a:r>
              <a:rPr lang="en-US" altLang="ko-KR" sz="600" dirty="0">
                <a:solidFill>
                  <a:prstClr val="white"/>
                </a:solidFill>
              </a:rPr>
              <a:t>IT</a:t>
            </a:r>
            <a:r>
              <a:rPr lang="ko-KR" altLang="en-US" sz="600" dirty="0">
                <a:solidFill>
                  <a:prstClr val="white"/>
                </a:solidFill>
              </a:rPr>
              <a:t>구매를 위한 모두의 리뷰</a:t>
            </a:r>
            <a:endParaRPr lang="en-US" altLang="ko-KR" sz="600" dirty="0">
              <a:solidFill>
                <a:prstClr val="white"/>
              </a:solidFill>
            </a:endParaRPr>
          </a:p>
        </p:txBody>
      </p:sp>
      <p:sp>
        <p:nvSpPr>
          <p:cNvPr id="76" name="U자형 화살표 75"/>
          <p:cNvSpPr/>
          <p:nvPr/>
        </p:nvSpPr>
        <p:spPr>
          <a:xfrm flipV="1">
            <a:off x="9267343" y="3391467"/>
            <a:ext cx="1995562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U자형 화살표 34"/>
          <p:cNvSpPr/>
          <p:nvPr/>
        </p:nvSpPr>
        <p:spPr>
          <a:xfrm>
            <a:off x="7644739" y="1516210"/>
            <a:ext cx="1995562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U자형 화살표 43"/>
          <p:cNvSpPr/>
          <p:nvPr/>
        </p:nvSpPr>
        <p:spPr>
          <a:xfrm flipV="1">
            <a:off x="6080701" y="3391467"/>
            <a:ext cx="1995562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U자형 화살표 44"/>
          <p:cNvSpPr/>
          <p:nvPr/>
        </p:nvSpPr>
        <p:spPr>
          <a:xfrm>
            <a:off x="4458097" y="1521840"/>
            <a:ext cx="1995562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U자형 화살표 45"/>
          <p:cNvSpPr/>
          <p:nvPr/>
        </p:nvSpPr>
        <p:spPr>
          <a:xfrm flipV="1">
            <a:off x="2837996" y="3377443"/>
            <a:ext cx="1995562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U자형 화살표 46"/>
          <p:cNvSpPr/>
          <p:nvPr/>
        </p:nvSpPr>
        <p:spPr>
          <a:xfrm>
            <a:off x="1230715" y="1516210"/>
            <a:ext cx="1995562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35467" y="2915976"/>
            <a:ext cx="138198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Log in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Naver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API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를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활용한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Log in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886257" y="2245135"/>
            <a:ext cx="536224" cy="536224"/>
          </a:xfrm>
          <a:prstGeom prst="ellipse">
            <a:avLst/>
          </a:prstGeom>
          <a:solidFill>
            <a:srgbClr val="38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511018" y="4470072"/>
            <a:ext cx="536224" cy="536224"/>
            <a:chOff x="2069418" y="3105945"/>
            <a:chExt cx="536224" cy="536224"/>
          </a:xfrm>
        </p:grpSpPr>
        <p:sp>
          <p:nvSpPr>
            <p:cNvPr id="51" name="타원 50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52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53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4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5134888" y="2258663"/>
            <a:ext cx="536224" cy="536224"/>
            <a:chOff x="2104620" y="4162776"/>
            <a:chExt cx="536224" cy="536224"/>
          </a:xfrm>
        </p:grpSpPr>
        <p:sp>
          <p:nvSpPr>
            <p:cNvPr id="56" name="타원 55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3855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8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2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63" name="Freeform 11"/>
          <p:cNvSpPr>
            <a:spLocks noEditPoints="1"/>
          </p:cNvSpPr>
          <p:nvPr/>
        </p:nvSpPr>
        <p:spPr bwMode="auto">
          <a:xfrm flipH="1">
            <a:off x="2033180" y="2375724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91395" y="3229274"/>
            <a:ext cx="138198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저장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개개인의 정보를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필요 요소만 추출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35520" y="2958728"/>
            <a:ext cx="13819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정보를 얻고자 하는 제품 클릭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브랜드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및 제품을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구분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25938" y="3226287"/>
            <a:ext cx="1381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에 저장된 내용 추출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브랜드 및 제품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ID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750403" y="4461286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68" name="타원 67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69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70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101" name="직사각형 100"/>
          <p:cNvSpPr/>
          <p:nvPr/>
        </p:nvSpPr>
        <p:spPr>
          <a:xfrm>
            <a:off x="7921037" y="3047194"/>
            <a:ext cx="13819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게시글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및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댓글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작성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리뷰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자유게시판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댓글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작성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8306216" y="2245135"/>
            <a:ext cx="536224" cy="536224"/>
          </a:xfrm>
          <a:prstGeom prst="ellipse">
            <a:avLst/>
          </a:prstGeom>
          <a:solidFill>
            <a:srgbClr val="38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9" name="Freeform 11"/>
          <p:cNvSpPr>
            <a:spLocks noEditPoints="1"/>
          </p:cNvSpPr>
          <p:nvPr/>
        </p:nvSpPr>
        <p:spPr bwMode="auto">
          <a:xfrm flipH="1">
            <a:off x="8451788" y="2375724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560481" y="2677151"/>
            <a:ext cx="13819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저장 및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내용 추출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작성자 정보 및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글 정보를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Key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값으로 지정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9984946" y="4461286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82" name="타원 81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83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84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5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72" name="모서리가 둥근 직사각형 71"/>
          <p:cNvSpPr/>
          <p:nvPr/>
        </p:nvSpPr>
        <p:spPr>
          <a:xfrm>
            <a:off x="397741" y="675956"/>
            <a:ext cx="1843654" cy="416864"/>
          </a:xfrm>
          <a:prstGeom prst="roundRect">
            <a:avLst/>
          </a:prstGeom>
          <a:noFill/>
          <a:ln>
            <a:solidFill>
              <a:srgbClr val="CCD6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Century" panose="02040604050505020304" pitchFamily="18" charset="0"/>
                <a:ea typeface="휴먼매직체" panose="02030504000101010101" pitchFamily="18" charset="-127"/>
              </a:rPr>
              <a:t>구현 계획</a:t>
            </a:r>
            <a:endParaRPr lang="ko-KR" altLang="en-US" sz="1400" dirty="0">
              <a:solidFill>
                <a:schemeClr val="bg1"/>
              </a:solidFill>
              <a:latin typeface="Century" panose="02040604050505020304" pitchFamily="18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1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1213</Words>
  <Application>Microsoft Office PowerPoint</Application>
  <PresentationFormat>와이드스크린</PresentationFormat>
  <Paragraphs>309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Aharoni</vt:lpstr>
      <vt:lpstr>맑은 고딕</vt:lpstr>
      <vt:lpstr>휴먼매직체</vt:lpstr>
      <vt:lpstr>Arial</vt:lpstr>
      <vt:lpstr>Century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student</cp:lastModifiedBy>
  <cp:revision>706</cp:revision>
  <dcterms:created xsi:type="dcterms:W3CDTF">2018-08-02T07:05:36Z</dcterms:created>
  <dcterms:modified xsi:type="dcterms:W3CDTF">2020-03-19T08:23:07Z</dcterms:modified>
</cp:coreProperties>
</file>