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61f481cd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61f481cd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a5686424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a5686424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a5686424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a5686424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9922a18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9922a18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91ce215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91ce215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a56864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a56864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568642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568642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61f481cd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61f481cd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568642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568642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a61f481cd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a61f481cd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a61f481cd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a61f481cd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91ce2151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91ce2151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://127.0.0.1:5000//%7Bstate%7Ddata" TargetMode="External"/><Relationship Id="rId5" Type="http://schemas.openxmlformats.org/officeDocument/2006/relationships/hyperlink" Target="http://127.0.0.1:5000//%7Bstate%7Ddata" TargetMode="External"/><Relationship Id="rId6" Type="http://schemas.openxmlformats.org/officeDocument/2006/relationships/hyperlink" Target="http://127.0.0.1:5000/vicdata" TargetMode="External"/><Relationship Id="rId7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18043" l="23348" r="21609" t="21610"/>
          <a:stretch/>
        </p:blipFill>
        <p:spPr>
          <a:xfrm>
            <a:off x="1380550" y="1101100"/>
            <a:ext cx="6382898" cy="3899300"/>
          </a:xfrm>
          <a:prstGeom prst="rect">
            <a:avLst/>
          </a:prstGeom>
          <a:noFill/>
          <a:ln cap="rnd" cmpd="thickThin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3"/>
          <p:cNvSpPr txBox="1"/>
          <p:nvPr>
            <p:ph type="ctrTitle"/>
          </p:nvPr>
        </p:nvSpPr>
        <p:spPr>
          <a:xfrm>
            <a:off x="311700" y="103000"/>
            <a:ext cx="85206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latin typeface="Verdana"/>
                <a:ea typeface="Verdana"/>
                <a:cs typeface="Verdana"/>
                <a:sym typeface="Verdana"/>
              </a:rPr>
              <a:t>AUSTRALIAN COVID-19 DATA VISUALISATION &amp; COMPARISON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380550" y="4140000"/>
            <a:ext cx="8520600" cy="8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-GB" sz="1000">
                <a:solidFill>
                  <a:srgbClr val="000000"/>
                </a:solidFill>
              </a:rPr>
              <a:t>Presented by:</a:t>
            </a:r>
            <a:r>
              <a:rPr lang="en-GB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</a:rPr>
              <a:t>Frank McKenzie-Stripp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</a:rPr>
              <a:t>Yan Shao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</a:rPr>
              <a:t>Carl Gonzales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</a:rPr>
              <a:t>Halley Ngoc Pham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65675" y="22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Creating the Charts - Bar Charts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50" y="1400432"/>
            <a:ext cx="3384275" cy="32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74" y="1409663"/>
            <a:ext cx="3587674" cy="13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5">
            <a:alphaModFix/>
          </a:blip>
          <a:srcRect b="32908" l="0" r="0" t="0"/>
          <a:stretch/>
        </p:blipFill>
        <p:spPr>
          <a:xfrm>
            <a:off x="4830475" y="3059850"/>
            <a:ext cx="3587675" cy="158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Comparisons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Page</a:t>
            </a:r>
            <a:r>
              <a:rPr b="1" lang="en-GB"/>
              <a:t> </a:t>
            </a:r>
            <a:endParaRPr b="1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3" y="661665"/>
            <a:ext cx="8692275" cy="398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5" y="1213950"/>
            <a:ext cx="1226050" cy="10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Demonstration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25" y="674925"/>
            <a:ext cx="5581149" cy="4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75" y="314600"/>
            <a:ext cx="8427475" cy="47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65725" y="3374400"/>
            <a:ext cx="5400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scraping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database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enam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columns, convert dates, groupby, aggregation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Web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Scraping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Cleaning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65725" y="2816425"/>
            <a:ext cx="27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Data source:</a:t>
            </a:r>
            <a:r>
              <a:rPr lang="en-GB" sz="1200"/>
              <a:t> </a:t>
            </a:r>
            <a:r>
              <a:rPr lang="en-GB" sz="1200" u="sng">
                <a:solidFill>
                  <a:schemeClr val="dk1"/>
                </a:solidFill>
              </a:rPr>
              <a:t> </a:t>
            </a:r>
            <a:r>
              <a:rPr lang="en-GB" sz="1200" u="sng">
                <a:solidFill>
                  <a:srgbClr val="FFFF00"/>
                </a:solidFill>
              </a:rPr>
              <a:t>https://covidlive.com.au</a:t>
            </a:r>
            <a:r>
              <a:rPr lang="en-GB" u="sng">
                <a:solidFill>
                  <a:srgbClr val="FFFF00"/>
                </a:solidFill>
              </a:rPr>
              <a:t> </a:t>
            </a:r>
            <a:r>
              <a:rPr lang="en-GB" u="sng">
                <a:solidFill>
                  <a:srgbClr val="FFFF00"/>
                </a:solidFill>
              </a:rPr>
              <a:t> </a:t>
            </a:r>
            <a:endParaRPr u="sng">
              <a:solidFill>
                <a:srgbClr val="FFFF00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10602" r="0" t="0"/>
          <a:stretch/>
        </p:blipFill>
        <p:spPr>
          <a:xfrm>
            <a:off x="311700" y="720400"/>
            <a:ext cx="2628774" cy="22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4">
            <a:alphaModFix/>
          </a:blip>
          <a:srcRect b="4334" l="6219" r="2180" t="4023"/>
          <a:stretch/>
        </p:blipFill>
        <p:spPr>
          <a:xfrm>
            <a:off x="3498650" y="1004538"/>
            <a:ext cx="5400226" cy="1635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 flipH="1" rot="10800000">
            <a:off x="2802950" y="1815800"/>
            <a:ext cx="695700" cy="1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868" y="3490575"/>
            <a:ext cx="3879001" cy="13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6">
            <a:alphaModFix/>
          </a:blip>
          <a:srcRect b="57237" l="0" r="0" t="0"/>
          <a:stretch/>
        </p:blipFill>
        <p:spPr>
          <a:xfrm>
            <a:off x="3918588" y="2830212"/>
            <a:ext cx="4980276" cy="4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-12175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Connect Dataframe with 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0" y="1034525"/>
            <a:ext cx="4009326" cy="3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589" y="1017725"/>
            <a:ext cx="4404860" cy="33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521600" y="4356550"/>
            <a:ext cx="33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e.</a:t>
            </a:r>
            <a:r>
              <a:rPr lang="en-GB" sz="1200">
                <a:solidFill>
                  <a:schemeClr val="dk1"/>
                </a:solidFill>
              </a:rPr>
              <a:t>g. The Victoria table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80725" y="570500"/>
            <a:ext cx="86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c</a:t>
            </a:r>
            <a:r>
              <a:rPr lang="en-GB">
                <a:solidFill>
                  <a:schemeClr val="dk1"/>
                </a:solidFill>
              </a:rPr>
              <a:t>reated 8 tables in PostgreSQL and then</a:t>
            </a:r>
            <a:r>
              <a:rPr lang="en-GB">
                <a:solidFill>
                  <a:schemeClr val="dk1"/>
                </a:solidFill>
              </a:rPr>
              <a:t> connect the DataFrame to our database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43225" y="395450"/>
            <a:ext cx="85206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-GB" sz="1300">
                <a:latin typeface="Arial"/>
                <a:ea typeface="Arial"/>
                <a:cs typeface="Arial"/>
                <a:sym typeface="Arial"/>
              </a:rPr>
              <a:t>Set up Flask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-GB" sz="1300">
                <a:latin typeface="Arial"/>
                <a:ea typeface="Arial"/>
                <a:cs typeface="Arial"/>
                <a:sym typeface="Arial"/>
              </a:rPr>
              <a:t>Create routes 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-GB" sz="1300">
                <a:latin typeface="Arial"/>
                <a:ea typeface="Arial"/>
                <a:cs typeface="Arial"/>
                <a:sym typeface="Arial"/>
              </a:rPr>
              <a:t>Accessing, requesting Data and convert SQL data to JSON 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84275" y="4120600"/>
            <a:ext cx="27552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73">
                <a:latin typeface="Arial"/>
                <a:ea typeface="Arial"/>
                <a:cs typeface="Arial"/>
                <a:sym typeface="Arial"/>
              </a:rPr>
              <a:t>Generate HTMLs and link the homepage with all the routes</a:t>
            </a:r>
            <a:endParaRPr sz="537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-1217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75">
                <a:latin typeface="Lato"/>
                <a:ea typeface="Lato"/>
                <a:cs typeface="Lato"/>
                <a:sym typeface="Lato"/>
              </a:rPr>
              <a:t>Flask &amp; API</a:t>
            </a:r>
            <a:endParaRPr sz="132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75" y="1392425"/>
            <a:ext cx="2165800" cy="27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4075" y="4124275"/>
            <a:ext cx="431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Retrieve data from SQL and convert to JSON format, and access with</a:t>
            </a:r>
            <a:r>
              <a:rPr lang="en-GB" sz="1300"/>
              <a:t>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http://127.0.0.1:5000</a:t>
            </a:r>
            <a:r>
              <a:rPr lang="en-GB" sz="1300" u="sng">
                <a:solidFill>
                  <a:schemeClr val="hlink"/>
                </a:solidFill>
                <a:hlinkClick r:id="rId5"/>
              </a:rPr>
              <a:t>/{state}data</a:t>
            </a:r>
            <a:endParaRPr sz="1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For example:</a:t>
            </a:r>
            <a:r>
              <a:rPr lang="en-GB" sz="1300" u="sng">
                <a:solidFill>
                  <a:schemeClr val="hlink"/>
                </a:solidFill>
                <a:hlinkClick r:id="rId6"/>
              </a:rPr>
              <a:t>http://127.0.0.1:5000/vicdata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3400" y="1194113"/>
            <a:ext cx="3336250" cy="29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27650" y="22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HTML &amp; JS Libraries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01" y="1094150"/>
            <a:ext cx="563580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426" y="3583213"/>
            <a:ext cx="696315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81904" l="0" r="0" t="0"/>
          <a:stretch/>
        </p:blipFill>
        <p:spPr>
          <a:xfrm>
            <a:off x="1399988" y="4346374"/>
            <a:ext cx="6344020" cy="42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5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Home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Page - index.html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7400" y="4656100"/>
            <a:ext cx="89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The homepage - allows for navigation between all data visualisations for each state and the comparisons page</a:t>
            </a:r>
            <a:endParaRPr sz="13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732188"/>
            <a:ext cx="8679902" cy="397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21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Creating the Charts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25177" l="0" r="0" t="0"/>
          <a:stretch/>
        </p:blipFill>
        <p:spPr>
          <a:xfrm>
            <a:off x="2489913" y="1777175"/>
            <a:ext cx="4164176" cy="20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500" y="1115837"/>
            <a:ext cx="2700997" cy="42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55193" l="0" r="0" t="0"/>
          <a:stretch/>
        </p:blipFill>
        <p:spPr>
          <a:xfrm>
            <a:off x="2850538" y="4089668"/>
            <a:ext cx="3442924" cy="7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28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Creating the Charts - Line Charts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2" y="2003900"/>
            <a:ext cx="3787325" cy="21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475" y="1142949"/>
            <a:ext cx="4755250" cy="39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1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State Pages - Victoria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00" y="810896"/>
            <a:ext cx="8469199" cy="385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