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97" d="100"/>
          <a:sy n="97" d="100"/>
        </p:scale>
        <p:origin x="-8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DDB1-5857-F542-8759-01ECC1409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9962-273E-3443-8583-158683B2E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4A90-FACB-0143-BE82-4F150AA3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DE9F-3DA7-BC4D-BE56-975B0FE9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F4D4-F59E-BF4A-95DC-5DB5D874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9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64EB-1D6D-5F45-B570-BBF763D5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4A04-F3FF-CB42-9BB5-B748FC532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C7BD-0E77-3240-87A9-63B93D8D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04E7-6769-9043-B61B-90900E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CB74-DF02-DF48-814A-F9CA0D92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6D73F-D80E-F54B-9859-0F39A5E6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48BC-DEF2-0C4A-B7FB-363F9135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F9B9-B618-6F48-8461-E3D06127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0471-4FF4-DE4E-9943-8DA18E5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E1E5-8230-B342-8C18-7CF799BA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EBF2-B56D-4140-8F65-91EAA4A6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62F8-5644-A143-93DB-99F8EB40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3C7C-E9B5-514D-B913-89D5A3BC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BD12-DCD8-1840-BDCC-707BA405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42BA-599C-FF4F-8479-9EFD3299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8A47-0F79-0445-A411-B1A63E24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E597-8167-2C44-B704-8D871F85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D02F-1971-C546-9C6D-4190D97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2BF-C506-3346-8152-B3C541A4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31D7-6C20-944F-B7FC-2E0271A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CEDD-D255-214A-B357-FEEF79EA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7DBE-5713-0A4A-A108-952BEEBEA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3077-101D-EB46-BF0C-7679206E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0241-E7F2-C746-84BF-C41D9659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110FD-69A2-1745-BF64-E8AF704F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E302-40E1-B145-8D10-E3258D67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387E-9E28-0C4E-B961-10DAC1D8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9A38E-CA56-DB47-9289-8DB772E5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B7B7F-76B1-0B4E-B12E-0F2870EA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8B5C8-7FA1-2D46-AB1D-8E3DE422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1B8DB-3058-DE46-8634-72F454A2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8949F-DF13-FD48-A560-0CBF929F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9C360-C9DE-664F-8498-7B3C775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E2DD-4159-4A4F-8515-1F4CDCCA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467-2413-0C4B-90BB-884D2B0D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116DE-6865-1041-AC40-5447E796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0BDD4-399B-2A47-AECD-A9091A8C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A106C-D462-3942-8479-90FA9A80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56B29-601A-C641-922F-E54857D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E464-8D33-7D46-907C-0FA73C83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16D6-3E28-6442-942D-6BA898C4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0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6FA5-104F-AF45-BFD2-E4792C07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5589-5D4B-0849-B118-6D7D0FB0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3E7E-8952-544D-BB18-525A0E9C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AC1A4-F77C-7644-95D4-60799F68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588-255B-A446-95D3-75101825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E60B-540C-7C4F-8738-9EA1523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1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6905-66CB-EF4A-812B-70EDEDB8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9104-D1C8-BD4B-A7CF-7AF22040F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8F1D2-C0A3-9D42-BA1E-671BFB72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1E525-2EBB-CB46-97D8-70DBC38F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D4C8-9DC0-7A41-96B4-F5D31E7B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F3149-190B-F340-AAEE-3D7AE76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68B5-B835-104D-B38E-DF43C957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376C6-49C2-EA48-A735-451DB36A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A625-E960-6E44-979D-1A24FE29E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70CD-799D-6148-B4CE-338893676E6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8C71-3EE5-984B-A23D-856A62210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E7BE-CCF1-6D4D-8A27-7566A7378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7622-507E-0D40-94D8-C985EBEACF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2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4A3C1-B1B2-0345-87B1-3984CA85A53E}"/>
              </a:ext>
            </a:extLst>
          </p:cNvPr>
          <p:cNvCxnSpPr>
            <a:cxnSpLocks/>
          </p:cNvCxnSpPr>
          <p:nvPr/>
        </p:nvCxnSpPr>
        <p:spPr>
          <a:xfrm>
            <a:off x="1143227" y="4384455"/>
            <a:ext cx="81579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3EAE54-0C3F-D541-A091-BC4902EA4810}"/>
              </a:ext>
            </a:extLst>
          </p:cNvPr>
          <p:cNvSpPr txBox="1"/>
          <p:nvPr/>
        </p:nvSpPr>
        <p:spPr>
          <a:xfrm>
            <a:off x="8994027" y="448648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990204E-0122-7E4A-A054-19B24C7CB050}"/>
              </a:ext>
            </a:extLst>
          </p:cNvPr>
          <p:cNvSpPr/>
          <p:nvPr/>
        </p:nvSpPr>
        <p:spPr>
          <a:xfrm>
            <a:off x="2520000" y="1831668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3F9E30F-DDA2-F346-973E-538177683A51}"/>
              </a:ext>
            </a:extLst>
          </p:cNvPr>
          <p:cNvSpPr/>
          <p:nvPr/>
        </p:nvSpPr>
        <p:spPr>
          <a:xfrm>
            <a:off x="2880000" y="2140051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D7F06F1-1624-3B4C-AA35-FECA68083847}"/>
              </a:ext>
            </a:extLst>
          </p:cNvPr>
          <p:cNvSpPr/>
          <p:nvPr/>
        </p:nvSpPr>
        <p:spPr>
          <a:xfrm>
            <a:off x="3240000" y="2448434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97F75A6C-CF4A-A545-86CE-0CCBBA89E9BB}"/>
              </a:ext>
            </a:extLst>
          </p:cNvPr>
          <p:cNvSpPr/>
          <p:nvPr/>
        </p:nvSpPr>
        <p:spPr>
          <a:xfrm>
            <a:off x="3600000" y="2756817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1AF3BCD4-8A36-D249-8D07-8C5B75ABD450}"/>
              </a:ext>
            </a:extLst>
          </p:cNvPr>
          <p:cNvSpPr/>
          <p:nvPr/>
        </p:nvSpPr>
        <p:spPr>
          <a:xfrm>
            <a:off x="3960000" y="3065200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C49C487C-80F1-6548-A0EA-C57A24997AFF}"/>
              </a:ext>
            </a:extLst>
          </p:cNvPr>
          <p:cNvSpPr/>
          <p:nvPr/>
        </p:nvSpPr>
        <p:spPr>
          <a:xfrm>
            <a:off x="4320000" y="3373583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A32B2FE-2337-A647-AA77-B0F072C9DC7B}"/>
              </a:ext>
            </a:extLst>
          </p:cNvPr>
          <p:cNvSpPr/>
          <p:nvPr/>
        </p:nvSpPr>
        <p:spPr>
          <a:xfrm>
            <a:off x="4680000" y="3681966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0E26302-EA6C-0E43-9BF8-F831071E46B6}"/>
              </a:ext>
            </a:extLst>
          </p:cNvPr>
          <p:cNvSpPr/>
          <p:nvPr/>
        </p:nvSpPr>
        <p:spPr>
          <a:xfrm>
            <a:off x="5040000" y="3990349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A53E63-AF3D-2D47-858B-D7C02BDA256C}"/>
              </a:ext>
            </a:extLst>
          </p:cNvPr>
          <p:cNvCxnSpPr>
            <a:cxnSpLocks/>
          </p:cNvCxnSpPr>
          <p:nvPr/>
        </p:nvCxnSpPr>
        <p:spPr>
          <a:xfrm>
            <a:off x="5040000" y="676487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086FA1B2-700F-574F-BD15-0CA4B4C25F93}"/>
              </a:ext>
            </a:extLst>
          </p:cNvPr>
          <p:cNvSpPr/>
          <p:nvPr/>
        </p:nvSpPr>
        <p:spPr>
          <a:xfrm>
            <a:off x="1440000" y="906519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B17D3FD-1E60-DC40-90E3-93161BFD9A1C}"/>
              </a:ext>
            </a:extLst>
          </p:cNvPr>
          <p:cNvSpPr/>
          <p:nvPr/>
        </p:nvSpPr>
        <p:spPr>
          <a:xfrm>
            <a:off x="1800000" y="1214902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7E760847-81F6-0541-8E09-4896073A21F9}"/>
              </a:ext>
            </a:extLst>
          </p:cNvPr>
          <p:cNvSpPr/>
          <p:nvPr/>
        </p:nvSpPr>
        <p:spPr>
          <a:xfrm>
            <a:off x="2160000" y="1523285"/>
            <a:ext cx="3600000" cy="220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2A6B0-B08F-D047-90B9-BEC9083EA649}"/>
              </a:ext>
            </a:extLst>
          </p:cNvPr>
          <p:cNvSpPr txBox="1"/>
          <p:nvPr/>
        </p:nvSpPr>
        <p:spPr>
          <a:xfrm>
            <a:off x="4680000" y="4486487"/>
            <a:ext cx="100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lightning</a:t>
            </a:r>
          </a:p>
          <a:p>
            <a:r>
              <a:rPr lang="en-US"/>
              <a:t>burst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63B78D-6879-8441-8AD3-AA6D7F79AD17}"/>
              </a:ext>
            </a:extLst>
          </p:cNvPr>
          <p:cNvCxnSpPr>
            <a:cxnSpLocks/>
          </p:cNvCxnSpPr>
          <p:nvPr/>
        </p:nvCxnSpPr>
        <p:spPr>
          <a:xfrm flipV="1">
            <a:off x="1309914" y="576114"/>
            <a:ext cx="0" cy="39653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E979DC-85E6-514C-B665-D110545DE9D2}"/>
              </a:ext>
            </a:extLst>
          </p:cNvPr>
          <p:cNvSpPr txBox="1"/>
          <p:nvPr/>
        </p:nvSpPr>
        <p:spPr>
          <a:xfrm>
            <a:off x="339863" y="75140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line </a:t>
            </a:r>
          </a:p>
          <a:p>
            <a:pPr algn="r"/>
            <a:r>
              <a:rPr lang="en-US" dirty="0"/>
              <a:t>number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6D5B1-9847-484F-91EE-031661093625}"/>
              </a:ext>
            </a:extLst>
          </p:cNvPr>
          <p:cNvSpPr/>
          <p:nvPr/>
        </p:nvSpPr>
        <p:spPr>
          <a:xfrm>
            <a:off x="5040000" y="1229267"/>
            <a:ext cx="36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C6BEAD-7AE0-8B41-B1A7-F28C6F5DDF8B}"/>
              </a:ext>
            </a:extLst>
          </p:cNvPr>
          <p:cNvSpPr/>
          <p:nvPr/>
        </p:nvSpPr>
        <p:spPr>
          <a:xfrm>
            <a:off x="5040000" y="1537650"/>
            <a:ext cx="72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4491C-A9A1-4E49-A5C5-2A88CC158181}"/>
              </a:ext>
            </a:extLst>
          </p:cNvPr>
          <p:cNvSpPr/>
          <p:nvPr/>
        </p:nvSpPr>
        <p:spPr>
          <a:xfrm>
            <a:off x="5040000" y="1836734"/>
            <a:ext cx="108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2E8FF5-431C-794C-A663-61A24C08AAAB}"/>
              </a:ext>
            </a:extLst>
          </p:cNvPr>
          <p:cNvSpPr/>
          <p:nvPr/>
        </p:nvSpPr>
        <p:spPr>
          <a:xfrm>
            <a:off x="5040000" y="2163715"/>
            <a:ext cx="144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A6CBCB-2E04-584C-A7D4-A42773C6A929}"/>
              </a:ext>
            </a:extLst>
          </p:cNvPr>
          <p:cNvSpPr/>
          <p:nvPr/>
        </p:nvSpPr>
        <p:spPr>
          <a:xfrm>
            <a:off x="5040000" y="2462797"/>
            <a:ext cx="180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4CB21F-8EEB-8248-8762-3BCD5DC90C40}"/>
              </a:ext>
            </a:extLst>
          </p:cNvPr>
          <p:cNvSpPr/>
          <p:nvPr/>
        </p:nvSpPr>
        <p:spPr>
          <a:xfrm>
            <a:off x="5040000" y="2771182"/>
            <a:ext cx="216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E4AA7-16A5-B14A-AFC4-31A0405C70B8}"/>
              </a:ext>
            </a:extLst>
          </p:cNvPr>
          <p:cNvSpPr/>
          <p:nvPr/>
        </p:nvSpPr>
        <p:spPr>
          <a:xfrm>
            <a:off x="5040000" y="3079113"/>
            <a:ext cx="252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777920-CB62-2242-8123-F96E60316BC5}"/>
              </a:ext>
            </a:extLst>
          </p:cNvPr>
          <p:cNvSpPr/>
          <p:nvPr/>
        </p:nvSpPr>
        <p:spPr>
          <a:xfrm>
            <a:off x="5040000" y="3384826"/>
            <a:ext cx="288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EF705F-A96C-BC47-A860-2C50E2EEF4BA}"/>
              </a:ext>
            </a:extLst>
          </p:cNvPr>
          <p:cNvSpPr/>
          <p:nvPr/>
        </p:nvSpPr>
        <p:spPr>
          <a:xfrm>
            <a:off x="5040000" y="3693209"/>
            <a:ext cx="324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ABFED0-9A58-3D41-86CB-06D98E0C0E2D}"/>
              </a:ext>
            </a:extLst>
          </p:cNvPr>
          <p:cNvSpPr/>
          <p:nvPr/>
        </p:nvSpPr>
        <p:spPr>
          <a:xfrm>
            <a:off x="5040000" y="4004713"/>
            <a:ext cx="3600000" cy="19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2BDD31-AB83-0742-8E39-1F08FA1FDCAD}"/>
              </a:ext>
            </a:extLst>
          </p:cNvPr>
          <p:cNvSpPr txBox="1"/>
          <p:nvPr/>
        </p:nvSpPr>
        <p:spPr>
          <a:xfrm>
            <a:off x="5505943" y="1148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EA5261-45BB-2E4A-8FE5-6FAC4322D8A0}"/>
              </a:ext>
            </a:extLst>
          </p:cNvPr>
          <p:cNvSpPr txBox="1"/>
          <p:nvPr/>
        </p:nvSpPr>
        <p:spPr>
          <a:xfrm>
            <a:off x="6904440" y="23741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664202-604F-6345-BF3A-BE10B8F43BD7}"/>
              </a:ext>
            </a:extLst>
          </p:cNvPr>
          <p:cNvSpPr txBox="1"/>
          <p:nvPr/>
        </p:nvSpPr>
        <p:spPr>
          <a:xfrm>
            <a:off x="8658035" y="39089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249740-9B8B-1640-8645-67F5408C66ED}"/>
              </a:ext>
            </a:extLst>
          </p:cNvPr>
          <p:cNvSpPr txBox="1"/>
          <p:nvPr/>
        </p:nvSpPr>
        <p:spPr>
          <a:xfrm>
            <a:off x="2511689" y="546783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exposure time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ADCBA1-DC8A-034C-B5F6-E1C49455116E}"/>
              </a:ext>
            </a:extLst>
          </p:cNvPr>
          <p:cNvCxnSpPr/>
          <p:nvPr/>
        </p:nvCxnSpPr>
        <p:spPr>
          <a:xfrm>
            <a:off x="2880000" y="2616538"/>
            <a:ext cx="0" cy="92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A9BB8B-6248-2748-8867-B89067E92569}"/>
              </a:ext>
            </a:extLst>
          </p:cNvPr>
          <p:cNvSpPr txBox="1"/>
          <p:nvPr/>
        </p:nvSpPr>
        <p:spPr>
          <a:xfrm>
            <a:off x="2023652" y="2751619"/>
            <a:ext cx="861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rolling</a:t>
            </a:r>
          </a:p>
          <a:p>
            <a:r>
              <a:rPr lang="en-US" dirty="0"/>
              <a:t>shutter</a:t>
            </a:r>
          </a:p>
        </p:txBody>
      </p:sp>
    </p:spTree>
    <p:extLst>
      <p:ext uri="{BB962C8B-B14F-4D97-AF65-F5344CB8AC3E}">
        <p14:creationId xmlns:p14="http://schemas.microsoft.com/office/powerpoint/2010/main" val="28012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Kopmann</dc:creator>
  <cp:lastModifiedBy>Andreas Kopmann</cp:lastModifiedBy>
  <cp:revision>2</cp:revision>
  <dcterms:created xsi:type="dcterms:W3CDTF">2018-11-20T09:46:36Z</dcterms:created>
  <dcterms:modified xsi:type="dcterms:W3CDTF">2018-11-20T10:04:00Z</dcterms:modified>
</cp:coreProperties>
</file>