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20"/>
  </p:notesMasterIdLst>
  <p:sldIdLst>
    <p:sldId id="257" r:id="rId4"/>
    <p:sldId id="269" r:id="rId5"/>
    <p:sldId id="273" r:id="rId6"/>
    <p:sldId id="271" r:id="rId7"/>
    <p:sldId id="270" r:id="rId8"/>
    <p:sldId id="272" r:id="rId9"/>
    <p:sldId id="274" r:id="rId10"/>
    <p:sldId id="275" r:id="rId11"/>
    <p:sldId id="276" r:id="rId12"/>
    <p:sldId id="277" r:id="rId13"/>
    <p:sldId id="278" r:id="rId14"/>
    <p:sldId id="279" r:id="rId15"/>
    <p:sldId id="280" r:id="rId16"/>
    <p:sldId id="259" r:id="rId17"/>
    <p:sldId id="281" r:id="rId18"/>
    <p:sldId id="28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64" d="100"/>
          <a:sy n="64" d="100"/>
        </p:scale>
        <p:origin x="1364"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2.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E14A37-49D7-4315-9000-C15651DB727C}" type="datetimeFigureOut">
              <a:rPr lang="en-US" smtClean="0"/>
              <a:t>12/23/2015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FF0659-18E9-4216-A2F2-59F4058268DC}" type="slidenum">
              <a:rPr lang="en-US" smtClean="0"/>
              <a:t>‹#›</a:t>
            </a:fld>
            <a:endParaRPr lang="en-US"/>
          </a:p>
        </p:txBody>
      </p:sp>
    </p:spTree>
    <p:extLst>
      <p:ext uri="{BB962C8B-B14F-4D97-AF65-F5344CB8AC3E}">
        <p14:creationId xmlns:p14="http://schemas.microsoft.com/office/powerpoint/2010/main" val="3869680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12/23/2015 4:51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13673765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12/23/2015 5:33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10</a:t>
            </a:fld>
            <a:endParaRPr lang="en-US" dirty="0"/>
          </a:p>
        </p:txBody>
      </p:sp>
    </p:spTree>
    <p:extLst>
      <p:ext uri="{BB962C8B-B14F-4D97-AF65-F5344CB8AC3E}">
        <p14:creationId xmlns:p14="http://schemas.microsoft.com/office/powerpoint/2010/main" val="23239006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12/23/2015 5:34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11</a:t>
            </a:fld>
            <a:endParaRPr lang="en-US" dirty="0"/>
          </a:p>
        </p:txBody>
      </p:sp>
    </p:spTree>
    <p:extLst>
      <p:ext uri="{BB962C8B-B14F-4D97-AF65-F5344CB8AC3E}">
        <p14:creationId xmlns:p14="http://schemas.microsoft.com/office/powerpoint/2010/main" val="22622948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12/23/2015 5:44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12</a:t>
            </a:fld>
            <a:endParaRPr lang="en-US" dirty="0"/>
          </a:p>
        </p:txBody>
      </p:sp>
    </p:spTree>
    <p:extLst>
      <p:ext uri="{BB962C8B-B14F-4D97-AF65-F5344CB8AC3E}">
        <p14:creationId xmlns:p14="http://schemas.microsoft.com/office/powerpoint/2010/main" val="9348990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12/23/2015 5:45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13</a:t>
            </a:fld>
            <a:endParaRPr lang="en-US" dirty="0"/>
          </a:p>
        </p:txBody>
      </p:sp>
    </p:spTree>
    <p:extLst>
      <p:ext uri="{BB962C8B-B14F-4D97-AF65-F5344CB8AC3E}">
        <p14:creationId xmlns:p14="http://schemas.microsoft.com/office/powerpoint/2010/main" val="39927253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12/23/2015 4:51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14</a:t>
            </a:fld>
            <a:endParaRPr lang="en-US" dirty="0"/>
          </a:p>
        </p:txBody>
      </p:sp>
    </p:spTree>
    <p:extLst>
      <p:ext uri="{BB962C8B-B14F-4D97-AF65-F5344CB8AC3E}">
        <p14:creationId xmlns:p14="http://schemas.microsoft.com/office/powerpoint/2010/main" val="16209560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12/23/2015 5:52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15</a:t>
            </a:fld>
            <a:endParaRPr lang="en-US" dirty="0"/>
          </a:p>
        </p:txBody>
      </p:sp>
    </p:spTree>
    <p:extLst>
      <p:ext uri="{BB962C8B-B14F-4D97-AF65-F5344CB8AC3E}">
        <p14:creationId xmlns:p14="http://schemas.microsoft.com/office/powerpoint/2010/main" val="10553146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12/23/2015 5:53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16</a:t>
            </a:fld>
            <a:endParaRPr lang="en-US" dirty="0"/>
          </a:p>
        </p:txBody>
      </p:sp>
    </p:spTree>
    <p:extLst>
      <p:ext uri="{BB962C8B-B14F-4D97-AF65-F5344CB8AC3E}">
        <p14:creationId xmlns:p14="http://schemas.microsoft.com/office/powerpoint/2010/main" val="1522156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12/23/2015 4:54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extLst>
      <p:ext uri="{BB962C8B-B14F-4D97-AF65-F5344CB8AC3E}">
        <p14:creationId xmlns:p14="http://schemas.microsoft.com/office/powerpoint/2010/main" val="227689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12/23/2015 5:25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extLst>
      <p:ext uri="{BB962C8B-B14F-4D97-AF65-F5344CB8AC3E}">
        <p14:creationId xmlns:p14="http://schemas.microsoft.com/office/powerpoint/2010/main" val="10949274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12/23/2015 5:06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extLst>
      <p:ext uri="{BB962C8B-B14F-4D97-AF65-F5344CB8AC3E}">
        <p14:creationId xmlns:p14="http://schemas.microsoft.com/office/powerpoint/2010/main" val="1085514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12/23/2015 5:02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extLst>
      <p:ext uri="{BB962C8B-B14F-4D97-AF65-F5344CB8AC3E}">
        <p14:creationId xmlns:p14="http://schemas.microsoft.com/office/powerpoint/2010/main" val="1993442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12/23/2015 5:25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extLst>
      <p:ext uri="{BB962C8B-B14F-4D97-AF65-F5344CB8AC3E}">
        <p14:creationId xmlns:p14="http://schemas.microsoft.com/office/powerpoint/2010/main" val="14660143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12/23/2015 5:27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Tree>
    <p:extLst>
      <p:ext uri="{BB962C8B-B14F-4D97-AF65-F5344CB8AC3E}">
        <p14:creationId xmlns:p14="http://schemas.microsoft.com/office/powerpoint/2010/main" val="78212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12/23/2015 5:32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8</a:t>
            </a:fld>
            <a:endParaRPr lang="en-US" dirty="0"/>
          </a:p>
        </p:txBody>
      </p:sp>
    </p:spTree>
    <p:extLst>
      <p:ext uri="{BB962C8B-B14F-4D97-AF65-F5344CB8AC3E}">
        <p14:creationId xmlns:p14="http://schemas.microsoft.com/office/powerpoint/2010/main" val="21205343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12/23/2015 5:32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9</a:t>
            </a:fld>
            <a:endParaRPr lang="en-US" dirty="0"/>
          </a:p>
        </p:txBody>
      </p:sp>
    </p:spTree>
    <p:extLst>
      <p:ext uri="{BB962C8B-B14F-4D97-AF65-F5344CB8AC3E}">
        <p14:creationId xmlns:p14="http://schemas.microsoft.com/office/powerpoint/2010/main" val="1341704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Ez</a:t>
            </a:r>
            <a:r>
              <a:rPr lang="en-US" dirty="0" smtClean="0"/>
              <a:t>-Asycuda Toolkit For Grenad</a:t>
            </a:r>
            <a:r>
              <a:rPr lang="en-US" dirty="0" smtClean="0"/>
              <a:t>a </a:t>
            </a:r>
            <a:r>
              <a:rPr lang="en-US" dirty="0" smtClean="0"/>
              <a:t>Customs</a:t>
            </a:r>
            <a:endParaRPr lang="en-US" dirty="0"/>
          </a:p>
        </p:txBody>
      </p:sp>
      <p:sp>
        <p:nvSpPr>
          <p:cNvPr id="3" name="Subtitle 2"/>
          <p:cNvSpPr>
            <a:spLocks noGrp="1"/>
          </p:cNvSpPr>
          <p:nvPr>
            <p:ph type="subTitle" idx="1"/>
          </p:nvPr>
        </p:nvSpPr>
        <p:spPr>
          <a:xfrm>
            <a:off x="730249" y="4344988"/>
            <a:ext cx="7681913" cy="1293812"/>
          </a:xfrm>
        </p:spPr>
        <p:txBody>
          <a:bodyPr>
            <a:normAutofit lnSpcReduction="10000"/>
          </a:bodyPr>
          <a:lstStyle/>
          <a:p>
            <a:r>
              <a:rPr lang="en-US" dirty="0" smtClean="0"/>
              <a:t>Joseph Bartholomew</a:t>
            </a:r>
            <a:endParaRPr lang="en-US" dirty="0" smtClean="0"/>
          </a:p>
          <a:p>
            <a:r>
              <a:rPr lang="en-US" dirty="0" smtClean="0"/>
              <a:t>Software Developer</a:t>
            </a:r>
            <a:endParaRPr lang="en-US" dirty="0" smtClean="0"/>
          </a:p>
          <a:p>
            <a:r>
              <a:rPr lang="en-US" dirty="0" smtClean="0"/>
              <a:t>Insight Software</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err="1" smtClean="0"/>
              <a:t>Ez</a:t>
            </a:r>
            <a:r>
              <a:rPr dirty="0" smtClean="0"/>
              <a:t>-Asycuda Toolkit</a:t>
            </a:r>
            <a:endParaRPr lang="en-US" dirty="0"/>
          </a:p>
        </p:txBody>
      </p:sp>
      <p:sp>
        <p:nvSpPr>
          <p:cNvPr id="4" name="Text Placeholder 3"/>
          <p:cNvSpPr>
            <a:spLocks noGrp="1"/>
          </p:cNvSpPr>
          <p:nvPr>
            <p:ph type="body" sz="quarter" idx="10"/>
          </p:nvPr>
        </p:nvSpPr>
        <p:spPr/>
        <p:txBody>
          <a:bodyPr/>
          <a:lstStyle/>
          <a:p>
            <a:r>
              <a:rPr dirty="0" smtClean="0"/>
              <a:t>The Possibilities</a:t>
            </a:r>
            <a:endParaRPr lang="en-US" dirty="0"/>
          </a:p>
        </p:txBody>
      </p:sp>
    </p:spTree>
    <p:extLst>
      <p:ext uri="{BB962C8B-B14F-4D97-AF65-F5344CB8AC3E}">
        <p14:creationId xmlns:p14="http://schemas.microsoft.com/office/powerpoint/2010/main" val="1862475477"/>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err="1" smtClean="0"/>
              <a:t>Ez</a:t>
            </a:r>
            <a:r>
              <a:rPr lang="en-US" dirty="0" smtClean="0"/>
              <a:t>-Asycuda Toolkit</a:t>
            </a:r>
            <a:r>
              <a:rPr lang="en-US" dirty="0" smtClean="0"/>
              <a:t/>
            </a:r>
            <a:br>
              <a:rPr lang="en-US" dirty="0" smtClean="0"/>
            </a:br>
            <a:r>
              <a:rPr lang="en-US" sz="3600" dirty="0" smtClean="0">
                <a:solidFill>
                  <a:schemeClr val="tx2"/>
                </a:solidFill>
              </a:rPr>
              <a:t>List of Possibilities</a:t>
            </a:r>
            <a:endParaRPr lang="en-US" dirty="0">
              <a:solidFill>
                <a:schemeClr val="tx2"/>
              </a:solidFill>
            </a:endParaRPr>
          </a:p>
        </p:txBody>
      </p:sp>
      <p:sp>
        <p:nvSpPr>
          <p:cNvPr id="3" name="Text Placeholder 2"/>
          <p:cNvSpPr>
            <a:spLocks noGrp="1"/>
          </p:cNvSpPr>
          <p:nvPr>
            <p:ph type="body" sz="quarter" idx="10"/>
          </p:nvPr>
        </p:nvSpPr>
        <p:spPr>
          <a:xfrm>
            <a:off x="381000" y="1905000"/>
            <a:ext cx="8382000" cy="4648200"/>
          </a:xfrm>
        </p:spPr>
        <p:txBody>
          <a:bodyPr>
            <a:normAutofit fontScale="85000" lnSpcReduction="20000"/>
          </a:bodyPr>
          <a:lstStyle/>
          <a:p>
            <a:r>
              <a:rPr lang="en-US" dirty="0" smtClean="0"/>
              <a:t>Handle Stock Problems easily:</a:t>
            </a:r>
          </a:p>
          <a:p>
            <a:pPr lvl="1"/>
            <a:r>
              <a:rPr lang="en-US" dirty="0" smtClean="0"/>
              <a:t>Lumped Entries – Fashion industry etc. goods are imported lumped by style but sold in various sizes.</a:t>
            </a:r>
          </a:p>
          <a:p>
            <a:pPr lvl="1"/>
            <a:r>
              <a:rPr lang="en-US" dirty="0" smtClean="0"/>
              <a:t>Break Bulk – Cases, Packets vs singles.</a:t>
            </a:r>
          </a:p>
          <a:p>
            <a:pPr lvl="1"/>
            <a:r>
              <a:rPr lang="en-US" dirty="0" smtClean="0"/>
              <a:t>Weight Issues: 1/100 kg.</a:t>
            </a:r>
          </a:p>
          <a:p>
            <a:r>
              <a:rPr lang="en-US" dirty="0" smtClean="0"/>
              <a:t>Rebuild Sales Reports</a:t>
            </a:r>
          </a:p>
          <a:p>
            <a:pPr lvl="1"/>
            <a:r>
              <a:rPr lang="en-US" dirty="0" smtClean="0"/>
              <a:t>Re-generate sales reports after the fact for Ex-warehouse entries.</a:t>
            </a:r>
          </a:p>
          <a:p>
            <a:r>
              <a:rPr lang="en-US" dirty="0" smtClean="0"/>
              <a:t>Stock vs Asycuda Report</a:t>
            </a:r>
          </a:p>
          <a:p>
            <a:pPr lvl="1"/>
            <a:r>
              <a:rPr lang="en-US" dirty="0" smtClean="0"/>
              <a:t>Show errors before allocation!</a:t>
            </a:r>
          </a:p>
          <a:p>
            <a:pPr lvl="1"/>
            <a:r>
              <a:rPr lang="en-US" dirty="0" smtClean="0"/>
              <a:t>Allows customs within minutes to identify </a:t>
            </a:r>
            <a:br>
              <a:rPr lang="en-US" dirty="0" smtClean="0"/>
            </a:br>
            <a:r>
              <a:rPr lang="en-US" dirty="0" smtClean="0"/>
              <a:t>Overs/Shorts for that period.</a:t>
            </a:r>
            <a:endParaRPr lang="en-US" dirty="0"/>
          </a:p>
          <a:p>
            <a:pPr lvl="1"/>
            <a:endParaRPr lang="en-US" dirty="0" smtClean="0"/>
          </a:p>
          <a:p>
            <a:pPr marL="517525" lvl="1" indent="0">
              <a:buNone/>
            </a:pPr>
            <a:r>
              <a:rPr lang="en-US" dirty="0" smtClean="0"/>
              <a:t>				</a:t>
            </a:r>
          </a:p>
        </p:txBody>
      </p:sp>
      <p:sp>
        <p:nvSpPr>
          <p:cNvPr id="4" name="12-Point Star 3"/>
          <p:cNvSpPr/>
          <p:nvPr/>
        </p:nvSpPr>
        <p:spPr bwMode="auto">
          <a:xfrm>
            <a:off x="6934200" y="4648200"/>
            <a:ext cx="1981200" cy="1752600"/>
          </a:xfrm>
          <a:prstGeom prst="star12">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ln w="0"/>
                <a:solidFill>
                  <a:schemeClr val="tx1"/>
                </a:solidFill>
                <a:effectLst>
                  <a:outerShdw blurRad="38100" dist="19050" dir="2700000" algn="tl" rotWithShape="0">
                    <a:schemeClr val="dk1">
                      <a:alpha val="40000"/>
                    </a:schemeClr>
                  </a:outerShdw>
                </a:effectLst>
                <a:latin typeface="Segoe" pitchFamily="34" charset="0"/>
              </a:rPr>
              <a:t>Most Valuable Feature</a:t>
            </a:r>
            <a:endParaRPr lang="en-US" sz="1600" dirty="0" smtClean="0">
              <a:ln w="0"/>
              <a:solidFill>
                <a:schemeClr val="tx1"/>
              </a:solidFill>
              <a:effectLst>
                <a:outerShdw blurRad="38100" dist="19050" dir="2700000" algn="tl" rotWithShape="0">
                  <a:schemeClr val="dk1">
                    <a:alpha val="40000"/>
                  </a:schemeClr>
                </a:outerShdw>
              </a:effectLst>
              <a:latin typeface="Segoe" pitchFamily="34" charset="0"/>
            </a:endParaRPr>
          </a:p>
        </p:txBody>
      </p:sp>
    </p:spTree>
    <p:extLst>
      <p:ext uri="{BB962C8B-B14F-4D97-AF65-F5344CB8AC3E}">
        <p14:creationId xmlns:p14="http://schemas.microsoft.com/office/powerpoint/2010/main" val="3597975269"/>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err="1" smtClean="0"/>
              <a:t>Ez</a:t>
            </a:r>
            <a:r>
              <a:rPr dirty="0" smtClean="0"/>
              <a:t>-Asycuda Toolkit</a:t>
            </a:r>
            <a:endParaRPr lang="en-US" dirty="0"/>
          </a:p>
        </p:txBody>
      </p:sp>
      <p:sp>
        <p:nvSpPr>
          <p:cNvPr id="4" name="Text Placeholder 3"/>
          <p:cNvSpPr>
            <a:spLocks noGrp="1"/>
          </p:cNvSpPr>
          <p:nvPr>
            <p:ph type="body" sz="quarter" idx="10"/>
          </p:nvPr>
        </p:nvSpPr>
        <p:spPr/>
        <p:txBody>
          <a:bodyPr/>
          <a:lstStyle/>
          <a:p>
            <a:r>
              <a:rPr dirty="0" smtClean="0"/>
              <a:t>Technical Considerations</a:t>
            </a:r>
            <a:endParaRPr lang="en-US" dirty="0"/>
          </a:p>
        </p:txBody>
      </p:sp>
    </p:spTree>
    <p:extLst>
      <p:ext uri="{BB962C8B-B14F-4D97-AF65-F5344CB8AC3E}">
        <p14:creationId xmlns:p14="http://schemas.microsoft.com/office/powerpoint/2010/main" val="3401222968"/>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err="1" smtClean="0"/>
              <a:t>Ez</a:t>
            </a:r>
            <a:r>
              <a:rPr lang="en-US" dirty="0" smtClean="0"/>
              <a:t>-Asycuda Toolkit</a:t>
            </a:r>
            <a:r>
              <a:rPr lang="en-US" dirty="0" smtClean="0"/>
              <a:t/>
            </a:r>
            <a:br>
              <a:rPr lang="en-US" dirty="0" smtClean="0"/>
            </a:br>
            <a:r>
              <a:rPr lang="en-US" sz="3600" dirty="0" smtClean="0">
                <a:solidFill>
                  <a:schemeClr val="tx2"/>
                </a:solidFill>
              </a:rPr>
              <a:t>Technical Considerations</a:t>
            </a:r>
            <a:endParaRPr lang="en-US" dirty="0">
              <a:solidFill>
                <a:schemeClr val="tx2"/>
              </a:solidFill>
            </a:endParaRPr>
          </a:p>
        </p:txBody>
      </p:sp>
      <p:sp>
        <p:nvSpPr>
          <p:cNvPr id="3" name="Text Placeholder 2"/>
          <p:cNvSpPr>
            <a:spLocks noGrp="1"/>
          </p:cNvSpPr>
          <p:nvPr>
            <p:ph type="body" sz="quarter" idx="10"/>
          </p:nvPr>
        </p:nvSpPr>
        <p:spPr>
          <a:xfrm>
            <a:off x="381000" y="1905000"/>
            <a:ext cx="8382000" cy="4648200"/>
          </a:xfrm>
        </p:spPr>
        <p:txBody>
          <a:bodyPr>
            <a:normAutofit fontScale="92500" lnSpcReduction="20000"/>
          </a:bodyPr>
          <a:lstStyle/>
          <a:p>
            <a:r>
              <a:rPr lang="en-US" dirty="0" smtClean="0"/>
              <a:t>Easy Access to Asycuda Data.</a:t>
            </a:r>
          </a:p>
          <a:p>
            <a:pPr lvl="1"/>
            <a:r>
              <a:rPr lang="en-US" dirty="0" smtClean="0"/>
              <a:t>Currently program can import Asycuda XML files.</a:t>
            </a:r>
          </a:p>
          <a:p>
            <a:pPr lvl="1"/>
            <a:r>
              <a:rPr lang="en-US" dirty="0" smtClean="0"/>
              <a:t>Faster, simpler</a:t>
            </a:r>
            <a:r>
              <a:rPr lang="en-US" dirty="0" smtClean="0"/>
              <a:t>, </a:t>
            </a:r>
            <a:r>
              <a:rPr lang="en-US" dirty="0" smtClean="0"/>
              <a:t> stress free approach is Database access via read-only views</a:t>
            </a:r>
          </a:p>
          <a:p>
            <a:r>
              <a:rPr lang="en-US" dirty="0" smtClean="0"/>
              <a:t>Currently designed for one Warehouse</a:t>
            </a:r>
          </a:p>
          <a:p>
            <a:pPr lvl="1"/>
            <a:r>
              <a:rPr lang="en-US" dirty="0" smtClean="0"/>
              <a:t>Easy modification for multiple warehouses.</a:t>
            </a:r>
          </a:p>
          <a:p>
            <a:r>
              <a:rPr lang="en-US" dirty="0" smtClean="0"/>
              <a:t>Software is not 100% bug free.</a:t>
            </a:r>
          </a:p>
          <a:p>
            <a:pPr lvl="1"/>
            <a:r>
              <a:rPr lang="en-US" dirty="0" smtClean="0"/>
              <a:t>With constant use and testing these bugs can be easily resolved.</a:t>
            </a:r>
          </a:p>
          <a:p>
            <a:r>
              <a:rPr lang="en-US" dirty="0" smtClean="0"/>
              <a:t>Software my need other customizations &amp; features that Customs may need.</a:t>
            </a:r>
          </a:p>
          <a:p>
            <a:pPr lvl="1"/>
            <a:r>
              <a:rPr lang="en-US" dirty="0" smtClean="0"/>
              <a:t>These can be easily made during the implementation phase of the project.</a:t>
            </a:r>
            <a:endParaRPr lang="en-US" dirty="0"/>
          </a:p>
          <a:p>
            <a:pPr lvl="1"/>
            <a:endParaRPr lang="en-US" dirty="0"/>
          </a:p>
          <a:p>
            <a:pPr lvl="1"/>
            <a:endParaRPr lang="en-US" dirty="0" smtClean="0"/>
          </a:p>
        </p:txBody>
      </p:sp>
    </p:spTree>
    <p:extLst>
      <p:ext uri="{BB962C8B-B14F-4D97-AF65-F5344CB8AC3E}">
        <p14:creationId xmlns:p14="http://schemas.microsoft.com/office/powerpoint/2010/main" val="1015972743"/>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PowerPoint Template</a:t>
            </a:r>
            <a:br>
              <a:rPr lang="en-US" dirty="0" smtClean="0"/>
            </a:br>
            <a:r>
              <a:rPr lang="en-US" sz="3600" dirty="0" smtClean="0">
                <a:solidFill>
                  <a:schemeClr val="tx2"/>
                </a:solidFill>
              </a:rPr>
              <a:t>Subtitle color</a:t>
            </a:r>
            <a:endParaRPr lang="en-US" dirty="0">
              <a:solidFill>
                <a:schemeClr val="tx2"/>
              </a:solidFill>
            </a:endParaRPr>
          </a:p>
        </p:txBody>
      </p:sp>
      <p:sp>
        <p:nvSpPr>
          <p:cNvPr id="3" name="Text Placeholder 2"/>
          <p:cNvSpPr>
            <a:spLocks noGrp="1"/>
          </p:cNvSpPr>
          <p:nvPr>
            <p:ph type="body" sz="quarter" idx="10"/>
          </p:nvPr>
        </p:nvSpPr>
        <p:spPr>
          <a:xfrm>
            <a:off x="381000" y="1905000"/>
            <a:ext cx="8382000" cy="3502497"/>
          </a:xfrm>
        </p:spPr>
        <p:txBody>
          <a:bodyPr>
            <a:normAutofit/>
          </a:bodyPr>
          <a:lstStyle/>
          <a:p>
            <a:r>
              <a:rPr lang="en-US" dirty="0" smtClean="0"/>
              <a:t>Example of a slide with a subhead</a:t>
            </a:r>
          </a:p>
          <a:p>
            <a:pPr lvl="1"/>
            <a:r>
              <a:rPr lang="en-US" dirty="0" smtClean="0"/>
              <a:t>Set the slide title in “title case”</a:t>
            </a:r>
          </a:p>
          <a:p>
            <a:pPr lvl="1"/>
            <a:r>
              <a:rPr lang="en-US" dirty="0" smtClean="0"/>
              <a:t>Set subheads in “sentence case”</a:t>
            </a:r>
          </a:p>
          <a:p>
            <a:pPr lvl="1"/>
            <a:r>
              <a:rPr lang="en-US" dirty="0" smtClean="0"/>
              <a:t>Generally set subhead to 36pt or smaller so it will fit on a single line</a:t>
            </a:r>
          </a:p>
          <a:p>
            <a:pPr lvl="1"/>
            <a:r>
              <a:rPr lang="en-US" dirty="0" smtClean="0"/>
              <a:t>The subhead color is defined for this template but must be selected. In PowerPoint 2007, it is the fourth font color from the left</a:t>
            </a: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err="1" smtClean="0"/>
              <a:t>Ez</a:t>
            </a:r>
            <a:r>
              <a:rPr dirty="0" smtClean="0"/>
              <a:t>-Asycuda Toolkit</a:t>
            </a:r>
            <a:endParaRPr lang="en-US" dirty="0"/>
          </a:p>
        </p:txBody>
      </p:sp>
      <p:sp>
        <p:nvSpPr>
          <p:cNvPr id="4" name="Text Placeholder 3"/>
          <p:cNvSpPr>
            <a:spLocks noGrp="1"/>
          </p:cNvSpPr>
          <p:nvPr>
            <p:ph type="body" sz="quarter" idx="10"/>
          </p:nvPr>
        </p:nvSpPr>
        <p:spPr/>
        <p:txBody>
          <a:bodyPr/>
          <a:lstStyle/>
          <a:p>
            <a:pPr algn="ctr"/>
            <a:r>
              <a:rPr dirty="0" smtClean="0"/>
              <a:t>Costing</a:t>
            </a:r>
            <a:endParaRPr lang="en-US" dirty="0"/>
          </a:p>
        </p:txBody>
      </p:sp>
    </p:spTree>
    <p:extLst>
      <p:ext uri="{BB962C8B-B14F-4D97-AF65-F5344CB8AC3E}">
        <p14:creationId xmlns:p14="http://schemas.microsoft.com/office/powerpoint/2010/main" val="1107361252"/>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err="1" smtClean="0"/>
              <a:t>Ez</a:t>
            </a:r>
            <a:r>
              <a:rPr lang="en-US" dirty="0" smtClean="0"/>
              <a:t>-Asycuda Toolkit</a:t>
            </a:r>
            <a:r>
              <a:rPr lang="en-US" dirty="0" smtClean="0"/>
              <a:t/>
            </a:r>
            <a:br>
              <a:rPr lang="en-US" dirty="0" smtClean="0"/>
            </a:br>
            <a:r>
              <a:rPr lang="en-US" sz="3600" dirty="0" smtClean="0">
                <a:solidFill>
                  <a:schemeClr val="tx2"/>
                </a:solidFill>
              </a:rPr>
              <a:t>Initial Cost Estimate</a:t>
            </a:r>
            <a:endParaRPr lang="en-US" dirty="0">
              <a:solidFill>
                <a:schemeClr val="tx2"/>
              </a:solidFill>
            </a:endParaRPr>
          </a:p>
        </p:txBody>
      </p:sp>
      <p:sp>
        <p:nvSpPr>
          <p:cNvPr id="3" name="Text Placeholder 2"/>
          <p:cNvSpPr>
            <a:spLocks noGrp="1"/>
          </p:cNvSpPr>
          <p:nvPr>
            <p:ph type="body" sz="quarter" idx="10"/>
          </p:nvPr>
        </p:nvSpPr>
        <p:spPr>
          <a:xfrm>
            <a:off x="381000" y="1600200"/>
            <a:ext cx="8382000" cy="5029200"/>
          </a:xfrm>
        </p:spPr>
        <p:txBody>
          <a:bodyPr>
            <a:normAutofit lnSpcReduction="10000"/>
          </a:bodyPr>
          <a:lstStyle/>
          <a:p>
            <a:r>
              <a:rPr lang="en-US" dirty="0" smtClean="0"/>
              <a:t>Source Code - $15,000.00</a:t>
            </a:r>
          </a:p>
          <a:p>
            <a:r>
              <a:rPr lang="en-US" dirty="0" smtClean="0"/>
              <a:t>Implementation, Customization and Training</a:t>
            </a:r>
            <a:endParaRPr lang="en-US" dirty="0" smtClean="0"/>
          </a:p>
          <a:p>
            <a:pPr lvl="1"/>
            <a:r>
              <a:rPr lang="en-US" dirty="0" smtClean="0"/>
              <a:t>3 Months </a:t>
            </a:r>
            <a:r>
              <a:rPr lang="en-US" dirty="0"/>
              <a:t>(can extended as needed) </a:t>
            </a:r>
            <a:endParaRPr lang="en-US" dirty="0" smtClean="0"/>
          </a:p>
          <a:p>
            <a:pPr lvl="1"/>
            <a:r>
              <a:rPr lang="en-US" dirty="0" smtClean="0"/>
              <a:t>$2500.00 for 50 hr. @ $50.00  per month.</a:t>
            </a:r>
          </a:p>
          <a:p>
            <a:r>
              <a:rPr lang="en-US" dirty="0" smtClean="0"/>
              <a:t>Total Cost of $22,500.00</a:t>
            </a:r>
          </a:p>
          <a:p>
            <a:r>
              <a:rPr lang="en-US" dirty="0" smtClean="0"/>
              <a:t>That’s $375.00 per Warehouse(60).</a:t>
            </a:r>
          </a:p>
          <a:p>
            <a:r>
              <a:rPr lang="en-US" dirty="0" smtClean="0"/>
              <a:t>Compared to current Labor and time. Huge Savings </a:t>
            </a:r>
          </a:p>
          <a:p>
            <a:r>
              <a:rPr lang="en-US" dirty="0" smtClean="0"/>
              <a:t>Other options 1 year Contract @ $2500.00</a:t>
            </a:r>
          </a:p>
          <a:p>
            <a:r>
              <a:rPr lang="en-US" dirty="0"/>
              <a:t>O</a:t>
            </a:r>
            <a:r>
              <a:rPr lang="en-US" dirty="0" smtClean="0"/>
              <a:t>utsource the services, pay per report.</a:t>
            </a:r>
            <a:endParaRPr lang="en-US" dirty="0"/>
          </a:p>
          <a:p>
            <a:endParaRPr lang="en-US" dirty="0" smtClean="0"/>
          </a:p>
        </p:txBody>
      </p:sp>
    </p:spTree>
    <p:extLst>
      <p:ext uri="{BB962C8B-B14F-4D97-AF65-F5344CB8AC3E}">
        <p14:creationId xmlns:p14="http://schemas.microsoft.com/office/powerpoint/2010/main" val="76840988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Introduction</a:t>
            </a:r>
            <a:r>
              <a:rPr lang="en-US" dirty="0" smtClean="0"/>
              <a:t/>
            </a:r>
            <a:br>
              <a:rPr lang="en-US" dirty="0" smtClean="0"/>
            </a:br>
            <a:r>
              <a:rPr lang="en-US" sz="3600" dirty="0" smtClean="0">
                <a:solidFill>
                  <a:schemeClr val="tx2"/>
                </a:solidFill>
              </a:rPr>
              <a:t>About Me</a:t>
            </a:r>
            <a:endParaRPr lang="en-US" dirty="0">
              <a:solidFill>
                <a:schemeClr val="tx2"/>
              </a:solidFill>
            </a:endParaRPr>
          </a:p>
        </p:txBody>
      </p:sp>
      <p:sp>
        <p:nvSpPr>
          <p:cNvPr id="3" name="Text Placeholder 2"/>
          <p:cNvSpPr>
            <a:spLocks noGrp="1"/>
          </p:cNvSpPr>
          <p:nvPr>
            <p:ph type="body" sz="quarter" idx="10"/>
          </p:nvPr>
        </p:nvSpPr>
        <p:spPr>
          <a:xfrm>
            <a:off x="381000" y="1905000"/>
            <a:ext cx="8382000" cy="4648200"/>
          </a:xfrm>
        </p:spPr>
        <p:txBody>
          <a:bodyPr>
            <a:normAutofit lnSpcReduction="10000"/>
          </a:bodyPr>
          <a:lstStyle/>
          <a:p>
            <a:r>
              <a:rPr lang="en-US" dirty="0" smtClean="0"/>
              <a:t>Education &amp; Experience</a:t>
            </a:r>
            <a:endParaRPr lang="en-US" dirty="0" smtClean="0"/>
          </a:p>
          <a:p>
            <a:pPr lvl="1"/>
            <a:r>
              <a:rPr lang="en-US" dirty="0" smtClean="0"/>
              <a:t>Been working as software developer since 1998</a:t>
            </a:r>
          </a:p>
          <a:p>
            <a:pPr lvl="1"/>
            <a:r>
              <a:rPr lang="en-US" dirty="0" smtClean="0"/>
              <a:t>MCAD(Microsoft Certified Application Developer) since 2002.</a:t>
            </a:r>
          </a:p>
          <a:p>
            <a:pPr lvl="1"/>
            <a:r>
              <a:rPr lang="en-US" dirty="0" smtClean="0"/>
              <a:t>Worked at Superfund as software developer where had to compare orders vs executions. </a:t>
            </a:r>
            <a:endParaRPr lang="en-US" dirty="0" smtClean="0"/>
          </a:p>
          <a:p>
            <a:pPr lvl="1"/>
            <a:endParaRPr lang="en-US" dirty="0" smtClean="0"/>
          </a:p>
          <a:p>
            <a:r>
              <a:rPr lang="en-US" dirty="0" smtClean="0"/>
              <a:t>Asycuda Experience</a:t>
            </a:r>
          </a:p>
          <a:p>
            <a:pPr lvl="1"/>
            <a:r>
              <a:rPr lang="en-US" dirty="0" smtClean="0"/>
              <a:t>Working with Asycuda since November 2012</a:t>
            </a:r>
          </a:p>
          <a:p>
            <a:pPr lvl="1"/>
            <a:r>
              <a:rPr lang="en-US" dirty="0" smtClean="0"/>
              <a:t>Started Ex-warehousing working with Lumped Entries etc.</a:t>
            </a:r>
            <a:endParaRPr lang="en-US" dirty="0" smtClean="0"/>
          </a:p>
        </p:txBody>
      </p:sp>
    </p:spTree>
    <p:extLst>
      <p:ext uri="{BB962C8B-B14F-4D97-AF65-F5344CB8AC3E}">
        <p14:creationId xmlns:p14="http://schemas.microsoft.com/office/powerpoint/2010/main" val="380385428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smtClean="0"/>
              <a:t>Ex-Warehousing Challenges.</a:t>
            </a:r>
            <a:endParaRPr lang="en-US" dirty="0"/>
          </a:p>
        </p:txBody>
      </p:sp>
      <p:sp>
        <p:nvSpPr>
          <p:cNvPr id="4" name="Text Placeholder 3"/>
          <p:cNvSpPr>
            <a:spLocks noGrp="1"/>
          </p:cNvSpPr>
          <p:nvPr>
            <p:ph type="body" sz="quarter" idx="10"/>
          </p:nvPr>
        </p:nvSpPr>
        <p:spPr/>
        <p:txBody>
          <a:bodyPr/>
          <a:lstStyle/>
          <a:p>
            <a:r>
              <a:rPr dirty="0" smtClean="0"/>
              <a:t>No one likes warehousing!</a:t>
            </a:r>
            <a:endParaRPr lang="en-US" dirty="0"/>
          </a:p>
        </p:txBody>
      </p:sp>
    </p:spTree>
    <p:extLst>
      <p:ext uri="{BB962C8B-B14F-4D97-AF65-F5344CB8AC3E}">
        <p14:creationId xmlns:p14="http://schemas.microsoft.com/office/powerpoint/2010/main" val="308555043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fontScale="90000"/>
          </a:bodyPr>
          <a:lstStyle/>
          <a:p>
            <a:r>
              <a:rPr lang="en-US" dirty="0" smtClean="0"/>
              <a:t>Ex-Warehousing challenges</a:t>
            </a:r>
            <a:r>
              <a:rPr lang="en-US" dirty="0" smtClean="0"/>
              <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1905000"/>
            <a:ext cx="8382000" cy="4648200"/>
          </a:xfrm>
        </p:spPr>
        <p:txBody>
          <a:bodyPr>
            <a:normAutofit lnSpcReduction="10000"/>
          </a:bodyPr>
          <a:lstStyle/>
          <a:p>
            <a:r>
              <a:rPr lang="en-US" dirty="0" smtClean="0"/>
              <a:t>No one likes ex-warehousing but its necessary.</a:t>
            </a:r>
          </a:p>
          <a:p>
            <a:r>
              <a:rPr lang="en-US" dirty="0" smtClean="0"/>
              <a:t>Core of </a:t>
            </a:r>
            <a:r>
              <a:rPr lang="en-US" dirty="0" err="1" smtClean="0"/>
              <a:t>Ez</a:t>
            </a:r>
            <a:r>
              <a:rPr lang="en-US" dirty="0" smtClean="0"/>
              <a:t>-Asycuda-toolkit centered around solving these problems quickly and efficiently.</a:t>
            </a:r>
          </a:p>
          <a:p>
            <a:r>
              <a:rPr lang="en-US" dirty="0" smtClean="0"/>
              <a:t>Challenges of Ex-warehousing</a:t>
            </a:r>
          </a:p>
          <a:p>
            <a:pPr lvl="1"/>
            <a:r>
              <a:rPr lang="en-US" dirty="0" smtClean="0"/>
              <a:t>Sales Allocation (matching sales to Asycuda entries). FIFO basis.</a:t>
            </a:r>
          </a:p>
          <a:p>
            <a:pPr lvl="1"/>
            <a:r>
              <a:rPr lang="en-US" dirty="0" smtClean="0"/>
              <a:t>Manage POS Inventory, Sales, Asycuda Entries.(a lot of data)</a:t>
            </a:r>
          </a:p>
          <a:p>
            <a:pPr lvl="1"/>
            <a:r>
              <a:rPr lang="en-US" dirty="0" smtClean="0"/>
              <a:t>Reconciliation</a:t>
            </a:r>
            <a:r>
              <a:rPr lang="en-US" dirty="0" smtClean="0"/>
              <a:t>:- Tracking down allocation errors and fixing them.</a:t>
            </a:r>
            <a:endParaRPr lang="en-US" dirty="0" smtClean="0"/>
          </a:p>
          <a:p>
            <a:pPr marL="517525" lvl="1" indent="0">
              <a:buNone/>
            </a:pPr>
            <a:r>
              <a:rPr lang="en-US" dirty="0" smtClean="0"/>
              <a:t>				</a:t>
            </a:r>
          </a:p>
        </p:txBody>
      </p:sp>
    </p:spTree>
    <p:extLst>
      <p:ext uri="{BB962C8B-B14F-4D97-AF65-F5344CB8AC3E}">
        <p14:creationId xmlns:p14="http://schemas.microsoft.com/office/powerpoint/2010/main" val="317365194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Ex-Warehousing Challenges</a:t>
            </a:r>
            <a:r>
              <a:rPr lang="en-US" dirty="0" smtClean="0"/>
              <a:t/>
            </a:r>
            <a:br>
              <a:rPr lang="en-US" dirty="0" smtClean="0"/>
            </a:br>
            <a:r>
              <a:rPr lang="en-US" sz="3600" dirty="0" smtClean="0">
                <a:solidFill>
                  <a:schemeClr val="tx2"/>
                </a:solidFill>
              </a:rPr>
              <a:t>Complicated Process</a:t>
            </a:r>
            <a:endParaRPr lang="en-US" dirty="0">
              <a:solidFill>
                <a:schemeClr val="tx2"/>
              </a:solidFill>
            </a:endParaRPr>
          </a:p>
        </p:txBody>
      </p:sp>
      <p:sp>
        <p:nvSpPr>
          <p:cNvPr id="3" name="Text Placeholder 2"/>
          <p:cNvSpPr>
            <a:spLocks noGrp="1"/>
          </p:cNvSpPr>
          <p:nvPr>
            <p:ph type="body" sz="quarter" idx="10"/>
          </p:nvPr>
        </p:nvSpPr>
        <p:spPr>
          <a:xfrm>
            <a:off x="381000" y="1905000"/>
            <a:ext cx="8382000" cy="4648200"/>
          </a:xfrm>
        </p:spPr>
        <p:txBody>
          <a:bodyPr>
            <a:normAutofit fontScale="92500"/>
          </a:bodyPr>
          <a:lstStyle/>
          <a:p>
            <a:r>
              <a:rPr lang="en-US" dirty="0" smtClean="0"/>
              <a:t>Reasons for complications:</a:t>
            </a:r>
          </a:p>
          <a:p>
            <a:pPr lvl="1"/>
            <a:r>
              <a:rPr lang="en-US" dirty="0" smtClean="0"/>
              <a:t>Items can span multiple entries</a:t>
            </a:r>
          </a:p>
          <a:p>
            <a:pPr lvl="1"/>
            <a:r>
              <a:rPr lang="en-US" dirty="0" smtClean="0"/>
              <a:t>Manually sorting thru the data is quite time consuming.</a:t>
            </a:r>
          </a:p>
          <a:p>
            <a:pPr lvl="1"/>
            <a:r>
              <a:rPr lang="en-US" dirty="0" smtClean="0"/>
              <a:t>Asycuda User Interface do not support the level of cross cutting searches needed to quickly track down errors.</a:t>
            </a:r>
          </a:p>
          <a:p>
            <a:r>
              <a:rPr lang="en-US" dirty="0" smtClean="0"/>
              <a:t>Currently all can agree that Ex-warehousing can be come a growing problem for both customs and warehouse operations with each year of operations.</a:t>
            </a:r>
            <a:endParaRPr lang="en-US" dirty="0" smtClean="0"/>
          </a:p>
          <a:p>
            <a:pPr marL="517525" lvl="1" indent="0">
              <a:buNone/>
            </a:pPr>
            <a:r>
              <a:rPr lang="en-US" dirty="0" smtClean="0"/>
              <a:t>				</a:t>
            </a:r>
          </a:p>
        </p:txBody>
      </p:sp>
    </p:spTree>
    <p:extLst>
      <p:ext uri="{BB962C8B-B14F-4D97-AF65-F5344CB8AC3E}">
        <p14:creationId xmlns:p14="http://schemas.microsoft.com/office/powerpoint/2010/main" val="2454253771"/>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err="1" smtClean="0"/>
              <a:t>Ez</a:t>
            </a:r>
            <a:r>
              <a:rPr dirty="0" smtClean="0"/>
              <a:t>-Asycuda Toolkit</a:t>
            </a:r>
            <a:endParaRPr lang="en-US" dirty="0"/>
          </a:p>
        </p:txBody>
      </p:sp>
      <p:sp>
        <p:nvSpPr>
          <p:cNvPr id="4" name="Text Placeholder 3"/>
          <p:cNvSpPr>
            <a:spLocks noGrp="1"/>
          </p:cNvSpPr>
          <p:nvPr>
            <p:ph type="body" sz="quarter" idx="10"/>
          </p:nvPr>
        </p:nvSpPr>
        <p:spPr/>
        <p:txBody>
          <a:bodyPr/>
          <a:lstStyle/>
          <a:p>
            <a:r>
              <a:rPr dirty="0" smtClean="0"/>
              <a:t>The Solution</a:t>
            </a:r>
            <a:endParaRPr lang="en-US" dirty="0"/>
          </a:p>
        </p:txBody>
      </p:sp>
    </p:spTree>
    <p:extLst>
      <p:ext uri="{BB962C8B-B14F-4D97-AF65-F5344CB8AC3E}">
        <p14:creationId xmlns:p14="http://schemas.microsoft.com/office/powerpoint/2010/main" val="3455427660"/>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err="1" smtClean="0"/>
              <a:t>Ez</a:t>
            </a:r>
            <a:r>
              <a:rPr lang="en-US" dirty="0" smtClean="0"/>
              <a:t>-Asycuda Toolkit</a:t>
            </a:r>
            <a:r>
              <a:rPr lang="en-US" dirty="0" smtClean="0"/>
              <a:t/>
            </a:r>
            <a:br>
              <a:rPr lang="en-US" dirty="0" smtClean="0"/>
            </a:br>
            <a:r>
              <a:rPr lang="en-US" sz="3600" dirty="0" smtClean="0">
                <a:solidFill>
                  <a:schemeClr val="tx2"/>
                </a:solidFill>
              </a:rPr>
              <a:t>Tools to get the job done quick and easy!</a:t>
            </a:r>
            <a:endParaRPr lang="en-US" dirty="0">
              <a:solidFill>
                <a:schemeClr val="tx2"/>
              </a:solidFill>
            </a:endParaRPr>
          </a:p>
        </p:txBody>
      </p:sp>
      <p:sp>
        <p:nvSpPr>
          <p:cNvPr id="3" name="Text Placeholder 2"/>
          <p:cNvSpPr>
            <a:spLocks noGrp="1"/>
          </p:cNvSpPr>
          <p:nvPr>
            <p:ph type="body" sz="quarter" idx="10"/>
          </p:nvPr>
        </p:nvSpPr>
        <p:spPr>
          <a:xfrm>
            <a:off x="381000" y="1905000"/>
            <a:ext cx="8382000" cy="4648200"/>
          </a:xfrm>
        </p:spPr>
        <p:txBody>
          <a:bodyPr>
            <a:normAutofit fontScale="92500" lnSpcReduction="10000"/>
          </a:bodyPr>
          <a:lstStyle/>
          <a:p>
            <a:r>
              <a:rPr lang="en-US" dirty="0" smtClean="0"/>
              <a:t>Software allocates sales based on FIFO method.</a:t>
            </a:r>
          </a:p>
          <a:p>
            <a:r>
              <a:rPr lang="en-US" dirty="0" smtClean="0"/>
              <a:t>Creates Inventory Map</a:t>
            </a:r>
          </a:p>
          <a:p>
            <a:r>
              <a:rPr lang="en-US" dirty="0" smtClean="0"/>
              <a:t>Fully Electronic: supports Asycuda xml files, Exce</a:t>
            </a:r>
            <a:r>
              <a:rPr lang="en-US" dirty="0" smtClean="0"/>
              <a:t>l Files (POS Stock report and sales.)</a:t>
            </a:r>
          </a:p>
          <a:p>
            <a:r>
              <a:rPr lang="en-US" dirty="0" smtClean="0"/>
              <a:t>Imports and manage all data independent of Asycuda. Giving total flexibility and opens up possibilities that are impossible currently in Asycuda.</a:t>
            </a:r>
          </a:p>
          <a:p>
            <a:r>
              <a:rPr lang="en-US" dirty="0" smtClean="0"/>
              <a:t>Design to work with large volumes of data.</a:t>
            </a:r>
          </a:p>
          <a:p>
            <a:r>
              <a:rPr lang="en-US" dirty="0" smtClean="0"/>
              <a:t>Designed specifically with Ex-warehousing in mind.</a:t>
            </a:r>
          </a:p>
          <a:p>
            <a:pPr marL="517525" lvl="1" indent="0">
              <a:buNone/>
            </a:pPr>
            <a:r>
              <a:rPr lang="en-US" dirty="0" smtClean="0"/>
              <a:t>				</a:t>
            </a:r>
          </a:p>
        </p:txBody>
      </p:sp>
    </p:spTree>
    <p:extLst>
      <p:ext uri="{BB962C8B-B14F-4D97-AF65-F5344CB8AC3E}">
        <p14:creationId xmlns:p14="http://schemas.microsoft.com/office/powerpoint/2010/main" val="2533833810"/>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err="1" smtClean="0"/>
              <a:t>Ez</a:t>
            </a:r>
            <a:r>
              <a:rPr dirty="0" smtClean="0"/>
              <a:t>-Asycuda Toolkit</a:t>
            </a:r>
            <a:endParaRPr lang="en-US" dirty="0"/>
          </a:p>
        </p:txBody>
      </p:sp>
      <p:sp>
        <p:nvSpPr>
          <p:cNvPr id="4" name="Text Placeholder 3"/>
          <p:cNvSpPr>
            <a:spLocks noGrp="1"/>
          </p:cNvSpPr>
          <p:nvPr>
            <p:ph type="body" sz="quarter" idx="10"/>
          </p:nvPr>
        </p:nvSpPr>
        <p:spPr/>
        <p:txBody>
          <a:bodyPr/>
          <a:lstStyle/>
          <a:p>
            <a:pPr algn="ctr"/>
            <a:r>
              <a:rPr dirty="0" smtClean="0"/>
              <a:t>Demo</a:t>
            </a:r>
            <a:endParaRPr lang="en-US" dirty="0"/>
          </a:p>
        </p:txBody>
      </p:sp>
    </p:spTree>
    <p:extLst>
      <p:ext uri="{BB962C8B-B14F-4D97-AF65-F5344CB8AC3E}">
        <p14:creationId xmlns:p14="http://schemas.microsoft.com/office/powerpoint/2010/main" val="1360354054"/>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err="1" smtClean="0"/>
              <a:t>Ez</a:t>
            </a:r>
            <a:r>
              <a:rPr lang="en-US" dirty="0" smtClean="0"/>
              <a:t>-Asycuda Toolkit</a:t>
            </a:r>
            <a:r>
              <a:rPr lang="en-US" dirty="0" smtClean="0"/>
              <a:t/>
            </a:r>
            <a:br>
              <a:rPr lang="en-US" dirty="0" smtClean="0"/>
            </a:br>
            <a:r>
              <a:rPr lang="en-US" sz="3600" dirty="0" smtClean="0">
                <a:solidFill>
                  <a:schemeClr val="tx2"/>
                </a:solidFill>
              </a:rPr>
              <a:t>List of </a:t>
            </a:r>
            <a:r>
              <a:rPr lang="en-US" sz="3600" dirty="0" err="1" smtClean="0">
                <a:solidFill>
                  <a:schemeClr val="tx2"/>
                </a:solidFill>
              </a:rPr>
              <a:t>Possiblities</a:t>
            </a:r>
            <a:endParaRPr lang="en-US" dirty="0">
              <a:solidFill>
                <a:schemeClr val="tx2"/>
              </a:solidFill>
            </a:endParaRPr>
          </a:p>
        </p:txBody>
      </p:sp>
      <p:sp>
        <p:nvSpPr>
          <p:cNvPr id="3" name="Text Placeholder 2"/>
          <p:cNvSpPr>
            <a:spLocks noGrp="1"/>
          </p:cNvSpPr>
          <p:nvPr>
            <p:ph type="body" sz="quarter" idx="10"/>
          </p:nvPr>
        </p:nvSpPr>
        <p:spPr>
          <a:xfrm>
            <a:off x="381000" y="1905000"/>
            <a:ext cx="8382000" cy="4648200"/>
          </a:xfrm>
        </p:spPr>
        <p:txBody>
          <a:bodyPr>
            <a:normAutofit fontScale="92500" lnSpcReduction="10000"/>
          </a:bodyPr>
          <a:lstStyle/>
          <a:p>
            <a:r>
              <a:rPr lang="en-US" dirty="0" smtClean="0"/>
              <a:t>Software allocates sales based on FIFO method.</a:t>
            </a:r>
          </a:p>
          <a:p>
            <a:r>
              <a:rPr lang="en-US" dirty="0" smtClean="0"/>
              <a:t>Creates Inventory Map</a:t>
            </a:r>
          </a:p>
          <a:p>
            <a:r>
              <a:rPr lang="en-US" dirty="0" smtClean="0"/>
              <a:t>Fully Electronic: supports Asycuda xml files, Exce</a:t>
            </a:r>
            <a:r>
              <a:rPr lang="en-US" dirty="0" smtClean="0"/>
              <a:t>l Files (POS Stock report and sales.)</a:t>
            </a:r>
          </a:p>
          <a:p>
            <a:r>
              <a:rPr lang="en-US" dirty="0" smtClean="0"/>
              <a:t>Imports and manage all data independent of Asycuda. Giving total flexibility and opens up possibilities that are impossible currently in Asycuda.</a:t>
            </a:r>
          </a:p>
          <a:p>
            <a:r>
              <a:rPr lang="en-US" dirty="0" smtClean="0"/>
              <a:t>Design to work with large volumes of data.</a:t>
            </a:r>
          </a:p>
          <a:p>
            <a:r>
              <a:rPr lang="en-US" dirty="0" smtClean="0"/>
              <a:t>Designed specifically with Ex-warehousing in mind.</a:t>
            </a:r>
          </a:p>
          <a:p>
            <a:pPr marL="517525" lvl="1" indent="0">
              <a:buNone/>
            </a:pPr>
            <a:r>
              <a:rPr lang="en-US" dirty="0" smtClean="0"/>
              <a:t>				</a:t>
            </a:r>
          </a:p>
        </p:txBody>
      </p:sp>
    </p:spTree>
    <p:extLst>
      <p:ext uri="{BB962C8B-B14F-4D97-AF65-F5344CB8AC3E}">
        <p14:creationId xmlns:p14="http://schemas.microsoft.com/office/powerpoint/2010/main" val="3938475849"/>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Blue Segoe 4-3 template-template_April-17-2007">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DC09DAB-225A-4858-B846-84C0E3F3AFF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Sample presentation slides (Stipple blue design)</Template>
  <TotalTime>652</TotalTime>
  <Words>2272</Words>
  <Application>Microsoft Office PowerPoint</Application>
  <PresentationFormat>On-screen Show (4:3)</PresentationFormat>
  <Paragraphs>159</Paragraphs>
  <Slides>16</Slides>
  <Notes>16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Arial</vt:lpstr>
      <vt:lpstr>Calibri</vt:lpstr>
      <vt:lpstr>Courier New</vt:lpstr>
      <vt:lpstr>Segoe</vt:lpstr>
      <vt:lpstr>Wingdings</vt:lpstr>
      <vt:lpstr>Blue Segoe 4-3 template-template_April-17-2007</vt:lpstr>
      <vt:lpstr>White with Courier font for code slides</vt:lpstr>
      <vt:lpstr>Ez-Asycuda Toolkit For Grenada Customs</vt:lpstr>
      <vt:lpstr>Introduction About Me</vt:lpstr>
      <vt:lpstr>Ex-Warehousing Challenges.</vt:lpstr>
      <vt:lpstr>Ex-Warehousing challenges </vt:lpstr>
      <vt:lpstr>Ex-Warehousing Challenges Complicated Process</vt:lpstr>
      <vt:lpstr>Ez-Asycuda Toolkit</vt:lpstr>
      <vt:lpstr>Ez-Asycuda Toolkit Tools to get the job done quick and easy!</vt:lpstr>
      <vt:lpstr>Ez-Asycuda Toolkit</vt:lpstr>
      <vt:lpstr>Ez-Asycuda Toolkit List of Possiblities</vt:lpstr>
      <vt:lpstr>Ez-Asycuda Toolkit</vt:lpstr>
      <vt:lpstr>Ez-Asycuda Toolkit List of Possibilities</vt:lpstr>
      <vt:lpstr>Ez-Asycuda Toolkit</vt:lpstr>
      <vt:lpstr>Ez-Asycuda Toolkit Technical Considerations</vt:lpstr>
      <vt:lpstr>PowerPoint Template Subtitle color</vt:lpstr>
      <vt:lpstr>Ez-Asycuda Toolkit</vt:lpstr>
      <vt:lpstr>Ez-Asycuda Toolkit Initial Cost Estimate</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Ez-Asycuda Toolkit For Grenada Customs</dc:title>
  <dc:creator>joeseph bartholomew</dc:creator>
  <cp:keywords/>
  <cp:lastModifiedBy>joeseph bartholomew</cp:lastModifiedBy>
  <cp:revision>11</cp:revision>
  <dcterms:created xsi:type="dcterms:W3CDTF">2015-12-23T08:51:12Z</dcterms:created>
  <dcterms:modified xsi:type="dcterms:W3CDTF">2015-12-23T19:43:30Z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TC102867769990</vt:lpwstr>
  </property>
</Properties>
</file>