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8" r:id="rId2"/>
    <p:sldId id="289" r:id="rId3"/>
    <p:sldId id="274" r:id="rId4"/>
    <p:sldId id="290" r:id="rId5"/>
    <p:sldId id="293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jay Gaudel" initials="BG" lastIdx="1" clrIdx="0">
    <p:extLst>
      <p:ext uri="{19B8F6BF-5375-455C-9EA6-DF929625EA0E}">
        <p15:presenceInfo xmlns:p15="http://schemas.microsoft.com/office/powerpoint/2012/main" userId="d7befaef90d3b9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EB3CF-6B64-43EE-97D6-09E674434FD3}" v="14" dt="2021-07-04T10:28:02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A0FC-DB7F-4804-B704-D8195B31C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8ED6B-902F-4A97-8A22-02365762F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Bijay Gaudel</a:t>
            </a:r>
          </a:p>
        </p:txBody>
      </p:sp>
    </p:spTree>
    <p:extLst>
      <p:ext uri="{BB962C8B-B14F-4D97-AF65-F5344CB8AC3E}">
        <p14:creationId xmlns:p14="http://schemas.microsoft.com/office/powerpoint/2010/main" val="4263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E0BE12-E19B-44BA-8E73-05E3E0AF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0" y="907092"/>
            <a:ext cx="8615680" cy="50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26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TensorFlow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6537CF-1500-45C8-A8B2-55AA798B4D3B}"/>
              </a:ext>
            </a:extLst>
          </p:cNvPr>
          <p:cNvSpPr txBox="1"/>
          <p:nvPr/>
        </p:nvSpPr>
        <p:spPr>
          <a:xfrm>
            <a:off x="2255520" y="1729740"/>
            <a:ext cx="8524240" cy="2941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Google open-source high level library for numerical computation (Mostly used in Machine learning and deep learning).</a:t>
            </a:r>
          </a:p>
          <a:p>
            <a:pPr marL="285750" indent="-28575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Developed by Google Brain team</a:t>
            </a:r>
          </a:p>
          <a:p>
            <a:pPr marL="285750" indent="-28575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First release : November 9, 2015</a:t>
            </a:r>
          </a:p>
        </p:txBody>
      </p:sp>
    </p:spTree>
    <p:extLst>
      <p:ext uri="{BB962C8B-B14F-4D97-AF65-F5344CB8AC3E}">
        <p14:creationId xmlns:p14="http://schemas.microsoft.com/office/powerpoint/2010/main" val="185259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26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TensorFlow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EE314AD-FFB5-4A2D-9C27-276D0ED05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33" y="1901943"/>
            <a:ext cx="7369033" cy="33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8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26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TensorFlow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50DE858-0C46-495F-A69D-1CE3F06528C5}"/>
              </a:ext>
            </a:extLst>
          </p:cNvPr>
          <p:cNvSpPr txBox="1"/>
          <p:nvPr/>
        </p:nvSpPr>
        <p:spPr>
          <a:xfrm>
            <a:off x="1885950" y="1409700"/>
            <a:ext cx="3563556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>
              <a:spcBef>
                <a:spcPts val="0"/>
              </a:spcBef>
              <a:spcAft>
                <a:spcPts val="1000"/>
              </a:spcAft>
            </a:pPr>
            <a:r>
              <a:rPr lang="en-US" sz="2400" b="1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</a:rPr>
              <a:t>    Compile</a:t>
            </a:r>
            <a:endParaRPr lang="en-US" sz="2400" b="1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800100" indent="-3429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Loss function</a:t>
            </a:r>
          </a:p>
          <a:p>
            <a:pPr marL="800100" indent="-3429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Optimizer </a:t>
            </a:r>
          </a:p>
          <a:p>
            <a:pPr marL="800100" indent="-342900" rtl="0" fontAlgn="base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Evaluation metrics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6D5B5-5F8E-49F7-B0F5-5549037F0C7D}"/>
              </a:ext>
            </a:extLst>
          </p:cNvPr>
          <p:cNvSpPr txBox="1"/>
          <p:nvPr/>
        </p:nvSpPr>
        <p:spPr>
          <a:xfrm>
            <a:off x="6660129" y="1238251"/>
            <a:ext cx="3893571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>
              <a:spcBef>
                <a:spcPts val="0"/>
              </a:spcBef>
              <a:spcAft>
                <a:spcPts val="10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        </a:t>
            </a:r>
            <a:r>
              <a:rPr lang="en-US" sz="1800" b="1" i="0" u="none" strike="noStrike" dirty="0">
                <a:solidFill>
                  <a:srgbClr val="980000"/>
                </a:solidFill>
                <a:effectLst/>
                <a:latin typeface="Impact" panose="020B0806030902050204" pitchFamily="34" charset="0"/>
              </a:rPr>
              <a:t> </a:t>
            </a:r>
            <a:r>
              <a:rPr lang="en-US" sz="2400" b="1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</a:rPr>
              <a:t>Training</a:t>
            </a:r>
            <a:endParaRPr lang="en-US" sz="2400" b="1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800100" indent="-3429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Train datasets</a:t>
            </a:r>
          </a:p>
          <a:p>
            <a:pPr marL="800100" indent="-3429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Validation datasets </a:t>
            </a:r>
          </a:p>
          <a:p>
            <a:pPr marL="800100" indent="-342900" rtl="0" fontAlgn="base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Epochs, batch size,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</a:rPr>
              <a:t>etc</a:t>
            </a:r>
            <a:endParaRPr lang="en-US" sz="240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DECDE-6A36-4AB6-8F35-B8FAFB15ED37}"/>
              </a:ext>
            </a:extLst>
          </p:cNvPr>
          <p:cNvSpPr txBox="1"/>
          <p:nvPr/>
        </p:nvSpPr>
        <p:spPr>
          <a:xfrm>
            <a:off x="2128838" y="4455076"/>
            <a:ext cx="6105524" cy="866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spcBef>
                <a:spcPts val="0"/>
              </a:spcBef>
              <a:spcAft>
                <a:spcPts val="1000"/>
              </a:spcAft>
            </a:pPr>
            <a:r>
              <a:rPr lang="en-US" sz="2000" i="0" u="none" strike="noStrike" dirty="0">
                <a:solidFill>
                  <a:srgbClr val="980000"/>
                </a:solidFill>
                <a:effectLst/>
              </a:rPr>
              <a:t> </a:t>
            </a:r>
            <a:r>
              <a:rPr lang="en-US" sz="2400" b="1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</a:rPr>
              <a:t>Evaluation</a:t>
            </a:r>
            <a:endParaRPr lang="en-US" sz="2400" b="1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742950" indent="-285750" rtl="0" fontAlgn="base"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ADF8C-BB3F-4006-8A5A-E9A814068135}"/>
              </a:ext>
            </a:extLst>
          </p:cNvPr>
          <p:cNvSpPr txBox="1"/>
          <p:nvPr/>
        </p:nvSpPr>
        <p:spPr>
          <a:xfrm>
            <a:off x="7119938" y="4455448"/>
            <a:ext cx="3563556" cy="866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spcBef>
                <a:spcPts val="0"/>
              </a:spcBef>
              <a:spcAft>
                <a:spcPts val="1000"/>
              </a:spcAft>
            </a:pPr>
            <a:r>
              <a:rPr lang="en-US" sz="2400" b="1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</a:rPr>
              <a:t>Prediction: </a:t>
            </a:r>
            <a:endParaRPr lang="en-US" sz="2400" b="1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742950" indent="-285750" rtl="0" fontAlgn="base"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 data</a:t>
            </a:r>
          </a:p>
        </p:txBody>
      </p:sp>
    </p:spTree>
    <p:extLst>
      <p:ext uri="{BB962C8B-B14F-4D97-AF65-F5344CB8AC3E}">
        <p14:creationId xmlns:p14="http://schemas.microsoft.com/office/powerpoint/2010/main" val="36598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26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TensorFlow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5C7AC43-4915-4177-8685-461F6F7D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33" y="1929765"/>
            <a:ext cx="7267493" cy="401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B17136-F5C3-478F-B28B-933320BE540B}"/>
              </a:ext>
            </a:extLst>
          </p:cNvPr>
          <p:cNvSpPr txBox="1"/>
          <p:nvPr/>
        </p:nvSpPr>
        <p:spPr>
          <a:xfrm>
            <a:off x="5010785" y="1152526"/>
            <a:ext cx="194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 Beginners </a:t>
            </a:r>
          </a:p>
        </p:txBody>
      </p:sp>
    </p:spTree>
    <p:extLst>
      <p:ext uri="{BB962C8B-B14F-4D97-AF65-F5344CB8AC3E}">
        <p14:creationId xmlns:p14="http://schemas.microsoft.com/office/powerpoint/2010/main" val="111312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26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TensorFlow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ED5C10-4FB6-425E-8DCB-14EF5FF1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88" y="1943736"/>
            <a:ext cx="7740623" cy="4091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1E59C0-C79D-4E37-8A39-D80ED90D59C8}"/>
              </a:ext>
            </a:extLst>
          </p:cNvPr>
          <p:cNvSpPr txBox="1"/>
          <p:nvPr/>
        </p:nvSpPr>
        <p:spPr>
          <a:xfrm>
            <a:off x="5010785" y="1219201"/>
            <a:ext cx="194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 Expert </a:t>
            </a:r>
          </a:p>
        </p:txBody>
      </p:sp>
    </p:spTree>
    <p:extLst>
      <p:ext uri="{BB962C8B-B14F-4D97-AF65-F5344CB8AC3E}">
        <p14:creationId xmlns:p14="http://schemas.microsoft.com/office/powerpoint/2010/main" val="115858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3573</TotalTime>
  <Words>121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Courier New</vt:lpstr>
      <vt:lpstr>Impact</vt:lpstr>
      <vt:lpstr>Tw Cen MT</vt:lpstr>
      <vt:lpstr>Circuit</vt:lpstr>
      <vt:lpstr>Frameworks</vt:lpstr>
      <vt:lpstr>PowerPoint Presentation</vt:lpstr>
      <vt:lpstr>   TensorFlow</vt:lpstr>
      <vt:lpstr>   TensorFlow</vt:lpstr>
      <vt:lpstr>   TensorFlow</vt:lpstr>
      <vt:lpstr>   TensorFlow</vt:lpstr>
      <vt:lpstr>   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</dc:title>
  <dc:creator>Bijay Gaudel</dc:creator>
  <cp:lastModifiedBy>Bijay Gaudel</cp:lastModifiedBy>
  <cp:revision>11</cp:revision>
  <dcterms:created xsi:type="dcterms:W3CDTF">2021-06-07T08:47:12Z</dcterms:created>
  <dcterms:modified xsi:type="dcterms:W3CDTF">2021-07-05T15:18:16Z</dcterms:modified>
</cp:coreProperties>
</file>