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4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523880" y="2353320"/>
            <a:ext cx="8869680" cy="115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Agency FB"/>
              </a:rPr>
              <a:t>Projet 3 </a:t>
            </a:r>
            <a:endParaRPr lang="fr-FR" sz="60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fr-FR" sz="4400" b="0" strike="noStrike" spc="-1">
                <a:solidFill>
                  <a:srgbClr val="000000"/>
                </a:solidFill>
                <a:latin typeface="Agency FB"/>
              </a:rPr>
              <a:t>Revue</a:t>
            </a:r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4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384192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Agency FB"/>
              </a:rPr>
              <a:t>Avancées</a:t>
            </a:r>
            <a:endParaRPr lang="fr-FR" sz="6000" b="0" strike="noStrike" spc="-1">
              <a:latin typeface="Arial"/>
            </a:endParaRPr>
          </a:p>
        </p:txBody>
      </p:sp>
      <p:sp>
        <p:nvSpPr>
          <p:cNvPr id="79" name="ZoneTexte 7"/>
          <p:cNvSpPr/>
          <p:nvPr/>
        </p:nvSpPr>
        <p:spPr>
          <a:xfrm>
            <a:off x="5400000" y="1440000"/>
            <a:ext cx="1439640" cy="58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3600" b="0" strike="noStrike" spc="-1">
                <a:solidFill>
                  <a:srgbClr val="000000"/>
                </a:solidFill>
                <a:latin typeface="Agency FB"/>
                <a:ea typeface="DejaVu Sans"/>
              </a:rPr>
              <a:t>Trello</a:t>
            </a:r>
            <a:endParaRPr lang="fr-FR" sz="3600" b="0" strike="noStrike" spc="-1">
              <a:latin typeface="Arial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9" y="2143484"/>
            <a:ext cx="10571270" cy="23779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4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6000" b="0" strike="noStrike" spc="-1" dirty="0">
                <a:solidFill>
                  <a:srgbClr val="000000"/>
                </a:solidFill>
                <a:latin typeface="Agency FB"/>
              </a:rPr>
              <a:t>Avancées</a:t>
            </a:r>
            <a:endParaRPr lang="fr-FR" sz="6000" b="0" strike="noStrike" spc="-1" dirty="0">
              <a:latin typeface="Arial"/>
            </a:endParaRPr>
          </a:p>
        </p:txBody>
      </p:sp>
      <p:sp>
        <p:nvSpPr>
          <p:cNvPr id="82" name="ZoneTexte 1"/>
          <p:cNvSpPr/>
          <p:nvPr/>
        </p:nvSpPr>
        <p:spPr>
          <a:xfrm>
            <a:off x="4680000" y="915840"/>
            <a:ext cx="3717551" cy="58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3600" b="0" strike="noStrike" spc="-1" dirty="0" smtClean="0">
                <a:solidFill>
                  <a:srgbClr val="000000"/>
                </a:solidFill>
                <a:latin typeface="Agency FB"/>
                <a:ea typeface="DejaVu Sans"/>
              </a:rPr>
              <a:t>Création de personnage</a:t>
            </a:r>
            <a:endParaRPr lang="fr-FR" sz="3600" b="0" strike="noStrike" spc="-1" dirty="0"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67" y="1908772"/>
            <a:ext cx="8963154" cy="42232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4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57440" y="23148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Agency FB"/>
              </a:rPr>
              <a:t>Retro</a:t>
            </a:r>
            <a:endParaRPr lang="fr-FR" sz="6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4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57440" y="23148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Agency FB"/>
              </a:rPr>
              <a:t>Conclusion</a:t>
            </a:r>
            <a:endParaRPr lang="fr-FR" sz="6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</TotalTime>
  <Words>11</Words>
  <Application>Microsoft Office PowerPoint</Application>
  <PresentationFormat>Grand écran</PresentationFormat>
  <Paragraphs>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Agency FB</vt:lpstr>
      <vt:lpstr>Arial</vt:lpstr>
      <vt:lpstr>DejaVu Sans</vt:lpstr>
      <vt:lpstr>Symbol</vt:lpstr>
      <vt:lpstr>Wingdings</vt:lpstr>
      <vt:lpstr>Office Theme</vt:lpstr>
      <vt:lpstr>Office Theme</vt:lpstr>
      <vt:lpstr>Projet 3 </vt:lpstr>
      <vt:lpstr>Avancées</vt:lpstr>
      <vt:lpstr>Avancées</vt:lpstr>
      <vt:lpstr>Retro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</dc:title>
  <dc:subject/>
  <dc:creator>stagiaire</dc:creator>
  <dc:description/>
  <cp:lastModifiedBy>stagiaire</cp:lastModifiedBy>
  <cp:revision>15</cp:revision>
  <dcterms:created xsi:type="dcterms:W3CDTF">2022-01-14T09:07:23Z</dcterms:created>
  <dcterms:modified xsi:type="dcterms:W3CDTF">2022-03-11T12:41:58Z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6</vt:i4>
  </property>
</Properties>
</file>