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57" d="100"/>
          <a:sy n="57" d="100"/>
        </p:scale>
        <p:origin x="48" y="7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35F54-69E7-420E-91A3-F779D608DB36}" type="datetimeFigureOut">
              <a:rPr lang="fr-FR" smtClean="0"/>
              <a:t>14/01/2022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27B9B-23A4-466F-986B-3BB8AF691C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3596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35F54-69E7-420E-91A3-F779D608DB36}" type="datetimeFigureOut">
              <a:rPr lang="fr-FR" smtClean="0"/>
              <a:t>14/01/2022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27B9B-23A4-466F-986B-3BB8AF691C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2912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35F54-69E7-420E-91A3-F779D608DB36}" type="datetimeFigureOut">
              <a:rPr lang="fr-FR" smtClean="0"/>
              <a:t>14/01/2022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27B9B-23A4-466F-986B-3BB8AF691C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8902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35F54-69E7-420E-91A3-F779D608DB36}" type="datetimeFigureOut">
              <a:rPr lang="fr-FR" smtClean="0"/>
              <a:t>14/01/2022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27B9B-23A4-466F-986B-3BB8AF691C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444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35F54-69E7-420E-91A3-F779D608DB36}" type="datetimeFigureOut">
              <a:rPr lang="fr-FR" smtClean="0"/>
              <a:t>14/01/2022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27B9B-23A4-466F-986B-3BB8AF691C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7658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35F54-69E7-420E-91A3-F779D608DB36}" type="datetimeFigureOut">
              <a:rPr lang="fr-FR" smtClean="0"/>
              <a:t>14/01/2022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27B9B-23A4-466F-986B-3BB8AF691C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3778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35F54-69E7-420E-91A3-F779D608DB36}" type="datetimeFigureOut">
              <a:rPr lang="fr-FR" smtClean="0"/>
              <a:t>14/01/2022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27B9B-23A4-466F-986B-3BB8AF691C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0055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35F54-69E7-420E-91A3-F779D608DB36}" type="datetimeFigureOut">
              <a:rPr lang="fr-FR" smtClean="0"/>
              <a:t>14/01/2022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27B9B-23A4-466F-986B-3BB8AF691C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6861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35F54-69E7-420E-91A3-F779D608DB36}" type="datetimeFigureOut">
              <a:rPr lang="fr-FR" smtClean="0"/>
              <a:t>14/01/2022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27B9B-23A4-466F-986B-3BB8AF691C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7659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35F54-69E7-420E-91A3-F779D608DB36}" type="datetimeFigureOut">
              <a:rPr lang="fr-FR" smtClean="0"/>
              <a:t>14/01/2022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27B9B-23A4-466F-986B-3BB8AF691C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0722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35F54-69E7-420E-91A3-F779D608DB36}" type="datetimeFigureOut">
              <a:rPr lang="fr-FR" smtClean="0"/>
              <a:t>14/01/2022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27B9B-23A4-466F-986B-3BB8AF691C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7127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35F54-69E7-420E-91A3-F779D608DB36}" type="datetimeFigureOut">
              <a:rPr lang="fr-FR" smtClean="0"/>
              <a:t>14/01/2022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27B9B-23A4-466F-986B-3BB8AF691C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0533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2353235"/>
            <a:ext cx="8870576" cy="1156727"/>
          </a:xfrm>
        </p:spPr>
        <p:txBody>
          <a:bodyPr>
            <a:normAutofit/>
          </a:bodyPr>
          <a:lstStyle/>
          <a:p>
            <a:r>
              <a:rPr lang="fr-FR" dirty="0" smtClean="0">
                <a:latin typeface="Agency FB" panose="020B0503020202020204" pitchFamily="34" charset="0"/>
              </a:rPr>
              <a:t>Projet 3 </a:t>
            </a:r>
            <a:endParaRPr lang="fr-FR" dirty="0">
              <a:latin typeface="Agency FB" panose="020B0503020202020204" pitchFamily="34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4400" dirty="0" smtClean="0">
                <a:latin typeface="Agency FB" panose="020B0503020202020204" pitchFamily="34" charset="0"/>
              </a:rPr>
              <a:t>Revue</a:t>
            </a:r>
            <a:endParaRPr lang="fr-FR" sz="44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1966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000" dirty="0">
                <a:latin typeface="Agency FB" panose="020B0503020202020204" pitchFamily="34" charset="0"/>
              </a:rPr>
              <a:t>Définition du </a:t>
            </a:r>
            <a:r>
              <a:rPr lang="fr-FR" sz="6000" dirty="0" smtClean="0">
                <a:latin typeface="Agency FB" panose="020B0503020202020204" pitchFamily="34" charset="0"/>
              </a:rPr>
              <a:t>projet :</a:t>
            </a:r>
            <a:endParaRPr lang="fr-FR" sz="6000" dirty="0">
              <a:latin typeface="Agency FB" panose="020B0503020202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>
                <a:latin typeface="Agency FB" panose="020B0503020202020204" pitchFamily="34" charset="0"/>
              </a:rPr>
              <a:t>Type : site internet</a:t>
            </a:r>
          </a:p>
          <a:p>
            <a:endParaRPr lang="fr-FR" dirty="0" smtClean="0">
              <a:latin typeface="Agency FB" panose="020B0503020202020204" pitchFamily="34" charset="0"/>
            </a:endParaRPr>
          </a:p>
          <a:p>
            <a:r>
              <a:rPr lang="fr-FR" dirty="0" smtClean="0">
                <a:latin typeface="Agency FB" panose="020B0503020202020204" pitchFamily="34" charset="0"/>
              </a:rPr>
              <a:t>Personne aidé : néophyte de Warhammer 40K</a:t>
            </a:r>
          </a:p>
          <a:p>
            <a:endParaRPr lang="fr-FR" dirty="0">
              <a:latin typeface="Agency FB" panose="020B0503020202020204" pitchFamily="34" charset="0"/>
            </a:endParaRPr>
          </a:p>
          <a:p>
            <a:r>
              <a:rPr lang="fr-FR" dirty="0" smtClean="0">
                <a:latin typeface="Agency FB" panose="020B0503020202020204" pitchFamily="34" charset="0"/>
              </a:rPr>
              <a:t>Objectifs : </a:t>
            </a:r>
          </a:p>
          <a:p>
            <a:pPr lvl="1"/>
            <a:r>
              <a:rPr lang="fr-FR" dirty="0" smtClean="0">
                <a:latin typeface="Agency FB" panose="020B0503020202020204" pitchFamily="34" charset="0"/>
              </a:rPr>
              <a:t>- référencer les connaissances élémentaires de l’univers</a:t>
            </a:r>
          </a:p>
          <a:p>
            <a:pPr lvl="1"/>
            <a:endParaRPr lang="fr-FR" dirty="0" smtClean="0">
              <a:latin typeface="Agency FB" panose="020B0503020202020204" pitchFamily="34" charset="0"/>
            </a:endParaRPr>
          </a:p>
          <a:p>
            <a:pPr lvl="1"/>
            <a:r>
              <a:rPr lang="fr-FR" dirty="0" smtClean="0">
                <a:latin typeface="Agency FB" panose="020B0503020202020204" pitchFamily="34" charset="0"/>
              </a:rPr>
              <a:t>- permettre aux de compléter les connaissances sur le site</a:t>
            </a:r>
          </a:p>
          <a:p>
            <a:pPr lvl="1"/>
            <a:endParaRPr lang="fr-FR" dirty="0" smtClean="0">
              <a:latin typeface="Agency FB" panose="020B0503020202020204" pitchFamily="34" charset="0"/>
            </a:endParaRPr>
          </a:p>
          <a:p>
            <a:pPr lvl="1"/>
            <a:r>
              <a:rPr lang="fr-FR" dirty="0" smtClean="0">
                <a:latin typeface="Agency FB" panose="020B0503020202020204" pitchFamily="34" charset="0"/>
              </a:rPr>
              <a:t>- permettre aux utilisateurs de créer personnages et armée personnelles avec leur background</a:t>
            </a:r>
          </a:p>
        </p:txBody>
      </p:sp>
    </p:spTree>
    <p:extLst>
      <p:ext uri="{BB962C8B-B14F-4D97-AF65-F5344CB8AC3E}">
        <p14:creationId xmlns:p14="http://schemas.microsoft.com/office/powerpoint/2010/main" val="836592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000" dirty="0" smtClean="0">
                <a:latin typeface="Agency FB" panose="020B0503020202020204" pitchFamily="34" charset="0"/>
              </a:rPr>
              <a:t>Avancés</a:t>
            </a:r>
            <a:endParaRPr lang="fr-FR" sz="6000" dirty="0">
              <a:latin typeface="Agency FB" panose="020B0503020202020204" pitchFamily="34" charset="0"/>
            </a:endParaRP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47770" y="2281619"/>
            <a:ext cx="5324526" cy="3645993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591713" y="1690688"/>
            <a:ext cx="2836639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fr-FR" sz="3600" dirty="0">
                <a:latin typeface="Agency FB" panose="020B0503020202020204" pitchFamily="34" charset="0"/>
                <a:ea typeface="+mj-ea"/>
                <a:cs typeface="+mj-cs"/>
              </a:rPr>
              <a:t>Modèle de donnée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4"/>
          <a:srcRect r="29720" b="430"/>
          <a:stretch/>
        </p:blipFill>
        <p:spPr>
          <a:xfrm>
            <a:off x="5778442" y="2281619"/>
            <a:ext cx="5575358" cy="3645993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8039789" y="1690688"/>
            <a:ext cx="1052664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fr-FR" sz="3600" dirty="0" err="1" smtClean="0">
                <a:latin typeface="Agency FB" panose="020B0503020202020204" pitchFamily="34" charset="0"/>
                <a:ea typeface="+mj-ea"/>
                <a:cs typeface="+mj-cs"/>
              </a:rPr>
              <a:t>Trello</a:t>
            </a:r>
            <a:endParaRPr lang="fr-FR" sz="3600" dirty="0">
              <a:latin typeface="Agency FB" panose="020B0503020202020204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39356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57518" y="231494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6000" dirty="0" smtClean="0">
                <a:latin typeface="Agency FB" panose="020B0503020202020204" pitchFamily="34" charset="0"/>
              </a:rPr>
              <a:t>Retro</a:t>
            </a:r>
            <a:endParaRPr lang="fr-FR" sz="60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374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57518" y="231494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6000" dirty="0" smtClean="0">
                <a:latin typeface="Agency FB" panose="020B0503020202020204" pitchFamily="34" charset="0"/>
              </a:rPr>
              <a:t>Conclusion</a:t>
            </a:r>
            <a:endParaRPr lang="fr-FR" sz="60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772012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57</Words>
  <Application>Microsoft Office PowerPoint</Application>
  <PresentationFormat>Grand écran</PresentationFormat>
  <Paragraphs>18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Agency FB</vt:lpstr>
      <vt:lpstr>Arial</vt:lpstr>
      <vt:lpstr>Calibri</vt:lpstr>
      <vt:lpstr>Calibri Light</vt:lpstr>
      <vt:lpstr>Thème Office</vt:lpstr>
      <vt:lpstr>Projet 3 </vt:lpstr>
      <vt:lpstr>Définition du projet :</vt:lpstr>
      <vt:lpstr>Avancés</vt:lpstr>
      <vt:lpstr>Retro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3</dc:title>
  <dc:creator>stagiaire</dc:creator>
  <cp:lastModifiedBy>stagiaire</cp:lastModifiedBy>
  <cp:revision>4</cp:revision>
  <dcterms:created xsi:type="dcterms:W3CDTF">2022-01-14T09:07:23Z</dcterms:created>
  <dcterms:modified xsi:type="dcterms:W3CDTF">2022-01-14T10:34:15Z</dcterms:modified>
</cp:coreProperties>
</file>