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media/image5.png" ContentType="image/pn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2353320"/>
            <a:ext cx="8869680" cy="11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Projet 3 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gency FB"/>
              </a:rPr>
              <a:t>Revue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Avancées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9" name="ZoneTexte 7"/>
          <p:cNvSpPr/>
          <p:nvPr/>
        </p:nvSpPr>
        <p:spPr>
          <a:xfrm>
            <a:off x="5400000" y="1440000"/>
            <a:ext cx="143964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Agency FB"/>
                <a:ea typeface="DejaVu Sans"/>
              </a:rPr>
              <a:t>Trello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540000" y="2160000"/>
            <a:ext cx="10721160" cy="39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Avancées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2" name="ZoneTexte 1"/>
          <p:cNvSpPr/>
          <p:nvPr/>
        </p:nvSpPr>
        <p:spPr>
          <a:xfrm>
            <a:off x="4680000" y="915840"/>
            <a:ext cx="61196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Agency FB"/>
                <a:ea typeface="DejaVu Sans"/>
              </a:rPr>
              <a:t>Page d’inscription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620000" y="1499760"/>
            <a:ext cx="8792640" cy="46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57440" y="2314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Retro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57440" y="2314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Conclusion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Application>LibreOffice/7.2.0.4$Windows_X86_64 LibreOffice_project/9a9c6381e3f7a62afc1329bd359cc48accb6435b</Application>
  <AppVersion>15.0000</AppVersion>
  <Words>14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2022-01-14T09:07:23Z</dcterms:created>
  <dc:creator>stagiaire</dc:creator>
  <dc:description/>
  <dc:language>fr-FR</dc:language>
  <cp:lastModifiedBy/>
  <dcterms:modified xsi:type="dcterms:W3CDTF">2022-02-18T21:24:59Z</dcterms:modified>
  <cp:revision>11</cp:revision>
  <dc:subject/>
  <dc:title>Projet 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