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9" r:id="rId3"/>
    <p:sldId id="342" r:id="rId4"/>
    <p:sldId id="439" r:id="rId5"/>
    <p:sldId id="290" r:id="rId6"/>
    <p:sldId id="541" r:id="rId7"/>
    <p:sldId id="462" r:id="rId8"/>
    <p:sldId id="463" r:id="rId9"/>
    <p:sldId id="288" r:id="rId10"/>
    <p:sldId id="464" r:id="rId11"/>
    <p:sldId id="465" r:id="rId12"/>
    <p:sldId id="471" r:id="rId13"/>
    <p:sldId id="544" r:id="rId14"/>
    <p:sldId id="545" r:id="rId15"/>
    <p:sldId id="546" r:id="rId16"/>
    <p:sldId id="547" r:id="rId17"/>
    <p:sldId id="472" r:id="rId18"/>
    <p:sldId id="500" r:id="rId19"/>
    <p:sldId id="542" r:id="rId20"/>
    <p:sldId id="473" r:id="rId21"/>
    <p:sldId id="474" r:id="rId22"/>
    <p:sldId id="467" r:id="rId23"/>
    <p:sldId id="468" r:id="rId24"/>
    <p:sldId id="475" r:id="rId25"/>
    <p:sldId id="548" r:id="rId26"/>
    <p:sldId id="549" r:id="rId27"/>
    <p:sldId id="466" r:id="rId28"/>
    <p:sldId id="551" r:id="rId29"/>
    <p:sldId id="552" r:id="rId30"/>
    <p:sldId id="469" r:id="rId31"/>
    <p:sldId id="476" r:id="rId32"/>
    <p:sldId id="480" r:id="rId33"/>
    <p:sldId id="477" r:id="rId34"/>
    <p:sldId id="478" r:id="rId35"/>
    <p:sldId id="479" r:id="rId36"/>
    <p:sldId id="536" r:id="rId37"/>
    <p:sldId id="537" r:id="rId38"/>
    <p:sldId id="538" r:id="rId39"/>
    <p:sldId id="470" r:id="rId40"/>
    <p:sldId id="507" r:id="rId41"/>
    <p:sldId id="553" r:id="rId42"/>
    <p:sldId id="554" r:id="rId43"/>
    <p:sldId id="540" r:id="rId44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112" d="100"/>
          <a:sy n="112" d="100"/>
        </p:scale>
        <p:origin x="132" y="15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7CE5CA6A-9B0E-4D11-AB8B-D868329DEA47}"/>
    <pc:docChg chg="delSld modSld">
      <pc:chgData name="강환수" userId="f1cac8d9-9172-4d6c-9b10-74cb51d57900" providerId="ADAL" clId="{7CE5CA6A-9B0E-4D11-AB8B-D868329DEA47}" dt="2022-05-24T12:09:05.434" v="71" actId="20577"/>
      <pc:docMkLst>
        <pc:docMk/>
      </pc:docMkLst>
      <pc:sldChg chg="del">
        <pc:chgData name="강환수" userId="f1cac8d9-9172-4d6c-9b10-74cb51d57900" providerId="ADAL" clId="{7CE5CA6A-9B0E-4D11-AB8B-D868329DEA47}" dt="2022-05-24T08:07:48.079" v="3" actId="2696"/>
        <pc:sldMkLst>
          <pc:docMk/>
          <pc:sldMk cId="2731943871" sldId="289"/>
        </pc:sldMkLst>
      </pc:sldChg>
      <pc:sldChg chg="del">
        <pc:chgData name="강환수" userId="f1cac8d9-9172-4d6c-9b10-74cb51d57900" providerId="ADAL" clId="{7CE5CA6A-9B0E-4D11-AB8B-D868329DEA47}" dt="2022-05-24T08:07:48.069" v="2" actId="2696"/>
        <pc:sldMkLst>
          <pc:docMk/>
          <pc:sldMk cId="337952513" sldId="311"/>
        </pc:sldMkLst>
      </pc:sldChg>
      <pc:sldChg chg="del">
        <pc:chgData name="강환수" userId="f1cac8d9-9172-4d6c-9b10-74cb51d57900" providerId="ADAL" clId="{7CE5CA6A-9B0E-4D11-AB8B-D868329DEA47}" dt="2022-05-24T08:07:48.288" v="23" actId="2696"/>
        <pc:sldMkLst>
          <pc:docMk/>
          <pc:sldMk cId="656005060" sldId="344"/>
        </pc:sldMkLst>
      </pc:sldChg>
      <pc:sldChg chg="del">
        <pc:chgData name="강환수" userId="f1cac8d9-9172-4d6c-9b10-74cb51d57900" providerId="ADAL" clId="{7CE5CA6A-9B0E-4D11-AB8B-D868329DEA47}" dt="2022-05-24T08:07:48.306" v="25" actId="2696"/>
        <pc:sldMkLst>
          <pc:docMk/>
          <pc:sldMk cId="1956614159" sldId="348"/>
        </pc:sldMkLst>
      </pc:sldChg>
      <pc:sldChg chg="del">
        <pc:chgData name="강환수" userId="f1cac8d9-9172-4d6c-9b10-74cb51d57900" providerId="ADAL" clId="{7CE5CA6A-9B0E-4D11-AB8B-D868329DEA47}" dt="2022-05-24T08:07:48.317" v="26" actId="2696"/>
        <pc:sldMkLst>
          <pc:docMk/>
          <pc:sldMk cId="394971119" sldId="349"/>
        </pc:sldMkLst>
      </pc:sldChg>
      <pc:sldChg chg="del">
        <pc:chgData name="강환수" userId="f1cac8d9-9172-4d6c-9b10-74cb51d57900" providerId="ADAL" clId="{7CE5CA6A-9B0E-4D11-AB8B-D868329DEA47}" dt="2022-05-24T08:07:48.211" v="15" actId="2696"/>
        <pc:sldMkLst>
          <pc:docMk/>
          <pc:sldMk cId="1994537786" sldId="350"/>
        </pc:sldMkLst>
      </pc:sldChg>
      <pc:sldChg chg="del">
        <pc:chgData name="강환수" userId="f1cac8d9-9172-4d6c-9b10-74cb51d57900" providerId="ADAL" clId="{7CE5CA6A-9B0E-4D11-AB8B-D868329DEA47}" dt="2022-05-24T08:07:48.230" v="17" actId="2696"/>
        <pc:sldMkLst>
          <pc:docMk/>
          <pc:sldMk cId="1782825560" sldId="351"/>
        </pc:sldMkLst>
      </pc:sldChg>
      <pc:sldChg chg="del">
        <pc:chgData name="강환수" userId="f1cac8d9-9172-4d6c-9b10-74cb51d57900" providerId="ADAL" clId="{7CE5CA6A-9B0E-4D11-AB8B-D868329DEA47}" dt="2022-05-24T08:07:48.349" v="29" actId="2696"/>
        <pc:sldMkLst>
          <pc:docMk/>
          <pc:sldMk cId="2015536561" sldId="352"/>
        </pc:sldMkLst>
      </pc:sldChg>
      <pc:sldChg chg="del">
        <pc:chgData name="강환수" userId="f1cac8d9-9172-4d6c-9b10-74cb51d57900" providerId="ADAL" clId="{7CE5CA6A-9B0E-4D11-AB8B-D868329DEA47}" dt="2022-05-24T08:07:48.298" v="24" actId="2696"/>
        <pc:sldMkLst>
          <pc:docMk/>
          <pc:sldMk cId="2630972244" sldId="354"/>
        </pc:sldMkLst>
      </pc:sldChg>
      <pc:sldChg chg="del">
        <pc:chgData name="강환수" userId="f1cac8d9-9172-4d6c-9b10-74cb51d57900" providerId="ADAL" clId="{7CE5CA6A-9B0E-4D11-AB8B-D868329DEA47}" dt="2022-05-24T08:07:48.059" v="1" actId="2696"/>
        <pc:sldMkLst>
          <pc:docMk/>
          <pc:sldMk cId="733129837" sldId="357"/>
        </pc:sldMkLst>
      </pc:sldChg>
      <pc:sldChg chg="del">
        <pc:chgData name="강환수" userId="f1cac8d9-9172-4d6c-9b10-74cb51d57900" providerId="ADAL" clId="{7CE5CA6A-9B0E-4D11-AB8B-D868329DEA47}" dt="2022-05-24T08:07:48.106" v="5" actId="2696"/>
        <pc:sldMkLst>
          <pc:docMk/>
          <pc:sldMk cId="3674551485" sldId="365"/>
        </pc:sldMkLst>
      </pc:sldChg>
      <pc:sldChg chg="del">
        <pc:chgData name="강환수" userId="f1cac8d9-9172-4d6c-9b10-74cb51d57900" providerId="ADAL" clId="{7CE5CA6A-9B0E-4D11-AB8B-D868329DEA47}" dt="2022-05-24T08:07:48.047" v="0" actId="2696"/>
        <pc:sldMkLst>
          <pc:docMk/>
          <pc:sldMk cId="2515596342" sldId="367"/>
        </pc:sldMkLst>
      </pc:sldChg>
      <pc:sldChg chg="del">
        <pc:chgData name="강환수" userId="f1cac8d9-9172-4d6c-9b10-74cb51d57900" providerId="ADAL" clId="{7CE5CA6A-9B0E-4D11-AB8B-D868329DEA47}" dt="2022-05-24T08:07:48.169" v="11" actId="2696"/>
        <pc:sldMkLst>
          <pc:docMk/>
          <pc:sldMk cId="3662750605" sldId="376"/>
        </pc:sldMkLst>
      </pc:sldChg>
      <pc:sldChg chg="del">
        <pc:chgData name="강환수" userId="f1cac8d9-9172-4d6c-9b10-74cb51d57900" providerId="ADAL" clId="{7CE5CA6A-9B0E-4D11-AB8B-D868329DEA47}" dt="2022-05-24T08:07:48.191" v="13" actId="2696"/>
        <pc:sldMkLst>
          <pc:docMk/>
          <pc:sldMk cId="4227220350" sldId="378"/>
        </pc:sldMkLst>
      </pc:sldChg>
      <pc:sldChg chg="del">
        <pc:chgData name="강환수" userId="f1cac8d9-9172-4d6c-9b10-74cb51d57900" providerId="ADAL" clId="{7CE5CA6A-9B0E-4D11-AB8B-D868329DEA47}" dt="2022-05-24T08:07:48.180" v="12" actId="2696"/>
        <pc:sldMkLst>
          <pc:docMk/>
          <pc:sldMk cId="1955787153" sldId="379"/>
        </pc:sldMkLst>
      </pc:sldChg>
      <pc:sldChg chg="del">
        <pc:chgData name="강환수" userId="f1cac8d9-9172-4d6c-9b10-74cb51d57900" providerId="ADAL" clId="{7CE5CA6A-9B0E-4D11-AB8B-D868329DEA47}" dt="2022-05-24T08:07:48.097" v="4" actId="2696"/>
        <pc:sldMkLst>
          <pc:docMk/>
          <pc:sldMk cId="621347100" sldId="405"/>
        </pc:sldMkLst>
      </pc:sldChg>
      <pc:sldChg chg="del">
        <pc:chgData name="강환수" userId="f1cac8d9-9172-4d6c-9b10-74cb51d57900" providerId="ADAL" clId="{7CE5CA6A-9B0E-4D11-AB8B-D868329DEA47}" dt="2022-05-24T08:07:48.159" v="10" actId="2696"/>
        <pc:sldMkLst>
          <pc:docMk/>
          <pc:sldMk cId="1415921530" sldId="407"/>
        </pc:sldMkLst>
      </pc:sldChg>
      <pc:sldChg chg="del">
        <pc:chgData name="강환수" userId="f1cac8d9-9172-4d6c-9b10-74cb51d57900" providerId="ADAL" clId="{7CE5CA6A-9B0E-4D11-AB8B-D868329DEA47}" dt="2022-05-24T08:07:48.115" v="6" actId="2696"/>
        <pc:sldMkLst>
          <pc:docMk/>
          <pc:sldMk cId="1618512320" sldId="418"/>
        </pc:sldMkLst>
      </pc:sldChg>
      <pc:sldChg chg="del">
        <pc:chgData name="강환수" userId="f1cac8d9-9172-4d6c-9b10-74cb51d57900" providerId="ADAL" clId="{7CE5CA6A-9B0E-4D11-AB8B-D868329DEA47}" dt="2022-05-24T08:07:48.124" v="7" actId="2696"/>
        <pc:sldMkLst>
          <pc:docMk/>
          <pc:sldMk cId="2138578051" sldId="419"/>
        </pc:sldMkLst>
      </pc:sldChg>
      <pc:sldChg chg="del">
        <pc:chgData name="강환수" userId="f1cac8d9-9172-4d6c-9b10-74cb51d57900" providerId="ADAL" clId="{7CE5CA6A-9B0E-4D11-AB8B-D868329DEA47}" dt="2022-05-24T08:07:48.249" v="19" actId="2696"/>
        <pc:sldMkLst>
          <pc:docMk/>
          <pc:sldMk cId="1763363517" sldId="427"/>
        </pc:sldMkLst>
      </pc:sldChg>
      <pc:sldChg chg="del">
        <pc:chgData name="강환수" userId="f1cac8d9-9172-4d6c-9b10-74cb51d57900" providerId="ADAL" clId="{7CE5CA6A-9B0E-4D11-AB8B-D868329DEA47}" dt="2022-05-24T08:07:48.268" v="21" actId="2696"/>
        <pc:sldMkLst>
          <pc:docMk/>
          <pc:sldMk cId="1346452563" sldId="441"/>
        </pc:sldMkLst>
      </pc:sldChg>
      <pc:sldChg chg="del">
        <pc:chgData name="강환수" userId="f1cac8d9-9172-4d6c-9b10-74cb51d57900" providerId="ADAL" clId="{7CE5CA6A-9B0E-4D11-AB8B-D868329DEA47}" dt="2022-05-24T08:07:48.274" v="22" actId="2696"/>
        <pc:sldMkLst>
          <pc:docMk/>
          <pc:sldMk cId="957394918" sldId="446"/>
        </pc:sldMkLst>
      </pc:sldChg>
      <pc:sldChg chg="del">
        <pc:chgData name="강환수" userId="f1cac8d9-9172-4d6c-9b10-74cb51d57900" providerId="ADAL" clId="{7CE5CA6A-9B0E-4D11-AB8B-D868329DEA47}" dt="2022-05-24T08:07:48.142" v="8" actId="2696"/>
        <pc:sldMkLst>
          <pc:docMk/>
          <pc:sldMk cId="232780793" sldId="453"/>
        </pc:sldMkLst>
      </pc:sldChg>
      <pc:sldChg chg="del">
        <pc:chgData name="강환수" userId="f1cac8d9-9172-4d6c-9b10-74cb51d57900" providerId="ADAL" clId="{7CE5CA6A-9B0E-4D11-AB8B-D868329DEA47}" dt="2022-05-24T08:07:48.150" v="9" actId="2696"/>
        <pc:sldMkLst>
          <pc:docMk/>
          <pc:sldMk cId="1730635969" sldId="454"/>
        </pc:sldMkLst>
      </pc:sldChg>
      <pc:sldChg chg="del">
        <pc:chgData name="강환수" userId="f1cac8d9-9172-4d6c-9b10-74cb51d57900" providerId="ADAL" clId="{7CE5CA6A-9B0E-4D11-AB8B-D868329DEA47}" dt="2022-05-24T08:07:48.202" v="14" actId="2696"/>
        <pc:sldMkLst>
          <pc:docMk/>
          <pc:sldMk cId="2459547259" sldId="458"/>
        </pc:sldMkLst>
      </pc:sldChg>
      <pc:sldChg chg="del">
        <pc:chgData name="강환수" userId="f1cac8d9-9172-4d6c-9b10-74cb51d57900" providerId="ADAL" clId="{7CE5CA6A-9B0E-4D11-AB8B-D868329DEA47}" dt="2022-05-24T08:07:48.219" v="16" actId="2696"/>
        <pc:sldMkLst>
          <pc:docMk/>
          <pc:sldMk cId="1646766670" sldId="459"/>
        </pc:sldMkLst>
      </pc:sldChg>
      <pc:sldChg chg="del">
        <pc:chgData name="강환수" userId="f1cac8d9-9172-4d6c-9b10-74cb51d57900" providerId="ADAL" clId="{7CE5CA6A-9B0E-4D11-AB8B-D868329DEA47}" dt="2022-05-24T08:07:48.259" v="20" actId="2696"/>
        <pc:sldMkLst>
          <pc:docMk/>
          <pc:sldMk cId="2918079950" sldId="460"/>
        </pc:sldMkLst>
      </pc:sldChg>
      <pc:sldChg chg="del">
        <pc:chgData name="강환수" userId="f1cac8d9-9172-4d6c-9b10-74cb51d57900" providerId="ADAL" clId="{7CE5CA6A-9B0E-4D11-AB8B-D868329DEA47}" dt="2022-05-24T08:07:48.239" v="18" actId="2696"/>
        <pc:sldMkLst>
          <pc:docMk/>
          <pc:sldMk cId="4285989048" sldId="516"/>
        </pc:sldMkLst>
      </pc:sldChg>
      <pc:sldChg chg="modSp">
        <pc:chgData name="강환수" userId="f1cac8d9-9172-4d6c-9b10-74cb51d57900" providerId="ADAL" clId="{7CE5CA6A-9B0E-4D11-AB8B-D868329DEA47}" dt="2022-05-24T12:09:05.434" v="71" actId="20577"/>
        <pc:sldMkLst>
          <pc:docMk/>
          <pc:sldMk cId="669633354" sldId="529"/>
        </pc:sldMkLst>
        <pc:spChg chg="mod">
          <ac:chgData name="강환수" userId="f1cac8d9-9172-4d6c-9b10-74cb51d57900" providerId="ADAL" clId="{7CE5CA6A-9B0E-4D11-AB8B-D868329DEA47}" dt="2022-05-24T12:09:05.434" v="71" actId="20577"/>
          <ac:spMkLst>
            <pc:docMk/>
            <pc:sldMk cId="669633354" sldId="529"/>
            <ac:spMk id="3" creationId="{001B4348-FE67-42FB-B7AF-5F3802880B98}"/>
          </ac:spMkLst>
        </pc:spChg>
      </pc:sldChg>
      <pc:sldChg chg="del">
        <pc:chgData name="강환수" userId="f1cac8d9-9172-4d6c-9b10-74cb51d57900" providerId="ADAL" clId="{7CE5CA6A-9B0E-4D11-AB8B-D868329DEA47}" dt="2022-05-24T08:07:48.328" v="27" actId="2696"/>
        <pc:sldMkLst>
          <pc:docMk/>
          <pc:sldMk cId="62087179" sldId="533"/>
        </pc:sldMkLst>
      </pc:sldChg>
      <pc:sldChg chg="del">
        <pc:chgData name="강환수" userId="f1cac8d9-9172-4d6c-9b10-74cb51d57900" providerId="ADAL" clId="{7CE5CA6A-9B0E-4D11-AB8B-D868329DEA47}" dt="2022-05-24T08:07:48.336" v="28" actId="2696"/>
        <pc:sldMkLst>
          <pc:docMk/>
          <pc:sldMk cId="1413047531" sldId="534"/>
        </pc:sldMkLst>
      </pc:sldChg>
      <pc:sldChg chg="del">
        <pc:chgData name="강환수" userId="f1cac8d9-9172-4d6c-9b10-74cb51d57900" providerId="ADAL" clId="{7CE5CA6A-9B0E-4D11-AB8B-D868329DEA47}" dt="2022-05-24T08:07:48.358" v="30" actId="2696"/>
        <pc:sldMkLst>
          <pc:docMk/>
          <pc:sldMk cId="770846287" sldId="535"/>
        </pc:sldMkLst>
      </pc:sldChg>
      <pc:sldChg chg="del">
        <pc:chgData name="강환수" userId="f1cac8d9-9172-4d6c-9b10-74cb51d57900" providerId="ADAL" clId="{7CE5CA6A-9B0E-4D11-AB8B-D868329DEA47}" dt="2022-05-24T08:07:48.365" v="31" actId="2696"/>
        <pc:sldMkLst>
          <pc:docMk/>
          <pc:sldMk cId="2961581471" sldId="539"/>
        </pc:sldMkLst>
      </pc:sldChg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28360E64-0F41-4D39-AE89-4A17EE3E00C3}"/>
    <pc:docChg chg="custSel addSld delSld modSld">
      <pc:chgData name="강환수" userId="f1cac8d9-9172-4d6c-9b10-74cb51d57900" providerId="ADAL" clId="{28360E64-0F41-4D39-AE89-4A17EE3E00C3}" dt="2022-05-15T06:51:28.978" v="238"/>
      <pc:docMkLst>
        <pc:docMk/>
      </pc:docMkLst>
      <pc:sldChg chg="modSp">
        <pc:chgData name="강환수" userId="f1cac8d9-9172-4d6c-9b10-74cb51d57900" providerId="ADAL" clId="{28360E64-0F41-4D39-AE89-4A17EE3E00C3}" dt="2022-05-15T06:25:17.638" v="169" actId="6549"/>
        <pc:sldMkLst>
          <pc:docMk/>
          <pc:sldMk cId="0" sldId="256"/>
        </pc:sldMkLst>
        <pc:spChg chg="mod">
          <ac:chgData name="강환수" userId="f1cac8d9-9172-4d6c-9b10-74cb51d57900" providerId="ADAL" clId="{28360E64-0F41-4D39-AE89-4A17EE3E00C3}" dt="2022-05-15T06:25:17.638" v="169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28360E64-0F41-4D39-AE89-4A17EE3E00C3}" dt="2022-05-15T06:50:03.361" v="237"/>
        <pc:sldMkLst>
          <pc:docMk/>
          <pc:sldMk cId="0" sldId="269"/>
        </pc:sldMkLst>
        <pc:spChg chg="mod">
          <ac:chgData name="강환수" userId="f1cac8d9-9172-4d6c-9b10-74cb51d57900" providerId="ADAL" clId="{28360E64-0F41-4D39-AE89-4A17EE3E00C3}" dt="2022-05-15T06:50:03.361" v="237"/>
          <ac:spMkLst>
            <pc:docMk/>
            <pc:sldMk cId="0" sldId="269"/>
            <ac:spMk id="30" creationId="{00000000-0000-0000-0000-000000000000}"/>
          </ac:spMkLst>
        </pc:spChg>
      </pc:sldChg>
    </pc:docChg>
  </pc:docChgLst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D9558746-E75C-4652-8B1D-601C7211F7BF}"/>
    <pc:docChg chg="custSel addSld delSld modSld sldOrd">
      <pc:chgData name="강환수" userId="f1cac8d9-9172-4d6c-9b10-74cb51d57900" providerId="ADAL" clId="{D9558746-E75C-4652-8B1D-601C7211F7BF}" dt="2022-05-25T01:26:19.903" v="2490" actId="14100"/>
      <pc:docMkLst>
        <pc:docMk/>
      </pc:docMkLst>
      <pc:sldChg chg="modSp">
        <pc:chgData name="강환수" userId="f1cac8d9-9172-4d6c-9b10-74cb51d57900" providerId="ADAL" clId="{D9558746-E75C-4652-8B1D-601C7211F7BF}" dt="2022-05-25T00:10:17.990" v="180" actId="6549"/>
        <pc:sldMkLst>
          <pc:docMk/>
          <pc:sldMk cId="0" sldId="256"/>
        </pc:sldMkLst>
        <pc:spChg chg="mod">
          <ac:chgData name="강환수" userId="f1cac8d9-9172-4d6c-9b10-74cb51d57900" providerId="ADAL" clId="{D9558746-E75C-4652-8B1D-601C7211F7BF}" dt="2022-05-25T00:10:17.990" v="180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D9558746-E75C-4652-8B1D-601C7211F7BF}" dt="2022-05-25T00:20:54.022" v="688" actId="6549"/>
        <pc:sldMkLst>
          <pc:docMk/>
          <pc:sldMk cId="0" sldId="269"/>
        </pc:sldMkLst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5" creationId="{5D33CBC2-96D0-47DE-BA10-7FF7F8FFFECC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6" creationId="{D0E68EB0-C2E6-480B-A887-84C22433B254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D9558746-E75C-4652-8B1D-601C7211F7BF}" dt="2022-05-24T23:56:13.629" v="30" actId="6549"/>
          <ac:spMkLst>
            <pc:docMk/>
            <pc:sldMk cId="0" sldId="269"/>
            <ac:spMk id="21" creationId="{553BEAE0-2780-4C04-A0EB-341E27175E95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5T00:20:54.022" v="688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31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3" creationId="{B159B97B-7990-4A0E-B047-22FF4D3C8A06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5" creationId="{3B8B1ACC-FFAF-46EB-944F-003D24189A49}"/>
          </ac:spMkLst>
        </pc:spChg>
        <pc:spChg chg="mod">
          <ac:chgData name="강환수" userId="f1cac8d9-9172-4d6c-9b10-74cb51d57900" providerId="ADAL" clId="{D9558746-E75C-4652-8B1D-601C7211F7BF}" dt="2022-05-24T23:56:15.870" v="32" actId="6549"/>
          <ac:spMkLst>
            <pc:docMk/>
            <pc:sldMk cId="0" sldId="269"/>
            <ac:spMk id="36" creationId="{EFA043CA-C9BB-450D-8161-53439AEA617A}"/>
          </ac:spMkLst>
        </pc:spChg>
        <pc:spChg chg="mod">
          <ac:chgData name="강환수" userId="f1cac8d9-9172-4d6c-9b10-74cb51d57900" providerId="ADAL" clId="{D9558746-E75C-4652-8B1D-601C7211F7BF}" dt="2022-05-24T23:56:18.265" v="34" actId="6549"/>
          <ac:spMkLst>
            <pc:docMk/>
            <pc:sldMk cId="0" sldId="269"/>
            <ac:spMk id="38" creationId="{6860436B-EA97-4B48-A43D-EDCC7C84457C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40" creationId="{1E521FE0-8CF9-4240-B60B-D305382CC2DA}"/>
          </ac:spMkLst>
        </pc:spChg>
        <pc:spChg chg="mod">
          <ac:chgData name="강환수" userId="f1cac8d9-9172-4d6c-9b10-74cb51d57900" providerId="ADAL" clId="{D9558746-E75C-4652-8B1D-601C7211F7BF}" dt="2022-05-24T23:56:11.346" v="28" actId="6549"/>
          <ac:spMkLst>
            <pc:docMk/>
            <pc:sldMk cId="0" sldId="269"/>
            <ac:spMk id="41" creationId="{814ED355-9BDD-4674-B312-767299BBED9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3" creationId="{0986D8B5-4F6C-438D-AFB8-0C854D3242BB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4" creationId="{0D8A424D-D4C7-4D93-85A7-5BFD2624405C}"/>
          </ac:spMkLst>
        </pc:sp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27" creationId="{F3078DDD-673B-4B99-8CC9-2B41E3D1EC7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28" creationId="{00000000-0000-0000-0000-000000000000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7" creationId="{704CCA64-5825-42D2-83B1-329EE8CA961E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9" creationId="{20DCD470-4432-4D16-AD76-3BF0A243AC39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42" creationId="{7808EEFC-1978-47F6-BB51-8E557A40F14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45" creationId="{FFC518A3-963C-49F8-A342-9C429C7D94FA}"/>
          </ac:cxnSpMkLst>
        </pc:cxnChg>
      </pc:sldChg>
      <pc:sldChg chg="modSp">
        <pc:chgData name="강환수" userId="f1cac8d9-9172-4d6c-9b10-74cb51d57900" providerId="ADAL" clId="{D9558746-E75C-4652-8B1D-601C7211F7BF}" dt="2022-05-25T00:10:35.684" v="182" actId="6549"/>
        <pc:sldMkLst>
          <pc:docMk/>
          <pc:sldMk cId="1274298691" sldId="342"/>
        </pc:sldMkLst>
        <pc:spChg chg="mod">
          <ac:chgData name="강환수" userId="f1cac8d9-9172-4d6c-9b10-74cb51d57900" providerId="ADAL" clId="{D9558746-E75C-4652-8B1D-601C7211F7BF}" dt="2022-05-25T00:10:35.684" v="182" actId="6549"/>
          <ac:spMkLst>
            <pc:docMk/>
            <pc:sldMk cId="1274298691" sldId="342"/>
            <ac:spMk id="24" creationId="{00000000-0000-0000-0000-000000000000}"/>
          </ac:spMkLst>
        </pc:spChg>
      </pc:sldChg>
      <pc:sldChg chg="del">
        <pc:chgData name="강환수" userId="f1cac8d9-9172-4d6c-9b10-74cb51d57900" providerId="ADAL" clId="{D9558746-E75C-4652-8B1D-601C7211F7BF}" dt="2022-05-24T23:56:41.234" v="43" actId="2696"/>
        <pc:sldMkLst>
          <pc:docMk/>
          <pc:sldMk cId="382562417" sldId="447"/>
        </pc:sldMkLst>
      </pc:sldChg>
      <pc:sldChg chg="del">
        <pc:chgData name="강환수" userId="f1cac8d9-9172-4d6c-9b10-74cb51d57900" providerId="ADAL" clId="{D9558746-E75C-4652-8B1D-601C7211F7BF}" dt="2022-05-24T23:56:41.254" v="45" actId="2696"/>
        <pc:sldMkLst>
          <pc:docMk/>
          <pc:sldMk cId="3132428672" sldId="448"/>
        </pc:sldMkLst>
      </pc:sldChg>
      <pc:sldChg chg="del">
        <pc:chgData name="강환수" userId="f1cac8d9-9172-4d6c-9b10-74cb51d57900" providerId="ADAL" clId="{D9558746-E75C-4652-8B1D-601C7211F7BF}" dt="2022-05-24T23:56:41.399" v="55" actId="2696"/>
        <pc:sldMkLst>
          <pc:docMk/>
          <pc:sldMk cId="592815218" sldId="449"/>
        </pc:sldMkLst>
      </pc:sldChg>
      <pc:sldChg chg="del">
        <pc:chgData name="강환수" userId="f1cac8d9-9172-4d6c-9b10-74cb51d57900" providerId="ADAL" clId="{D9558746-E75C-4652-8B1D-601C7211F7BF}" dt="2022-05-24T23:56:41.281" v="47" actId="2696"/>
        <pc:sldMkLst>
          <pc:docMk/>
          <pc:sldMk cId="3156280499" sldId="450"/>
        </pc:sldMkLst>
      </pc:sldChg>
      <pc:sldChg chg="del">
        <pc:chgData name="강환수" userId="f1cac8d9-9172-4d6c-9b10-74cb51d57900" providerId="ADAL" clId="{D9558746-E75C-4652-8B1D-601C7211F7BF}" dt="2022-05-24T23:56:41.443" v="59" actId="2696"/>
        <pc:sldMkLst>
          <pc:docMk/>
          <pc:sldMk cId="3343132134" sldId="451"/>
        </pc:sldMkLst>
      </pc:sldChg>
      <pc:sldChg chg="del">
        <pc:chgData name="강환수" userId="f1cac8d9-9172-4d6c-9b10-74cb51d57900" providerId="ADAL" clId="{D9558746-E75C-4652-8B1D-601C7211F7BF}" dt="2022-05-24T23:56:41.474" v="62" actId="2696"/>
        <pc:sldMkLst>
          <pc:docMk/>
          <pc:sldMk cId="3884562650" sldId="455"/>
        </pc:sldMkLst>
      </pc:sldChg>
      <pc:sldChg chg="del">
        <pc:chgData name="강환수" userId="f1cac8d9-9172-4d6c-9b10-74cb51d57900" providerId="ADAL" clId="{D9558746-E75C-4652-8B1D-601C7211F7BF}" dt="2022-05-24T23:56:41.484" v="63" actId="2696"/>
        <pc:sldMkLst>
          <pc:docMk/>
          <pc:sldMk cId="2852830762" sldId="456"/>
        </pc:sldMkLst>
      </pc:sldChg>
      <pc:sldChg chg="del">
        <pc:chgData name="강환수" userId="f1cac8d9-9172-4d6c-9b10-74cb51d57900" providerId="ADAL" clId="{D9558746-E75C-4652-8B1D-601C7211F7BF}" dt="2022-05-24T23:56:41.504" v="64" actId="2696"/>
        <pc:sldMkLst>
          <pc:docMk/>
          <pc:sldMk cId="2736184516" sldId="457"/>
        </pc:sldMkLst>
      </pc:sldChg>
      <pc:sldChg chg="modSp">
        <pc:chgData name="강환수" userId="f1cac8d9-9172-4d6c-9b10-74cb51d57900" providerId="ADAL" clId="{D9558746-E75C-4652-8B1D-601C7211F7BF}" dt="2022-05-25T00:44:41.942" v="1350" actId="6549"/>
        <pc:sldMkLst>
          <pc:docMk/>
          <pc:sldMk cId="3944502507" sldId="466"/>
        </pc:sldMkLst>
        <pc:spChg chg="mod">
          <ac:chgData name="강환수" userId="f1cac8d9-9172-4d6c-9b10-74cb51d57900" providerId="ADAL" clId="{D9558746-E75C-4652-8B1D-601C7211F7BF}" dt="2022-05-25T00:44:41.942" v="1350" actId="6549"/>
          <ac:spMkLst>
            <pc:docMk/>
            <pc:sldMk cId="3944502507" sldId="466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D9558746-E75C-4652-8B1D-601C7211F7BF}" dt="2022-05-25T00:20:28.777" v="676" actId="6549"/>
        <pc:sldMkLst>
          <pc:docMk/>
          <pc:sldMk cId="3108441979" sldId="471"/>
        </pc:sldMkLst>
        <pc:spChg chg="mod">
          <ac:chgData name="강환수" userId="f1cac8d9-9172-4d6c-9b10-74cb51d57900" providerId="ADAL" clId="{D9558746-E75C-4652-8B1D-601C7211F7BF}" dt="2022-05-25T00:20:28.777" v="676" actId="6549"/>
          <ac:spMkLst>
            <pc:docMk/>
            <pc:sldMk cId="3108441979" sldId="471"/>
            <ac:spMk id="24" creationId="{00000000-0000-0000-0000-000000000000}"/>
          </ac:spMkLst>
        </pc:spChg>
      </pc:sldChg>
      <pc:sldChg chg="del">
        <pc:chgData name="강환수" userId="f1cac8d9-9172-4d6c-9b10-74cb51d57900" providerId="ADAL" clId="{D9558746-E75C-4652-8B1D-601C7211F7BF}" dt="2022-05-24T23:56:41.130" v="35" actId="2696"/>
        <pc:sldMkLst>
          <pc:docMk/>
          <pc:sldMk cId="3165816137" sldId="481"/>
        </pc:sldMkLst>
      </pc:sldChg>
      <pc:sldChg chg="del">
        <pc:chgData name="강환수" userId="f1cac8d9-9172-4d6c-9b10-74cb51d57900" providerId="ADAL" clId="{D9558746-E75C-4652-8B1D-601C7211F7BF}" dt="2022-05-24T23:56:41.156" v="37" actId="2696"/>
        <pc:sldMkLst>
          <pc:docMk/>
          <pc:sldMk cId="2308048054" sldId="488"/>
        </pc:sldMkLst>
      </pc:sldChg>
      <pc:sldChg chg="del">
        <pc:chgData name="강환수" userId="f1cac8d9-9172-4d6c-9b10-74cb51d57900" providerId="ADAL" clId="{D9558746-E75C-4652-8B1D-601C7211F7BF}" dt="2022-05-24T23:56:41.264" v="46" actId="2696"/>
        <pc:sldMkLst>
          <pc:docMk/>
          <pc:sldMk cId="2237512227" sldId="489"/>
        </pc:sldMkLst>
      </pc:sldChg>
      <pc:sldChg chg="del">
        <pc:chgData name="강환수" userId="f1cac8d9-9172-4d6c-9b10-74cb51d57900" providerId="ADAL" clId="{D9558746-E75C-4652-8B1D-601C7211F7BF}" dt="2022-05-24T23:56:41.451" v="60" actId="2696"/>
        <pc:sldMkLst>
          <pc:docMk/>
          <pc:sldMk cId="2831680726" sldId="490"/>
        </pc:sldMkLst>
      </pc:sldChg>
      <pc:sldChg chg="del">
        <pc:chgData name="강환수" userId="f1cac8d9-9172-4d6c-9b10-74cb51d57900" providerId="ADAL" clId="{D9558746-E75C-4652-8B1D-601C7211F7BF}" dt="2022-05-24T23:56:41.517" v="65" actId="2696"/>
        <pc:sldMkLst>
          <pc:docMk/>
          <pc:sldMk cId="2795138127" sldId="492"/>
        </pc:sldMkLst>
      </pc:sldChg>
      <pc:sldChg chg="del">
        <pc:chgData name="강환수" userId="f1cac8d9-9172-4d6c-9b10-74cb51d57900" providerId="ADAL" clId="{D9558746-E75C-4652-8B1D-601C7211F7BF}" dt="2022-05-24T23:56:41.533" v="66" actId="2696"/>
        <pc:sldMkLst>
          <pc:docMk/>
          <pc:sldMk cId="3385295159" sldId="493"/>
        </pc:sldMkLst>
      </pc:sldChg>
      <pc:sldChg chg="del">
        <pc:chgData name="강환수" userId="f1cac8d9-9172-4d6c-9b10-74cb51d57900" providerId="ADAL" clId="{D9558746-E75C-4652-8B1D-601C7211F7BF}" dt="2022-05-24T23:56:41.542" v="67" actId="2696"/>
        <pc:sldMkLst>
          <pc:docMk/>
          <pc:sldMk cId="831108378" sldId="494"/>
        </pc:sldMkLst>
      </pc:sldChg>
      <pc:sldChg chg="del">
        <pc:chgData name="강환수" userId="f1cac8d9-9172-4d6c-9b10-74cb51d57900" providerId="ADAL" clId="{D9558746-E75C-4652-8B1D-601C7211F7BF}" dt="2022-05-24T23:56:41.550" v="68" actId="2696"/>
        <pc:sldMkLst>
          <pc:docMk/>
          <pc:sldMk cId="3651577858" sldId="495"/>
        </pc:sldMkLst>
      </pc:sldChg>
      <pc:sldChg chg="del">
        <pc:chgData name="강환수" userId="f1cac8d9-9172-4d6c-9b10-74cb51d57900" providerId="ADAL" clId="{D9558746-E75C-4652-8B1D-601C7211F7BF}" dt="2022-05-24T23:56:41.559" v="69" actId="2696"/>
        <pc:sldMkLst>
          <pc:docMk/>
          <pc:sldMk cId="3635024365" sldId="496"/>
        </pc:sldMkLst>
      </pc:sldChg>
      <pc:sldChg chg="del">
        <pc:chgData name="강환수" userId="f1cac8d9-9172-4d6c-9b10-74cb51d57900" providerId="ADAL" clId="{D9558746-E75C-4652-8B1D-601C7211F7BF}" dt="2022-05-24T23:56:41.639" v="78" actId="2696"/>
        <pc:sldMkLst>
          <pc:docMk/>
          <pc:sldMk cId="561004376" sldId="497"/>
        </pc:sldMkLst>
      </pc:sldChg>
      <pc:sldChg chg="del">
        <pc:chgData name="강환수" userId="f1cac8d9-9172-4d6c-9b10-74cb51d57900" providerId="ADAL" clId="{D9558746-E75C-4652-8B1D-601C7211F7BF}" dt="2022-05-24T23:56:41.567" v="70" actId="2696"/>
        <pc:sldMkLst>
          <pc:docMk/>
          <pc:sldMk cId="601877471" sldId="498"/>
        </pc:sldMkLst>
      </pc:sldChg>
      <pc:sldChg chg="del">
        <pc:chgData name="강환수" userId="f1cac8d9-9172-4d6c-9b10-74cb51d57900" providerId="ADAL" clId="{D9558746-E75C-4652-8B1D-601C7211F7BF}" dt="2022-05-24T23:56:41.575" v="71" actId="2696"/>
        <pc:sldMkLst>
          <pc:docMk/>
          <pc:sldMk cId="1533115683" sldId="499"/>
        </pc:sldMkLst>
      </pc:sldChg>
      <pc:sldChg chg="add">
        <pc:chgData name="강환수" userId="f1cac8d9-9172-4d6c-9b10-74cb51d57900" providerId="ADAL" clId="{D9558746-E75C-4652-8B1D-601C7211F7BF}" dt="2022-05-25T00:22:33.177" v="690"/>
        <pc:sldMkLst>
          <pc:docMk/>
          <pc:sldMk cId="1993749777" sldId="500"/>
        </pc:sldMkLst>
      </pc:sldChg>
      <pc:sldChg chg="del">
        <pc:chgData name="강환수" userId="f1cac8d9-9172-4d6c-9b10-74cb51d57900" providerId="ADAL" clId="{D9558746-E75C-4652-8B1D-601C7211F7BF}" dt="2022-05-24T23:56:41.583" v="72" actId="2696"/>
        <pc:sldMkLst>
          <pc:docMk/>
          <pc:sldMk cId="3276203422" sldId="500"/>
        </pc:sldMkLst>
      </pc:sldChg>
      <pc:sldChg chg="del">
        <pc:chgData name="강환수" userId="f1cac8d9-9172-4d6c-9b10-74cb51d57900" providerId="ADAL" clId="{D9558746-E75C-4652-8B1D-601C7211F7BF}" dt="2022-05-24T23:56:41.609" v="75" actId="2696"/>
        <pc:sldMkLst>
          <pc:docMk/>
          <pc:sldMk cId="2597794517" sldId="501"/>
        </pc:sldMkLst>
      </pc:sldChg>
      <pc:sldChg chg="del">
        <pc:chgData name="강환수" userId="f1cac8d9-9172-4d6c-9b10-74cb51d57900" providerId="ADAL" clId="{D9558746-E75C-4652-8B1D-601C7211F7BF}" dt="2022-05-24T23:56:41.617" v="76" actId="2696"/>
        <pc:sldMkLst>
          <pc:docMk/>
          <pc:sldMk cId="1188173781" sldId="502"/>
        </pc:sldMkLst>
      </pc:sldChg>
      <pc:sldChg chg="del">
        <pc:chgData name="강환수" userId="f1cac8d9-9172-4d6c-9b10-74cb51d57900" providerId="ADAL" clId="{D9558746-E75C-4652-8B1D-601C7211F7BF}" dt="2022-05-24T23:56:41.626" v="77" actId="2696"/>
        <pc:sldMkLst>
          <pc:docMk/>
          <pc:sldMk cId="3902940366" sldId="503"/>
        </pc:sldMkLst>
      </pc:sldChg>
      <pc:sldChg chg="del">
        <pc:chgData name="강환수" userId="f1cac8d9-9172-4d6c-9b10-74cb51d57900" providerId="ADAL" clId="{D9558746-E75C-4652-8B1D-601C7211F7BF}" dt="2022-05-24T23:56:41.710" v="83" actId="2696"/>
        <pc:sldMkLst>
          <pc:docMk/>
          <pc:sldMk cId="3442894340" sldId="504"/>
        </pc:sldMkLst>
      </pc:sldChg>
      <pc:sldChg chg="del">
        <pc:chgData name="강환수" userId="f1cac8d9-9172-4d6c-9b10-74cb51d57900" providerId="ADAL" clId="{D9558746-E75C-4652-8B1D-601C7211F7BF}" dt="2022-05-24T23:56:41.651" v="79" actId="2696"/>
        <pc:sldMkLst>
          <pc:docMk/>
          <pc:sldMk cId="948723687" sldId="505"/>
        </pc:sldMkLst>
      </pc:sldChg>
      <pc:sldChg chg="del">
        <pc:chgData name="강환수" userId="f1cac8d9-9172-4d6c-9b10-74cb51d57900" providerId="ADAL" clId="{D9558746-E75C-4652-8B1D-601C7211F7BF}" dt="2022-05-24T23:56:41.672" v="80" actId="2696"/>
        <pc:sldMkLst>
          <pc:docMk/>
          <pc:sldMk cId="1419626977" sldId="506"/>
        </pc:sldMkLst>
      </pc:sldChg>
      <pc:sldChg chg="addSp modSp ord">
        <pc:chgData name="강환수" userId="f1cac8d9-9172-4d6c-9b10-74cb51d57900" providerId="ADAL" clId="{D9558746-E75C-4652-8B1D-601C7211F7BF}" dt="2022-05-25T01:08:59.137" v="1987" actId="1036"/>
        <pc:sldMkLst>
          <pc:docMk/>
          <pc:sldMk cId="1732484981" sldId="507"/>
        </pc:sldMkLst>
        <pc:spChg chg="mod">
          <ac:chgData name="강환수" userId="f1cac8d9-9172-4d6c-9b10-74cb51d57900" providerId="ADAL" clId="{D9558746-E75C-4652-8B1D-601C7211F7BF}" dt="2022-05-25T01:08:56.439" v="1984"/>
          <ac:spMkLst>
            <pc:docMk/>
            <pc:sldMk cId="1732484981" sldId="507"/>
            <ac:spMk id="3" creationId="{0756B248-F05C-4CBB-8EBE-C4CA3EBFD37A}"/>
          </ac:spMkLst>
        </pc:spChg>
        <pc:picChg chg="add mod">
          <ac:chgData name="강환수" userId="f1cac8d9-9172-4d6c-9b10-74cb51d57900" providerId="ADAL" clId="{D9558746-E75C-4652-8B1D-601C7211F7BF}" dt="2022-05-25T01:08:59.137" v="1987" actId="1036"/>
          <ac:picMkLst>
            <pc:docMk/>
            <pc:sldMk cId="1732484981" sldId="507"/>
            <ac:picMk id="4" creationId="{212ADB7B-E5AC-4699-8168-2641054CAF17}"/>
          </ac:picMkLst>
        </pc:picChg>
      </pc:sldChg>
      <pc:sldChg chg="del">
        <pc:chgData name="강환수" userId="f1cac8d9-9172-4d6c-9b10-74cb51d57900" providerId="ADAL" clId="{D9558746-E75C-4652-8B1D-601C7211F7BF}" dt="2022-05-24T23:56:41.680" v="81" actId="2696"/>
        <pc:sldMkLst>
          <pc:docMk/>
          <pc:sldMk cId="3607755524" sldId="508"/>
        </pc:sldMkLst>
      </pc:sldChg>
      <pc:sldChg chg="del">
        <pc:chgData name="강환수" userId="f1cac8d9-9172-4d6c-9b10-74cb51d57900" providerId="ADAL" clId="{D9558746-E75C-4652-8B1D-601C7211F7BF}" dt="2022-05-24T23:56:41.695" v="82" actId="2696"/>
        <pc:sldMkLst>
          <pc:docMk/>
          <pc:sldMk cId="4251856906" sldId="509"/>
        </pc:sldMkLst>
      </pc:sldChg>
      <pc:sldChg chg="del">
        <pc:chgData name="강환수" userId="f1cac8d9-9172-4d6c-9b10-74cb51d57900" providerId="ADAL" clId="{D9558746-E75C-4652-8B1D-601C7211F7BF}" dt="2022-05-24T23:56:41.201" v="40" actId="2696"/>
        <pc:sldMkLst>
          <pc:docMk/>
          <pc:sldMk cId="3242954760" sldId="510"/>
        </pc:sldMkLst>
      </pc:sldChg>
      <pc:sldChg chg="del">
        <pc:chgData name="강환수" userId="f1cac8d9-9172-4d6c-9b10-74cb51d57900" providerId="ADAL" clId="{D9558746-E75C-4652-8B1D-601C7211F7BF}" dt="2022-05-24T23:56:41.174" v="38" actId="2696"/>
        <pc:sldMkLst>
          <pc:docMk/>
          <pc:sldMk cId="1021463873" sldId="511"/>
        </pc:sldMkLst>
      </pc:sldChg>
      <pc:sldChg chg="del">
        <pc:chgData name="강환수" userId="f1cac8d9-9172-4d6c-9b10-74cb51d57900" providerId="ADAL" clId="{D9558746-E75C-4652-8B1D-601C7211F7BF}" dt="2022-05-24T23:56:41.322" v="49" actId="2696"/>
        <pc:sldMkLst>
          <pc:docMk/>
          <pc:sldMk cId="624331751" sldId="512"/>
        </pc:sldMkLst>
      </pc:sldChg>
      <pc:sldChg chg="del">
        <pc:chgData name="강환수" userId="f1cac8d9-9172-4d6c-9b10-74cb51d57900" providerId="ADAL" clId="{D9558746-E75C-4652-8B1D-601C7211F7BF}" dt="2022-05-24T23:56:41.299" v="48" actId="2696"/>
        <pc:sldMkLst>
          <pc:docMk/>
          <pc:sldMk cId="2523546095" sldId="513"/>
        </pc:sldMkLst>
      </pc:sldChg>
      <pc:sldChg chg="del">
        <pc:chgData name="강환수" userId="f1cac8d9-9172-4d6c-9b10-74cb51d57900" providerId="ADAL" clId="{D9558746-E75C-4652-8B1D-601C7211F7BF}" dt="2022-05-24T23:56:41.360" v="52" actId="2696"/>
        <pc:sldMkLst>
          <pc:docMk/>
          <pc:sldMk cId="1332142395" sldId="514"/>
        </pc:sldMkLst>
      </pc:sldChg>
      <pc:sldChg chg="del">
        <pc:chgData name="강환수" userId="f1cac8d9-9172-4d6c-9b10-74cb51d57900" providerId="ADAL" clId="{D9558746-E75C-4652-8B1D-601C7211F7BF}" dt="2022-05-24T23:56:41.382" v="54" actId="2696"/>
        <pc:sldMkLst>
          <pc:docMk/>
          <pc:sldMk cId="1758469426" sldId="515"/>
        </pc:sldMkLst>
      </pc:sldChg>
      <pc:sldChg chg="del">
        <pc:chgData name="강환수" userId="f1cac8d9-9172-4d6c-9b10-74cb51d57900" providerId="ADAL" clId="{D9558746-E75C-4652-8B1D-601C7211F7BF}" dt="2022-05-24T23:56:41.186" v="39" actId="2696"/>
        <pc:sldMkLst>
          <pc:docMk/>
          <pc:sldMk cId="3493515077" sldId="518"/>
        </pc:sldMkLst>
      </pc:sldChg>
      <pc:sldChg chg="del">
        <pc:chgData name="강환수" userId="f1cac8d9-9172-4d6c-9b10-74cb51d57900" providerId="ADAL" clId="{D9558746-E75C-4652-8B1D-601C7211F7BF}" dt="2022-05-24T23:56:41.144" v="36" actId="2696"/>
        <pc:sldMkLst>
          <pc:docMk/>
          <pc:sldMk cId="974324562" sldId="519"/>
        </pc:sldMkLst>
      </pc:sldChg>
      <pc:sldChg chg="del">
        <pc:chgData name="강환수" userId="f1cac8d9-9172-4d6c-9b10-74cb51d57900" providerId="ADAL" clId="{D9558746-E75C-4652-8B1D-601C7211F7BF}" dt="2022-05-24T23:56:41.331" v="50" actId="2696"/>
        <pc:sldMkLst>
          <pc:docMk/>
          <pc:sldMk cId="2951543815" sldId="520"/>
        </pc:sldMkLst>
      </pc:sldChg>
      <pc:sldChg chg="del">
        <pc:chgData name="강환수" userId="f1cac8d9-9172-4d6c-9b10-74cb51d57900" providerId="ADAL" clId="{D9558746-E75C-4652-8B1D-601C7211F7BF}" dt="2022-05-24T23:56:41.215" v="41" actId="2696"/>
        <pc:sldMkLst>
          <pc:docMk/>
          <pc:sldMk cId="3580832669" sldId="521"/>
        </pc:sldMkLst>
      </pc:sldChg>
      <pc:sldChg chg="del">
        <pc:chgData name="강환수" userId="f1cac8d9-9172-4d6c-9b10-74cb51d57900" providerId="ADAL" clId="{D9558746-E75C-4652-8B1D-601C7211F7BF}" dt="2022-05-24T23:56:41.225" v="42" actId="2696"/>
        <pc:sldMkLst>
          <pc:docMk/>
          <pc:sldMk cId="990683522" sldId="522"/>
        </pc:sldMkLst>
      </pc:sldChg>
      <pc:sldChg chg="del">
        <pc:chgData name="강환수" userId="f1cac8d9-9172-4d6c-9b10-74cb51d57900" providerId="ADAL" clId="{D9558746-E75C-4652-8B1D-601C7211F7BF}" dt="2022-05-24T23:56:41.411" v="56" actId="2696"/>
        <pc:sldMkLst>
          <pc:docMk/>
          <pc:sldMk cId="1198639525" sldId="523"/>
        </pc:sldMkLst>
      </pc:sldChg>
      <pc:sldChg chg="del">
        <pc:chgData name="강환수" userId="f1cac8d9-9172-4d6c-9b10-74cb51d57900" providerId="ADAL" clId="{D9558746-E75C-4652-8B1D-601C7211F7BF}" dt="2022-05-24T23:56:41.426" v="57" actId="2696"/>
        <pc:sldMkLst>
          <pc:docMk/>
          <pc:sldMk cId="1237862589" sldId="524"/>
        </pc:sldMkLst>
      </pc:sldChg>
      <pc:sldChg chg="del">
        <pc:chgData name="강환수" userId="f1cac8d9-9172-4d6c-9b10-74cb51d57900" providerId="ADAL" clId="{D9558746-E75C-4652-8B1D-601C7211F7BF}" dt="2022-05-24T23:56:41.435" v="58" actId="2696"/>
        <pc:sldMkLst>
          <pc:docMk/>
          <pc:sldMk cId="4157567089" sldId="525"/>
        </pc:sldMkLst>
      </pc:sldChg>
      <pc:sldChg chg="del">
        <pc:chgData name="강환수" userId="f1cac8d9-9172-4d6c-9b10-74cb51d57900" providerId="ADAL" clId="{D9558746-E75C-4652-8B1D-601C7211F7BF}" dt="2022-05-24T23:56:41.368" v="53" actId="2696"/>
        <pc:sldMkLst>
          <pc:docMk/>
          <pc:sldMk cId="167569730" sldId="526"/>
        </pc:sldMkLst>
      </pc:sldChg>
      <pc:sldChg chg="del">
        <pc:chgData name="강환수" userId="f1cac8d9-9172-4d6c-9b10-74cb51d57900" providerId="ADAL" clId="{D9558746-E75C-4652-8B1D-601C7211F7BF}" dt="2022-05-24T23:56:41.347" v="51" actId="2696"/>
        <pc:sldMkLst>
          <pc:docMk/>
          <pc:sldMk cId="2639653399" sldId="527"/>
        </pc:sldMkLst>
      </pc:sldChg>
      <pc:sldChg chg="del">
        <pc:chgData name="강환수" userId="f1cac8d9-9172-4d6c-9b10-74cb51d57900" providerId="ADAL" clId="{D9558746-E75C-4652-8B1D-601C7211F7BF}" dt="2022-05-24T23:56:41.244" v="44" actId="2696"/>
        <pc:sldMkLst>
          <pc:docMk/>
          <pc:sldMk cId="864370894" sldId="528"/>
        </pc:sldMkLst>
      </pc:sldChg>
      <pc:sldChg chg="del">
        <pc:chgData name="강환수" userId="f1cac8d9-9172-4d6c-9b10-74cb51d57900" providerId="ADAL" clId="{D9558746-E75C-4652-8B1D-601C7211F7BF}" dt="2022-05-24T23:56:41.466" v="61" actId="2696"/>
        <pc:sldMkLst>
          <pc:docMk/>
          <pc:sldMk cId="669633354" sldId="529"/>
        </pc:sldMkLst>
      </pc:sldChg>
      <pc:sldChg chg="del">
        <pc:chgData name="강환수" userId="f1cac8d9-9172-4d6c-9b10-74cb51d57900" providerId="ADAL" clId="{D9558746-E75C-4652-8B1D-601C7211F7BF}" dt="2022-05-24T23:56:41.717" v="84" actId="2696"/>
        <pc:sldMkLst>
          <pc:docMk/>
          <pc:sldMk cId="2159706307" sldId="530"/>
        </pc:sldMkLst>
      </pc:sldChg>
      <pc:sldChg chg="del">
        <pc:chgData name="강환수" userId="f1cac8d9-9172-4d6c-9b10-74cb51d57900" providerId="ADAL" clId="{D9558746-E75C-4652-8B1D-601C7211F7BF}" dt="2022-05-24T23:56:41.593" v="73" actId="2696"/>
        <pc:sldMkLst>
          <pc:docMk/>
          <pc:sldMk cId="3906169615" sldId="531"/>
        </pc:sldMkLst>
      </pc:sldChg>
      <pc:sldChg chg="del">
        <pc:chgData name="강환수" userId="f1cac8d9-9172-4d6c-9b10-74cb51d57900" providerId="ADAL" clId="{D9558746-E75C-4652-8B1D-601C7211F7BF}" dt="2022-05-24T23:56:41.600" v="74" actId="2696"/>
        <pc:sldMkLst>
          <pc:docMk/>
          <pc:sldMk cId="1499774491" sldId="532"/>
        </pc:sldMkLst>
      </pc:sldChg>
      <pc:sldChg chg="modSp add">
        <pc:chgData name="강환수" userId="f1cac8d9-9172-4d6c-9b10-74cb51d57900" providerId="ADAL" clId="{D9558746-E75C-4652-8B1D-601C7211F7BF}" dt="2022-05-25T00:19:29.934" v="674" actId="6549"/>
        <pc:sldMkLst>
          <pc:docMk/>
          <pc:sldMk cId="860716469" sldId="541"/>
        </pc:sldMkLst>
        <pc:spChg chg="mod">
          <ac:chgData name="강환수" userId="f1cac8d9-9172-4d6c-9b10-74cb51d57900" providerId="ADAL" clId="{D9558746-E75C-4652-8B1D-601C7211F7BF}" dt="2022-05-25T00:14:57.872" v="202"/>
          <ac:spMkLst>
            <pc:docMk/>
            <pc:sldMk cId="860716469" sldId="541"/>
            <ac:spMk id="2" creationId="{880E3C66-1DD4-4C23-9A78-70250814C31F}"/>
          </ac:spMkLst>
        </pc:spChg>
        <pc:spChg chg="mod">
          <ac:chgData name="강환수" userId="f1cac8d9-9172-4d6c-9b10-74cb51d57900" providerId="ADAL" clId="{D9558746-E75C-4652-8B1D-601C7211F7BF}" dt="2022-05-25T00:19:29.934" v="674" actId="6549"/>
          <ac:spMkLst>
            <pc:docMk/>
            <pc:sldMk cId="860716469" sldId="541"/>
            <ac:spMk id="3" creationId="{9585C1F1-9F0C-441E-B40E-A9CB884CC77C}"/>
          </ac:spMkLst>
        </pc:spChg>
      </pc:sldChg>
      <pc:sldChg chg="add del">
        <pc:chgData name="강환수" userId="f1cac8d9-9172-4d6c-9b10-74cb51d57900" providerId="ADAL" clId="{D9558746-E75C-4652-8B1D-601C7211F7BF}" dt="2022-05-25T00:22:43.605" v="691" actId="2696"/>
        <pc:sldMkLst>
          <pc:docMk/>
          <pc:sldMk cId="2794944685" sldId="542"/>
        </pc:sldMkLst>
      </pc:sldChg>
      <pc:sldChg chg="addSp modSp add">
        <pc:chgData name="강환수" userId="f1cac8d9-9172-4d6c-9b10-74cb51d57900" providerId="ADAL" clId="{D9558746-E75C-4652-8B1D-601C7211F7BF}" dt="2022-05-25T00:25:42.113" v="697" actId="1076"/>
        <pc:sldMkLst>
          <pc:docMk/>
          <pc:sldMk cId="2810228203" sldId="542"/>
        </pc:sldMkLst>
        <pc:spChg chg="add mod">
          <ac:chgData name="강환수" userId="f1cac8d9-9172-4d6c-9b10-74cb51d57900" providerId="ADAL" clId="{D9558746-E75C-4652-8B1D-601C7211F7BF}" dt="2022-05-25T00:25:42.113" v="697" actId="1076"/>
          <ac:spMkLst>
            <pc:docMk/>
            <pc:sldMk cId="2810228203" sldId="542"/>
            <ac:spMk id="4" creationId="{2AB3FA35-18AB-4E43-9C7E-556AFBB7E205}"/>
          </ac:spMkLst>
        </pc:spChg>
      </pc:sldChg>
      <pc:sldChg chg="add del">
        <pc:chgData name="강환수" userId="f1cac8d9-9172-4d6c-9b10-74cb51d57900" providerId="ADAL" clId="{D9558746-E75C-4652-8B1D-601C7211F7BF}" dt="2022-05-25T00:31:50.150" v="701" actId="2696"/>
        <pc:sldMkLst>
          <pc:docMk/>
          <pc:sldMk cId="424844036" sldId="543"/>
        </pc:sldMkLst>
      </pc:sldChg>
      <pc:sldChg chg="addSp modSp add ord">
        <pc:chgData name="강환수" userId="f1cac8d9-9172-4d6c-9b10-74cb51d57900" providerId="ADAL" clId="{D9558746-E75C-4652-8B1D-601C7211F7BF}" dt="2022-05-25T00:32:55.266" v="717" actId="20577"/>
        <pc:sldMkLst>
          <pc:docMk/>
          <pc:sldMk cId="1670866108" sldId="544"/>
        </pc:sldMkLst>
        <pc:spChg chg="mod">
          <ac:chgData name="강환수" userId="f1cac8d9-9172-4d6c-9b10-74cb51d57900" providerId="ADAL" clId="{D9558746-E75C-4652-8B1D-601C7211F7BF}" dt="2022-05-25T00:32:55.266" v="717" actId="20577"/>
          <ac:spMkLst>
            <pc:docMk/>
            <pc:sldMk cId="1670866108" sldId="544"/>
            <ac:spMk id="2" creationId="{993FC75B-ECEE-4A86-BD3F-51690F959FE5}"/>
          </ac:spMkLst>
        </pc:spChg>
        <pc:picChg chg="add">
          <ac:chgData name="강환수" userId="f1cac8d9-9172-4d6c-9b10-74cb51d57900" providerId="ADAL" clId="{D9558746-E75C-4652-8B1D-601C7211F7BF}" dt="2022-05-25T00:32:47.785" v="702"/>
          <ac:picMkLst>
            <pc:docMk/>
            <pc:sldMk cId="1670866108" sldId="544"/>
            <ac:picMk id="1026" creationId="{14CEA25D-8054-478D-BF2A-F42997206528}"/>
          </ac:picMkLst>
        </pc:picChg>
      </pc:sldChg>
      <pc:sldChg chg="addSp modSp add">
        <pc:chgData name="강환수" userId="f1cac8d9-9172-4d6c-9b10-74cb51d57900" providerId="ADAL" clId="{D9558746-E75C-4652-8B1D-601C7211F7BF}" dt="2022-05-25T00:35:23.444" v="763" actId="6549"/>
        <pc:sldMkLst>
          <pc:docMk/>
          <pc:sldMk cId="4132688808" sldId="545"/>
        </pc:sldMkLst>
        <pc:spChg chg="mod">
          <ac:chgData name="강환수" userId="f1cac8d9-9172-4d6c-9b10-74cb51d57900" providerId="ADAL" clId="{D9558746-E75C-4652-8B1D-601C7211F7BF}" dt="2022-05-25T00:35:23.444" v="763" actId="6549"/>
          <ac:spMkLst>
            <pc:docMk/>
            <pc:sldMk cId="4132688808" sldId="545"/>
            <ac:spMk id="2" creationId="{A1542101-734B-421F-A8A7-3544D28FB4A6}"/>
          </ac:spMkLst>
        </pc:spChg>
        <pc:picChg chg="add">
          <ac:chgData name="강환수" userId="f1cac8d9-9172-4d6c-9b10-74cb51d57900" providerId="ADAL" clId="{D9558746-E75C-4652-8B1D-601C7211F7BF}" dt="2022-05-25T00:35:00.722" v="719"/>
          <ac:picMkLst>
            <pc:docMk/>
            <pc:sldMk cId="4132688808" sldId="545"/>
            <ac:picMk id="2050" creationId="{03B5ED84-C453-40E2-BA83-01009DB1F9D3}"/>
          </ac:picMkLst>
        </pc:picChg>
      </pc:sldChg>
      <pc:sldChg chg="addSp modSp add">
        <pc:chgData name="강환수" userId="f1cac8d9-9172-4d6c-9b10-74cb51d57900" providerId="ADAL" clId="{D9558746-E75C-4652-8B1D-601C7211F7BF}" dt="2022-05-25T00:36:10.940" v="796" actId="20577"/>
        <pc:sldMkLst>
          <pc:docMk/>
          <pc:sldMk cId="3416837816" sldId="546"/>
        </pc:sldMkLst>
        <pc:spChg chg="mod">
          <ac:chgData name="강환수" userId="f1cac8d9-9172-4d6c-9b10-74cb51d57900" providerId="ADAL" clId="{D9558746-E75C-4652-8B1D-601C7211F7BF}" dt="2022-05-25T00:36:10.940" v="796" actId="20577"/>
          <ac:spMkLst>
            <pc:docMk/>
            <pc:sldMk cId="3416837816" sldId="546"/>
            <ac:spMk id="2" creationId="{F8B2113E-4AAA-4E6B-9CD3-8AF2D122D2FB}"/>
          </ac:spMkLst>
        </pc:spChg>
        <pc:picChg chg="add mod">
          <ac:chgData name="강환수" userId="f1cac8d9-9172-4d6c-9b10-74cb51d57900" providerId="ADAL" clId="{D9558746-E75C-4652-8B1D-601C7211F7BF}" dt="2022-05-25T00:36:00.436" v="767" actId="1076"/>
          <ac:picMkLst>
            <pc:docMk/>
            <pc:sldMk cId="3416837816" sldId="546"/>
            <ac:picMk id="3074" creationId="{EF18B7D5-77C2-4E83-9798-13CE4CC6F2B9}"/>
          </ac:picMkLst>
        </pc:picChg>
      </pc:sldChg>
      <pc:sldChg chg="modSp add">
        <pc:chgData name="강환수" userId="f1cac8d9-9172-4d6c-9b10-74cb51d57900" providerId="ADAL" clId="{D9558746-E75C-4652-8B1D-601C7211F7BF}" dt="2022-05-25T00:40:54.142" v="1285"/>
        <pc:sldMkLst>
          <pc:docMk/>
          <pc:sldMk cId="892331494" sldId="547"/>
        </pc:sldMkLst>
        <pc:spChg chg="mod">
          <ac:chgData name="강환수" userId="f1cac8d9-9172-4d6c-9b10-74cb51d57900" providerId="ADAL" clId="{D9558746-E75C-4652-8B1D-601C7211F7BF}" dt="2022-05-25T00:36:28.860" v="811"/>
          <ac:spMkLst>
            <pc:docMk/>
            <pc:sldMk cId="892331494" sldId="547"/>
            <ac:spMk id="2" creationId="{DCB367B3-7B1E-4FE7-AD03-E84FF109BFA0}"/>
          </ac:spMkLst>
        </pc:spChg>
        <pc:spChg chg="mod">
          <ac:chgData name="강환수" userId="f1cac8d9-9172-4d6c-9b10-74cb51d57900" providerId="ADAL" clId="{D9558746-E75C-4652-8B1D-601C7211F7BF}" dt="2022-05-25T00:40:54.142" v="1285"/>
          <ac:spMkLst>
            <pc:docMk/>
            <pc:sldMk cId="892331494" sldId="547"/>
            <ac:spMk id="3" creationId="{D63FD19E-2DDC-4BDE-88D8-D217E4A4DC7D}"/>
          </ac:spMkLst>
        </pc:spChg>
      </pc:sldChg>
      <pc:sldChg chg="add">
        <pc:chgData name="강환수" userId="f1cac8d9-9172-4d6c-9b10-74cb51d57900" providerId="ADAL" clId="{D9558746-E75C-4652-8B1D-601C7211F7BF}" dt="2022-05-25T00:41:44.485" v="1286"/>
        <pc:sldMkLst>
          <pc:docMk/>
          <pc:sldMk cId="3415208615" sldId="548"/>
        </pc:sldMkLst>
      </pc:sldChg>
      <pc:sldChg chg="modSp add">
        <pc:chgData name="강환수" userId="f1cac8d9-9172-4d6c-9b10-74cb51d57900" providerId="ADAL" clId="{D9558746-E75C-4652-8B1D-601C7211F7BF}" dt="2022-05-25T00:44:22.455" v="1348" actId="20577"/>
        <pc:sldMkLst>
          <pc:docMk/>
          <pc:sldMk cId="52194482" sldId="549"/>
        </pc:sldMkLst>
        <pc:spChg chg="mod">
          <ac:chgData name="강환수" userId="f1cac8d9-9172-4d6c-9b10-74cb51d57900" providerId="ADAL" clId="{D9558746-E75C-4652-8B1D-601C7211F7BF}" dt="2022-05-25T00:42:20.227" v="1290"/>
          <ac:spMkLst>
            <pc:docMk/>
            <pc:sldMk cId="52194482" sldId="549"/>
            <ac:spMk id="2" creationId="{C24B6AEB-589B-4A17-B775-843D48DA8E81}"/>
          </ac:spMkLst>
        </pc:spChg>
        <pc:spChg chg="mod">
          <ac:chgData name="강환수" userId="f1cac8d9-9172-4d6c-9b10-74cb51d57900" providerId="ADAL" clId="{D9558746-E75C-4652-8B1D-601C7211F7BF}" dt="2022-05-25T00:44:22.455" v="1348" actId="20577"/>
          <ac:spMkLst>
            <pc:docMk/>
            <pc:sldMk cId="52194482" sldId="549"/>
            <ac:spMk id="3" creationId="{495B2040-D61E-4779-8A70-57FE9A940572}"/>
          </ac:spMkLst>
        </pc:spChg>
      </pc:sldChg>
      <pc:sldChg chg="add del">
        <pc:chgData name="강환수" userId="f1cac8d9-9172-4d6c-9b10-74cb51d57900" providerId="ADAL" clId="{D9558746-E75C-4652-8B1D-601C7211F7BF}" dt="2022-05-25T00:47:57.098" v="1354" actId="2696"/>
        <pc:sldMkLst>
          <pc:docMk/>
          <pc:sldMk cId="1510208948" sldId="550"/>
        </pc:sldMkLst>
      </pc:sldChg>
      <pc:sldChg chg="addSp modSp add ord">
        <pc:chgData name="강환수" userId="f1cac8d9-9172-4d6c-9b10-74cb51d57900" providerId="ADAL" clId="{D9558746-E75C-4652-8B1D-601C7211F7BF}" dt="2022-05-25T00:51:08.205" v="1469" actId="1076"/>
        <pc:sldMkLst>
          <pc:docMk/>
          <pc:sldMk cId="47605959" sldId="551"/>
        </pc:sldMkLst>
        <pc:spChg chg="mod">
          <ac:chgData name="강환수" userId="f1cac8d9-9172-4d6c-9b10-74cb51d57900" providerId="ADAL" clId="{D9558746-E75C-4652-8B1D-601C7211F7BF}" dt="2022-05-25T00:49:43.988" v="1382" actId="20577"/>
          <ac:spMkLst>
            <pc:docMk/>
            <pc:sldMk cId="47605959" sldId="551"/>
            <ac:spMk id="2" creationId="{6DB07EA1-3332-405D-B303-1F5C2A82AB4F}"/>
          </ac:spMkLst>
        </pc:spChg>
        <pc:spChg chg="mod">
          <ac:chgData name="강환수" userId="f1cac8d9-9172-4d6c-9b10-74cb51d57900" providerId="ADAL" clId="{D9558746-E75C-4652-8B1D-601C7211F7BF}" dt="2022-05-25T00:50:13.315" v="1460" actId="20577"/>
          <ac:spMkLst>
            <pc:docMk/>
            <pc:sldMk cId="47605959" sldId="551"/>
            <ac:spMk id="3" creationId="{F73A3095-2F88-4797-9677-5A5FCE87824B}"/>
          </ac:spMkLst>
        </pc:spChg>
        <pc:spChg chg="add mod">
          <ac:chgData name="강환수" userId="f1cac8d9-9172-4d6c-9b10-74cb51d57900" providerId="ADAL" clId="{D9558746-E75C-4652-8B1D-601C7211F7BF}" dt="2022-05-25T00:51:08.205" v="1469" actId="1076"/>
          <ac:spMkLst>
            <pc:docMk/>
            <pc:sldMk cId="47605959" sldId="551"/>
            <ac:spMk id="4" creationId="{0B7C254D-895D-405E-8F85-3B10583CEC67}"/>
          </ac:spMkLst>
        </pc:spChg>
        <pc:picChg chg="add mod">
          <ac:chgData name="강환수" userId="f1cac8d9-9172-4d6c-9b10-74cb51d57900" providerId="ADAL" clId="{D9558746-E75C-4652-8B1D-601C7211F7BF}" dt="2022-05-25T00:50:17.671" v="1464" actId="1035"/>
          <ac:picMkLst>
            <pc:docMk/>
            <pc:sldMk cId="47605959" sldId="551"/>
            <ac:picMk id="4098" creationId="{61B809FA-79CD-43D8-83F5-97A753CD8C19}"/>
          </ac:picMkLst>
        </pc:picChg>
      </pc:sldChg>
      <pc:sldChg chg="modSp add">
        <pc:chgData name="강환수" userId="f1cac8d9-9172-4d6c-9b10-74cb51d57900" providerId="ADAL" clId="{D9558746-E75C-4652-8B1D-601C7211F7BF}" dt="2022-05-25T00:58:29.307" v="1769" actId="6549"/>
        <pc:sldMkLst>
          <pc:docMk/>
          <pc:sldMk cId="1948465283" sldId="552"/>
        </pc:sldMkLst>
        <pc:spChg chg="mod">
          <ac:chgData name="강환수" userId="f1cac8d9-9172-4d6c-9b10-74cb51d57900" providerId="ADAL" clId="{D9558746-E75C-4652-8B1D-601C7211F7BF}" dt="2022-05-25T00:58:29.307" v="1769" actId="6549"/>
          <ac:spMkLst>
            <pc:docMk/>
            <pc:sldMk cId="1948465283" sldId="552"/>
            <ac:spMk id="3" creationId="{D63FD19E-2DDC-4BDE-88D8-D217E4A4DC7D}"/>
          </ac:spMkLst>
        </pc:spChg>
      </pc:sldChg>
      <pc:sldChg chg="modSp add del">
        <pc:chgData name="강환수" userId="f1cac8d9-9172-4d6c-9b10-74cb51d57900" providerId="ADAL" clId="{D9558746-E75C-4652-8B1D-601C7211F7BF}" dt="2022-05-25T00:52:18.887" v="1486" actId="2696"/>
        <pc:sldMkLst>
          <pc:docMk/>
          <pc:sldMk cId="2576745487" sldId="552"/>
        </pc:sldMkLst>
        <pc:spChg chg="mod">
          <ac:chgData name="강환수" userId="f1cac8d9-9172-4d6c-9b10-74cb51d57900" providerId="ADAL" clId="{D9558746-E75C-4652-8B1D-601C7211F7BF}" dt="2022-05-25T00:52:18.026" v="1485"/>
          <ac:spMkLst>
            <pc:docMk/>
            <pc:sldMk cId="2576745487" sldId="552"/>
            <ac:spMk id="2" creationId="{FC7156D5-5F96-45B7-BAC0-D25969132D9C}"/>
          </ac:spMkLst>
        </pc:spChg>
      </pc:sldChg>
      <pc:sldChg chg="addSp modSp add">
        <pc:chgData name="강환수" userId="f1cac8d9-9172-4d6c-9b10-74cb51d57900" providerId="ADAL" clId="{D9558746-E75C-4652-8B1D-601C7211F7BF}" dt="2022-05-25T01:11:56.003" v="2070" actId="1076"/>
        <pc:sldMkLst>
          <pc:docMk/>
          <pc:sldMk cId="3988950820" sldId="553"/>
        </pc:sldMkLst>
        <pc:spChg chg="mod">
          <ac:chgData name="강환수" userId="f1cac8d9-9172-4d6c-9b10-74cb51d57900" providerId="ADAL" clId="{D9558746-E75C-4652-8B1D-601C7211F7BF}" dt="2022-05-25T01:10:55.245" v="2031" actId="6549"/>
          <ac:spMkLst>
            <pc:docMk/>
            <pc:sldMk cId="3988950820" sldId="553"/>
            <ac:spMk id="2" creationId="{D3FC64D6-4E02-41C0-8118-96A42A9A720B}"/>
          </ac:spMkLst>
        </pc:spChg>
        <pc:spChg chg="mod">
          <ac:chgData name="강환수" userId="f1cac8d9-9172-4d6c-9b10-74cb51d57900" providerId="ADAL" clId="{D9558746-E75C-4652-8B1D-601C7211F7BF}" dt="2022-05-25T01:11:46.572" v="2069" actId="20577"/>
          <ac:spMkLst>
            <pc:docMk/>
            <pc:sldMk cId="3988950820" sldId="553"/>
            <ac:spMk id="3" creationId="{C7F13BB5-299B-4DEA-8D5B-9A4000E2CD7C}"/>
          </ac:spMkLst>
        </pc:spChg>
        <pc:spChg chg="add mod">
          <ac:chgData name="강환수" userId="f1cac8d9-9172-4d6c-9b10-74cb51d57900" providerId="ADAL" clId="{D9558746-E75C-4652-8B1D-601C7211F7BF}" dt="2022-05-25T01:11:56.003" v="2070" actId="1076"/>
          <ac:spMkLst>
            <pc:docMk/>
            <pc:sldMk cId="3988950820" sldId="553"/>
            <ac:spMk id="4" creationId="{C4B4EF27-128A-46F8-B2BF-E0EC97182A4F}"/>
          </ac:spMkLst>
        </pc:spChg>
      </pc:sldChg>
      <pc:sldChg chg="addSp modSp add">
        <pc:chgData name="강환수" userId="f1cac8d9-9172-4d6c-9b10-74cb51d57900" providerId="ADAL" clId="{D9558746-E75C-4652-8B1D-601C7211F7BF}" dt="2022-05-25T01:26:19.903" v="2490" actId="14100"/>
        <pc:sldMkLst>
          <pc:docMk/>
          <pc:sldMk cId="2149385589" sldId="554"/>
        </pc:sldMkLst>
        <pc:spChg chg="mod">
          <ac:chgData name="강환수" userId="f1cac8d9-9172-4d6c-9b10-74cb51d57900" providerId="ADAL" clId="{D9558746-E75C-4652-8B1D-601C7211F7BF}" dt="2022-05-25T01:14:25.988" v="2103" actId="6549"/>
          <ac:spMkLst>
            <pc:docMk/>
            <pc:sldMk cId="2149385589" sldId="554"/>
            <ac:spMk id="2" creationId="{EE4D2249-B3F4-4257-B5E3-8243FFEE8033}"/>
          </ac:spMkLst>
        </pc:spChg>
        <pc:spChg chg="mod">
          <ac:chgData name="강환수" userId="f1cac8d9-9172-4d6c-9b10-74cb51d57900" providerId="ADAL" clId="{D9558746-E75C-4652-8B1D-601C7211F7BF}" dt="2022-05-25T01:25:58.716" v="2486" actId="6549"/>
          <ac:spMkLst>
            <pc:docMk/>
            <pc:sldMk cId="2149385589" sldId="554"/>
            <ac:spMk id="3" creationId="{4DE85FA2-EA64-4959-B83D-BF1C7A67CC50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4" creationId="{51BABB50-A49F-45AA-A233-032B5855CFEE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5" creationId="{0338FAF3-B173-4A79-9887-0F53A309D16D}"/>
          </ac:spMkLst>
        </pc:spChg>
        <pc:spChg chg="add mod">
          <ac:chgData name="강환수" userId="f1cac8d9-9172-4d6c-9b10-74cb51d57900" providerId="ADAL" clId="{D9558746-E75C-4652-8B1D-601C7211F7BF}" dt="2022-05-25T01:24:36.852" v="2401" actId="1076"/>
          <ac:spMkLst>
            <pc:docMk/>
            <pc:sldMk cId="2149385589" sldId="554"/>
            <ac:spMk id="6" creationId="{49BD24CC-0BB4-44D5-AB0A-4A18B141E0A7}"/>
          </ac:spMkLst>
        </pc:spChg>
        <pc:cxnChg chg="add mod">
          <ac:chgData name="강환수" userId="f1cac8d9-9172-4d6c-9b10-74cb51d57900" providerId="ADAL" clId="{D9558746-E75C-4652-8B1D-601C7211F7BF}" dt="2022-05-25T01:26:11.257" v="2487" actId="11529"/>
          <ac:cxnSpMkLst>
            <pc:docMk/>
            <pc:sldMk cId="2149385589" sldId="554"/>
            <ac:cxnSpMk id="8" creationId="{AF5248C2-5EAD-49CF-A73A-BBA9EC82690B}"/>
          </ac:cxnSpMkLst>
        </pc:cxnChg>
        <pc:cxnChg chg="add mod">
          <ac:chgData name="강환수" userId="f1cac8d9-9172-4d6c-9b10-74cb51d57900" providerId="ADAL" clId="{D9558746-E75C-4652-8B1D-601C7211F7BF}" dt="2022-05-25T01:26:19.903" v="2490" actId="14100"/>
          <ac:cxnSpMkLst>
            <pc:docMk/>
            <pc:sldMk cId="2149385589" sldId="554"/>
            <ac:cxnSpMk id="9" creationId="{E38A6623-6B95-41EF-84BE-5986A00C1F4E}"/>
          </ac:cxnSpMkLst>
        </pc:cxnChg>
      </pc:sldChg>
    </pc:docChg>
  </pc:docChgLst>
  <pc:docChgLst>
    <pc:chgData name="강환수" userId="f1cac8d9-9172-4d6c-9b10-74cb51d57900" providerId="ADAL" clId="{89B8B65D-C28C-49FD-B60B-7A01D67718E6}"/>
    <pc:docChg chg="undo custSel addSld delSld modSld sldOrd">
      <pc:chgData name="강환수" userId="f1cac8d9-9172-4d6c-9b10-74cb51d57900" providerId="ADAL" clId="{89B8B65D-C28C-49FD-B60B-7A01D67718E6}" dt="2022-05-24T08:05:22.230" v="4986" actId="20577"/>
      <pc:docMkLst>
        <pc:docMk/>
      </pc:docMkLst>
      <pc:sldChg chg="addSp modSp">
        <pc:chgData name="강환수" userId="f1cac8d9-9172-4d6c-9b10-74cb51d57900" providerId="ADAL" clId="{89B8B65D-C28C-49FD-B60B-7A01D67718E6}" dt="2022-05-24T07:18:03.457" v="4967" actId="6549"/>
        <pc:sldMkLst>
          <pc:docMk/>
          <pc:sldMk cId="0" sldId="269"/>
        </pc:sldMkLst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89B8B65D-C28C-49FD-B60B-7A01D67718E6}" dt="2022-05-24T07:17:51.320" v="4959" actId="6549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89B8B65D-C28C-49FD-B60B-7A01D67718E6}" dt="2022-05-24T07:17:57.303" v="4963" actId="6549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31" creationId="{00000000-0000-0000-0000-00000000000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3" creationId="{B159B97B-7990-4A0E-B047-22FF4D3C8A06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5" creationId="{3B8B1ACC-FFAF-46EB-944F-003D24189A49}"/>
          </ac:spMkLst>
        </pc:spChg>
        <pc:spChg chg="add mod">
          <ac:chgData name="강환수" userId="f1cac8d9-9172-4d6c-9b10-74cb51d57900" providerId="ADAL" clId="{89B8B65D-C28C-49FD-B60B-7A01D67718E6}" dt="2022-05-24T07:18:00.159" v="4965" actId="6549"/>
          <ac:spMkLst>
            <pc:docMk/>
            <pc:sldMk cId="0" sldId="269"/>
            <ac:spMk id="36" creationId="{EFA043CA-C9BB-450D-8161-53439AEA617A}"/>
          </ac:spMkLst>
        </pc:spChg>
        <pc:spChg chg="add mod">
          <ac:chgData name="강환수" userId="f1cac8d9-9172-4d6c-9b10-74cb51d57900" providerId="ADAL" clId="{89B8B65D-C28C-49FD-B60B-7A01D67718E6}" dt="2022-05-24T07:18:03.457" v="4967" actId="6549"/>
          <ac:spMkLst>
            <pc:docMk/>
            <pc:sldMk cId="0" sldId="269"/>
            <ac:spMk id="38" creationId="{6860436B-EA97-4B48-A43D-EDCC7C84457C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0" creationId="{1E521FE0-8CF9-4240-B60B-D305382CC2DA}"/>
          </ac:spMkLst>
        </pc:spChg>
        <pc:spChg chg="add mod">
          <ac:chgData name="강환수" userId="f1cac8d9-9172-4d6c-9b10-74cb51d57900" providerId="ADAL" clId="{89B8B65D-C28C-49FD-B60B-7A01D67718E6}" dt="2022-05-24T07:17:54.382" v="4961" actId="6549"/>
          <ac:spMkLst>
            <pc:docMk/>
            <pc:sldMk cId="0" sldId="269"/>
            <ac:spMk id="41" creationId="{814ED355-9BDD-4674-B312-767299BBED9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3" creationId="{0986D8B5-4F6C-438D-AFB8-0C854D3242BB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4" creationId="{0D8A424D-D4C7-4D93-85A7-5BFD2624405C}"/>
          </ac:spMkLst>
        </pc:sp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32" creationId="{00000000-0000-0000-0000-000000000000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7" creationId="{704CCA64-5825-42D2-83B1-329EE8CA961E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9" creationId="{20DCD470-4432-4D16-AD76-3BF0A243AC39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2" creationId="{7808EEFC-1978-47F6-BB51-8E557A40F145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5" creationId="{FFC518A3-963C-49F8-A342-9C429C7D94FA}"/>
          </ac:cxnSpMkLst>
        </pc:cxnChg>
      </pc:sldChg>
      <pc:sldChg chg="addSp modSp add">
        <pc:chgData name="강환수" userId="f1cac8d9-9172-4d6c-9b10-74cb51d57900" providerId="ADAL" clId="{89B8B65D-C28C-49FD-B60B-7A01D67718E6}" dt="2022-05-22T02:37:41.721" v="662" actId="20577"/>
        <pc:sldMkLst>
          <pc:docMk/>
          <pc:sldMk cId="1521725241" sldId="288"/>
        </pc:sldMkLst>
        <pc:spChg chg="mod">
          <ac:chgData name="강환수" userId="f1cac8d9-9172-4d6c-9b10-74cb51d57900" providerId="ADAL" clId="{89B8B65D-C28C-49FD-B60B-7A01D67718E6}" dt="2022-05-22T02:37:41.721" v="662" actId="20577"/>
          <ac:spMkLst>
            <pc:docMk/>
            <pc:sldMk cId="1521725241" sldId="288"/>
            <ac:spMk id="3" creationId="{F7C00357-9506-4999-A666-368BE1A79C51}"/>
          </ac:spMkLst>
        </pc:spChg>
        <pc:spChg chg="mod">
          <ac:chgData name="강환수" userId="f1cac8d9-9172-4d6c-9b10-74cb51d57900" providerId="ADAL" clId="{89B8B65D-C28C-49FD-B60B-7A01D67718E6}" dt="2022-05-22T02:36:54.214" v="578" actId="1035"/>
          <ac:spMkLst>
            <pc:docMk/>
            <pc:sldMk cId="1521725241" sldId="288"/>
            <ac:spMk id="5" creationId="{A070092D-5101-4D9C-8B3E-CC6CAE4DCE56}"/>
          </ac:spMkLst>
        </pc:spChg>
        <pc:spChg chg="add mod">
          <ac:chgData name="강환수" userId="f1cac8d9-9172-4d6c-9b10-74cb51d57900" providerId="ADAL" clId="{89B8B65D-C28C-49FD-B60B-7A01D67718E6}" dt="2022-05-22T02:36:11.139" v="570" actId="1076"/>
          <ac:spMkLst>
            <pc:docMk/>
            <pc:sldMk cId="1521725241" sldId="288"/>
            <ac:spMk id="6" creationId="{E32CC6AB-A007-4896-8509-CCBE3475C3A0}"/>
          </ac:spMkLst>
        </pc:spChg>
        <pc:picChg chg="mod">
          <ac:chgData name="강환수" userId="f1cac8d9-9172-4d6c-9b10-74cb51d57900" providerId="ADAL" clId="{89B8B65D-C28C-49FD-B60B-7A01D67718E6}" dt="2022-05-22T02:36:48.154" v="573" actId="1076"/>
          <ac:picMkLst>
            <pc:docMk/>
            <pc:sldMk cId="1521725241" sldId="288"/>
            <ac:picMk id="4" creationId="{ABD51D4E-FC50-4E47-89BC-CE445DCF6727}"/>
          </ac:picMkLst>
        </pc:picChg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1856674015" sldId="290"/>
        </pc:sldMkLst>
      </pc:sldChg>
      <pc:sldChg chg="modSp add">
        <pc:chgData name="강환수" userId="f1cac8d9-9172-4d6c-9b10-74cb51d57900" providerId="ADAL" clId="{89B8B65D-C28C-49FD-B60B-7A01D67718E6}" dt="2022-05-24T07:18:32.492" v="4971" actId="6549"/>
        <pc:sldMkLst>
          <pc:docMk/>
          <pc:sldMk cId="1274298691" sldId="342"/>
        </pc:sldMkLst>
        <pc:spChg chg="mod">
          <ac:chgData name="강환수" userId="f1cac8d9-9172-4d6c-9b10-74cb51d57900" providerId="ADAL" clId="{89B8B65D-C28C-49FD-B60B-7A01D67718E6}" dt="2022-05-24T07:18:32.492" v="4971" actId="6549"/>
          <ac:spMkLst>
            <pc:docMk/>
            <pc:sldMk cId="1274298691" sldId="342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2:26:34.855" v="359" actId="6549"/>
          <ac:spMkLst>
            <pc:docMk/>
            <pc:sldMk cId="1274298691" sldId="342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6:36:09.017" v="4743" actId="6549"/>
        <pc:sldMkLst>
          <pc:docMk/>
          <pc:sldMk cId="656005060" sldId="344"/>
        </pc:sldMkLst>
        <pc:spChg chg="mod">
          <ac:chgData name="강환수" userId="f1cac8d9-9172-4d6c-9b10-74cb51d57900" providerId="ADAL" clId="{89B8B65D-C28C-49FD-B60B-7A01D67718E6}" dt="2022-05-24T06:36:09.017" v="4743" actId="6549"/>
          <ac:spMkLst>
            <pc:docMk/>
            <pc:sldMk cId="656005060" sldId="344"/>
            <ac:spMk id="25" creationId="{00000000-0000-0000-0000-000000000000}"/>
          </ac:spMkLst>
        </pc:spChg>
      </pc:sldChg>
      <pc:sldChg chg="add del">
        <pc:chgData name="강환수" userId="f1cac8d9-9172-4d6c-9b10-74cb51d57900" providerId="ADAL" clId="{89B8B65D-C28C-49FD-B60B-7A01D67718E6}" dt="2022-05-24T06:36:00.413" v="4733" actId="2696"/>
        <pc:sldMkLst>
          <pc:docMk/>
          <pc:sldMk cId="3994313190" sldId="346"/>
        </pc:sldMkLst>
      </pc:sldChg>
      <pc:sldChg chg="add del">
        <pc:chgData name="강환수" userId="f1cac8d9-9172-4d6c-9b10-74cb51d57900" providerId="ADAL" clId="{89B8B65D-C28C-49FD-B60B-7A01D67718E6}" dt="2022-05-24T06:36:00.427" v="4734" actId="2696"/>
        <pc:sldMkLst>
          <pc:docMk/>
          <pc:sldMk cId="765932463" sldId="347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956614159" sldId="348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394971119" sldId="349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015536561" sldId="352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630972244" sldId="354"/>
        </pc:sldMkLst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409474156" sldId="439"/>
        </pc:sldMkLst>
      </pc:sldChg>
      <pc:sldChg chg="addSp delSp modSp add">
        <pc:chgData name="강환수" userId="f1cac8d9-9172-4d6c-9b10-74cb51d57900" providerId="ADAL" clId="{89B8B65D-C28C-49FD-B60B-7A01D67718E6}" dt="2022-05-24T00:24:52.005" v="4306" actId="20577"/>
        <pc:sldMkLst>
          <pc:docMk/>
          <pc:sldMk cId="592815218" sldId="449"/>
        </pc:sldMkLst>
        <pc:spChg chg="mod">
          <ac:chgData name="강환수" userId="f1cac8d9-9172-4d6c-9b10-74cb51d57900" providerId="ADAL" clId="{89B8B65D-C28C-49FD-B60B-7A01D67718E6}" dt="2022-05-24T00:14:47.230" v="4091" actId="6549"/>
          <ac:spMkLst>
            <pc:docMk/>
            <pc:sldMk cId="592815218" sldId="449"/>
            <ac:spMk id="2" creationId="{28210515-9C1E-4D38-867C-9CA9FB9A1C55}"/>
          </ac:spMkLst>
        </pc:spChg>
        <pc:spChg chg="mod">
          <ac:chgData name="강환수" userId="f1cac8d9-9172-4d6c-9b10-74cb51d57900" providerId="ADAL" clId="{89B8B65D-C28C-49FD-B60B-7A01D67718E6}" dt="2022-05-24T00:24:52.005" v="4306" actId="20577"/>
          <ac:spMkLst>
            <pc:docMk/>
            <pc:sldMk cId="592815218" sldId="449"/>
            <ac:spMk id="3" creationId="{EDDBD8A5-762E-4CC5-8592-61D5B6C0718F}"/>
          </ac:spMkLst>
        </pc:spChg>
        <pc:spChg chg="add del mod">
          <ac:chgData name="강환수" userId="f1cac8d9-9172-4d6c-9b10-74cb51d57900" providerId="ADAL" clId="{89B8B65D-C28C-49FD-B60B-7A01D67718E6}" dt="2022-05-24T00:15:18.137" v="4094" actId="478"/>
          <ac:spMkLst>
            <pc:docMk/>
            <pc:sldMk cId="592815218" sldId="449"/>
            <ac:spMk id="4" creationId="{FF980D23-F61A-47E2-A6F8-077BEA3EC3EC}"/>
          </ac:spMkLst>
        </pc:spChg>
        <pc:spChg chg="add del mod">
          <ac:chgData name="강환수" userId="f1cac8d9-9172-4d6c-9b10-74cb51d57900" providerId="ADAL" clId="{89B8B65D-C28C-49FD-B60B-7A01D67718E6}" dt="2022-05-24T00:15:57.232" v="4100" actId="478"/>
          <ac:spMkLst>
            <pc:docMk/>
            <pc:sldMk cId="592815218" sldId="449"/>
            <ac:spMk id="5" creationId="{9552CE64-E01F-4E8C-85B5-993B3FBDD31A}"/>
          </ac:spMkLst>
        </pc:spChg>
        <pc:spChg chg="add mod">
          <ac:chgData name="강환수" userId="f1cac8d9-9172-4d6c-9b10-74cb51d57900" providerId="ADAL" clId="{89B8B65D-C28C-49FD-B60B-7A01D67718E6}" dt="2022-05-24T00:16:13.723" v="4104" actId="1076"/>
          <ac:spMkLst>
            <pc:docMk/>
            <pc:sldMk cId="592815218" sldId="449"/>
            <ac:spMk id="6" creationId="{4D5EFC06-5615-4D49-A0CA-F48779B23BF4}"/>
          </ac:spMkLst>
        </pc:spChg>
        <pc:spChg chg="add del">
          <ac:chgData name="강환수" userId="f1cac8d9-9172-4d6c-9b10-74cb51d57900" providerId="ADAL" clId="{89B8B65D-C28C-49FD-B60B-7A01D67718E6}" dt="2022-05-24T00:24:23.645" v="4295"/>
          <ac:spMkLst>
            <pc:docMk/>
            <pc:sldMk cId="592815218" sldId="449"/>
            <ac:spMk id="7" creationId="{DF6BDEA0-186D-4BAB-8323-C4B42E823717}"/>
          </ac:spMkLst>
        </pc:spChg>
      </pc:sldChg>
      <pc:sldChg chg="addSp modSp add ord">
        <pc:chgData name="강환수" userId="f1cac8d9-9172-4d6c-9b10-74cb51d57900" providerId="ADAL" clId="{89B8B65D-C28C-49FD-B60B-7A01D67718E6}" dt="2022-05-22T02:30:00.413" v="501" actId="1076"/>
        <pc:sldMkLst>
          <pc:docMk/>
          <pc:sldMk cId="2503753545" sldId="462"/>
        </pc:sldMkLst>
        <pc:spChg chg="mod">
          <ac:chgData name="강환수" userId="f1cac8d9-9172-4d6c-9b10-74cb51d57900" providerId="ADAL" clId="{89B8B65D-C28C-49FD-B60B-7A01D67718E6}" dt="2022-05-22T02:27:43.884" v="421" actId="6549"/>
          <ac:spMkLst>
            <pc:docMk/>
            <pc:sldMk cId="2503753545" sldId="462"/>
            <ac:spMk id="2" creationId="{C443A739-11A8-4A02-B43C-0186762B6ABB}"/>
          </ac:spMkLst>
        </pc:spChg>
        <pc:spChg chg="mod">
          <ac:chgData name="강환수" userId="f1cac8d9-9172-4d6c-9b10-74cb51d57900" providerId="ADAL" clId="{89B8B65D-C28C-49FD-B60B-7A01D67718E6}" dt="2022-05-22T02:29:57.591" v="500"/>
          <ac:spMkLst>
            <pc:docMk/>
            <pc:sldMk cId="2503753545" sldId="462"/>
            <ac:spMk id="3" creationId="{66CB6D4E-0059-4D81-A819-83FEC7AAB1B8}"/>
          </ac:spMkLst>
        </pc:spChg>
        <pc:picChg chg="add mod">
          <ac:chgData name="강환수" userId="f1cac8d9-9172-4d6c-9b10-74cb51d57900" providerId="ADAL" clId="{89B8B65D-C28C-49FD-B60B-7A01D67718E6}" dt="2022-05-22T02:30:00.413" v="501" actId="1076"/>
          <ac:picMkLst>
            <pc:docMk/>
            <pc:sldMk cId="2503753545" sldId="462"/>
            <ac:picMk id="4" creationId="{20B708B0-52F7-4CC8-A145-5A4B12293339}"/>
          </ac:picMkLst>
        </pc:picChg>
      </pc:sldChg>
      <pc:sldChg chg="addSp modSp add">
        <pc:chgData name="강환수" userId="f1cac8d9-9172-4d6c-9b10-74cb51d57900" providerId="ADAL" clId="{89B8B65D-C28C-49FD-B60B-7A01D67718E6}" dt="2022-05-22T02:32:45.331" v="565" actId="1076"/>
        <pc:sldMkLst>
          <pc:docMk/>
          <pc:sldMk cId="3974151286" sldId="463"/>
        </pc:sldMkLst>
        <pc:spChg chg="mod">
          <ac:chgData name="강환수" userId="f1cac8d9-9172-4d6c-9b10-74cb51d57900" providerId="ADAL" clId="{89B8B65D-C28C-49FD-B60B-7A01D67718E6}" dt="2022-05-22T02:30:34.549" v="554"/>
          <ac:spMkLst>
            <pc:docMk/>
            <pc:sldMk cId="3974151286" sldId="463"/>
            <ac:spMk id="2" creationId="{36B1F655-BBAD-4BB0-9664-434ADC1913FA}"/>
          </ac:spMkLst>
        </pc:spChg>
        <pc:picChg chg="add mod">
          <ac:chgData name="강환수" userId="f1cac8d9-9172-4d6c-9b10-74cb51d57900" providerId="ADAL" clId="{89B8B65D-C28C-49FD-B60B-7A01D67718E6}" dt="2022-05-22T02:32:45.331" v="565" actId="1076"/>
          <ac:picMkLst>
            <pc:docMk/>
            <pc:sldMk cId="3974151286" sldId="463"/>
            <ac:picMk id="4" creationId="{71E5FD58-C800-4379-A231-1ADB3D644BF9}"/>
          </ac:picMkLst>
        </pc:picChg>
      </pc:sldChg>
      <pc:sldChg chg="addSp modSp add">
        <pc:chgData name="강환수" userId="f1cac8d9-9172-4d6c-9b10-74cb51d57900" providerId="ADAL" clId="{89B8B65D-C28C-49FD-B60B-7A01D67718E6}" dt="2022-05-22T02:39:37.662" v="734" actId="1076"/>
        <pc:sldMkLst>
          <pc:docMk/>
          <pc:sldMk cId="4196069308" sldId="464"/>
        </pc:sldMkLst>
        <pc:spChg chg="mod">
          <ac:chgData name="강환수" userId="f1cac8d9-9172-4d6c-9b10-74cb51d57900" providerId="ADAL" clId="{89B8B65D-C28C-49FD-B60B-7A01D67718E6}" dt="2022-05-22T02:38:48.267" v="712"/>
          <ac:spMkLst>
            <pc:docMk/>
            <pc:sldMk cId="4196069308" sldId="464"/>
            <ac:spMk id="2" creationId="{3E674BAB-68E3-437A-B91F-1FED1DAB4A31}"/>
          </ac:spMkLst>
        </pc:spChg>
        <pc:spChg chg="mod">
          <ac:chgData name="강환수" userId="f1cac8d9-9172-4d6c-9b10-74cb51d57900" providerId="ADAL" clId="{89B8B65D-C28C-49FD-B60B-7A01D67718E6}" dt="2022-05-22T02:39:02.799" v="731" actId="6549"/>
          <ac:spMkLst>
            <pc:docMk/>
            <pc:sldMk cId="4196069308" sldId="464"/>
            <ac:spMk id="3" creationId="{7DCA2F55-E708-4D2D-956B-7A052B5AF901}"/>
          </ac:spMkLst>
        </pc:spChg>
        <pc:spChg chg="add mod">
          <ac:chgData name="강환수" userId="f1cac8d9-9172-4d6c-9b10-74cb51d57900" providerId="ADAL" clId="{89B8B65D-C28C-49FD-B60B-7A01D67718E6}" dt="2022-05-22T02:38:35.883" v="670" actId="1076"/>
          <ac:spMkLst>
            <pc:docMk/>
            <pc:sldMk cId="4196069308" sldId="464"/>
            <ac:spMk id="4" creationId="{DCCBDFE5-AEB6-4E75-8FB1-E5D41C2D8E84}"/>
          </ac:spMkLst>
        </pc:spChg>
        <pc:picChg chg="add mod">
          <ac:chgData name="강환수" userId="f1cac8d9-9172-4d6c-9b10-74cb51d57900" providerId="ADAL" clId="{89B8B65D-C28C-49FD-B60B-7A01D67718E6}" dt="2022-05-22T02:39:37.662" v="734" actId="1076"/>
          <ac:picMkLst>
            <pc:docMk/>
            <pc:sldMk cId="4196069308" sldId="464"/>
            <ac:picMk id="5" creationId="{CD322D1E-A284-47E6-A63D-BFD4D52AE847}"/>
          </ac:picMkLst>
        </pc:picChg>
      </pc:sldChg>
      <pc:sldChg chg="addSp modSp add">
        <pc:chgData name="강환수" userId="f1cac8d9-9172-4d6c-9b10-74cb51d57900" providerId="ADAL" clId="{89B8B65D-C28C-49FD-B60B-7A01D67718E6}" dt="2022-05-22T02:48:04.064" v="1000" actId="1035"/>
        <pc:sldMkLst>
          <pc:docMk/>
          <pc:sldMk cId="1098825276" sldId="465"/>
        </pc:sldMkLst>
        <pc:spChg chg="mod">
          <ac:chgData name="강환수" userId="f1cac8d9-9172-4d6c-9b10-74cb51d57900" providerId="ADAL" clId="{89B8B65D-C28C-49FD-B60B-7A01D67718E6}" dt="2022-05-22T02:42:27.414" v="787"/>
          <ac:spMkLst>
            <pc:docMk/>
            <pc:sldMk cId="1098825276" sldId="465"/>
            <ac:spMk id="2" creationId="{E437484A-6DC5-408B-8E6A-A6D9EEE16205}"/>
          </ac:spMkLst>
        </pc:spChg>
        <pc:spChg chg="mod">
          <ac:chgData name="강환수" userId="f1cac8d9-9172-4d6c-9b10-74cb51d57900" providerId="ADAL" clId="{89B8B65D-C28C-49FD-B60B-7A01D67718E6}" dt="2022-05-22T02:47:50.577" v="995" actId="6549"/>
          <ac:spMkLst>
            <pc:docMk/>
            <pc:sldMk cId="1098825276" sldId="465"/>
            <ac:spMk id="3" creationId="{AD277749-6B31-402A-948A-1D48F6863A9B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4" creationId="{88E3E88A-0B79-4E37-8689-2B94B2DFF766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5" creationId="{C9A83088-41BA-47D7-AF23-619E637DE9D7}"/>
          </ac:spMkLst>
        </pc:spChg>
      </pc:sldChg>
      <pc:sldChg chg="modSp add ord">
        <pc:chgData name="강환수" userId="f1cac8d9-9172-4d6c-9b10-74cb51d57900" providerId="ADAL" clId="{89B8B65D-C28C-49FD-B60B-7A01D67718E6}" dt="2022-05-22T04:50:38.855" v="2477" actId="6549"/>
        <pc:sldMkLst>
          <pc:docMk/>
          <pc:sldMk cId="3944502507" sldId="466"/>
        </pc:sldMkLst>
        <pc:spChg chg="mod">
          <ac:chgData name="강환수" userId="f1cac8d9-9172-4d6c-9b10-74cb51d57900" providerId="ADAL" clId="{89B8B65D-C28C-49FD-B60B-7A01D67718E6}" dt="2022-05-22T04:50:38.855" v="2477" actId="6549"/>
          <ac:spMkLst>
            <pc:docMk/>
            <pc:sldMk cId="3944502507" sldId="466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13:00.353" v="1643" actId="6549"/>
          <ac:spMkLst>
            <pc:docMk/>
            <pc:sldMk cId="3944502507" sldId="466"/>
            <ac:spMk id="25" creationId="{00000000-0000-0000-0000-000000000000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03:13.120" v="1441" actId="6549"/>
        <pc:sldMkLst>
          <pc:docMk/>
          <pc:sldMk cId="2883256798" sldId="467"/>
        </pc:sldMkLst>
        <pc:spChg chg="mod">
          <ac:chgData name="강환수" userId="f1cac8d9-9172-4d6c-9b10-74cb51d57900" providerId="ADAL" clId="{89B8B65D-C28C-49FD-B60B-7A01D67718E6}" dt="2022-05-22T04:02:44.735" v="1366"/>
          <ac:spMkLst>
            <pc:docMk/>
            <pc:sldMk cId="2883256798" sldId="467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4:03:13.120" v="1441" actId="6549"/>
          <ac:spMkLst>
            <pc:docMk/>
            <pc:sldMk cId="2883256798" sldId="467"/>
            <ac:spMk id="3" creationId="{11B04396-E9AB-4746-8812-9A10188995AB}"/>
          </ac:spMkLst>
        </pc:spChg>
        <pc:spChg chg="add del mod">
          <ac:chgData name="강환수" userId="f1cac8d9-9172-4d6c-9b10-74cb51d57900" providerId="ADAL" clId="{89B8B65D-C28C-49FD-B60B-7A01D67718E6}" dt="2022-05-22T04:02:02.892" v="1355" actId="478"/>
          <ac:spMkLst>
            <pc:docMk/>
            <pc:sldMk cId="2883256798" sldId="467"/>
            <ac:spMk id="4" creationId="{226484EF-7179-4E53-922A-74971CE39E0E}"/>
          </ac:spMkLst>
        </pc:spChg>
        <pc:spChg chg="add mod">
          <ac:chgData name="강환수" userId="f1cac8d9-9172-4d6c-9b10-74cb51d57900" providerId="ADAL" clId="{89B8B65D-C28C-49FD-B60B-7A01D67718E6}" dt="2022-05-22T04:02:26.129" v="1363" actId="1076"/>
          <ac:spMkLst>
            <pc:docMk/>
            <pc:sldMk cId="2883256798" sldId="467"/>
            <ac:spMk id="5" creationId="{7AD9B1DF-6604-4EBA-876B-472170197842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11:22.333" v="1591" actId="6549"/>
        <pc:sldMkLst>
          <pc:docMk/>
          <pc:sldMk cId="3619901296" sldId="468"/>
        </pc:sldMkLst>
        <pc:spChg chg="mod">
          <ac:chgData name="강환수" userId="f1cac8d9-9172-4d6c-9b10-74cb51d57900" providerId="ADAL" clId="{89B8B65D-C28C-49FD-B60B-7A01D67718E6}" dt="2022-05-22T04:02:47.319" v="1367"/>
          <ac:spMkLst>
            <pc:docMk/>
            <pc:sldMk cId="3619901296" sldId="468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22.333" v="1591" actId="6549"/>
          <ac:spMkLst>
            <pc:docMk/>
            <pc:sldMk cId="3619901296" sldId="468"/>
            <ac:spMk id="3" creationId="{AD01BE21-C5B3-4B1B-B9F8-1CC3DFBC7AA3}"/>
          </ac:spMkLst>
        </pc:spChg>
        <pc:spChg chg="add del mod">
          <ac:chgData name="강환수" userId="f1cac8d9-9172-4d6c-9b10-74cb51d57900" providerId="ADAL" clId="{89B8B65D-C28C-49FD-B60B-7A01D67718E6}" dt="2022-05-22T04:10:55.435" v="1552" actId="478"/>
          <ac:spMkLst>
            <pc:docMk/>
            <pc:sldMk cId="3619901296" sldId="468"/>
            <ac:spMk id="4" creationId="{90416EA9-6C08-43BF-8D5A-0D7AFC433BF0}"/>
          </ac:spMkLst>
        </pc:spChg>
      </pc:sldChg>
      <pc:sldChg chg="addSp modSp add">
        <pc:chgData name="강환수" userId="f1cac8d9-9172-4d6c-9b10-74cb51d57900" providerId="ADAL" clId="{89B8B65D-C28C-49FD-B60B-7A01D67718E6}" dt="2022-05-22T04:39:30.505" v="2305" actId="6549"/>
        <pc:sldMkLst>
          <pc:docMk/>
          <pc:sldMk cId="3236123333" sldId="469"/>
        </pc:sldMkLst>
        <pc:spChg chg="mod">
          <ac:chgData name="강환수" userId="f1cac8d9-9172-4d6c-9b10-74cb51d57900" providerId="ADAL" clId="{89B8B65D-C28C-49FD-B60B-7A01D67718E6}" dt="2022-05-22T04:18:08.977" v="1676"/>
          <ac:spMkLst>
            <pc:docMk/>
            <pc:sldMk cId="3236123333" sldId="46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4:51.922" v="2175" actId="6549"/>
          <ac:spMkLst>
            <pc:docMk/>
            <pc:sldMk cId="3236123333" sldId="46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49.312" v="2199" actId="14100"/>
          <ac:spMkLst>
            <pc:docMk/>
            <pc:sldMk cId="3236123333" sldId="469"/>
            <ac:spMk id="4" creationId="{2D57557A-E436-4E18-81F8-EB41C9CDEC1B}"/>
          </ac:spMkLst>
        </pc:spChg>
        <pc:spChg chg="add mod">
          <ac:chgData name="강환수" userId="f1cac8d9-9172-4d6c-9b10-74cb51d57900" providerId="ADAL" clId="{89B8B65D-C28C-49FD-B60B-7A01D67718E6}" dt="2022-05-22T04:37:14.184" v="2206" actId="1037"/>
          <ac:spMkLst>
            <pc:docMk/>
            <pc:sldMk cId="3236123333" sldId="469"/>
            <ac:spMk id="5" creationId="{C5B986A0-EF5A-4B3C-ACB7-B1A3A42615E1}"/>
          </ac:spMkLst>
        </pc:spChg>
        <pc:spChg chg="add mod">
          <ac:chgData name="강환수" userId="f1cac8d9-9172-4d6c-9b10-74cb51d57900" providerId="ADAL" clId="{89B8B65D-C28C-49FD-B60B-7A01D67718E6}" dt="2022-05-22T04:37:29.242" v="2208" actId="1076"/>
          <ac:spMkLst>
            <pc:docMk/>
            <pc:sldMk cId="3236123333" sldId="469"/>
            <ac:spMk id="6" creationId="{4FADEF47-AF85-4777-B8FF-37227672393E}"/>
          </ac:spMkLst>
        </pc:spChg>
        <pc:spChg chg="add mod">
          <ac:chgData name="강환수" userId="f1cac8d9-9172-4d6c-9b10-74cb51d57900" providerId="ADAL" clId="{89B8B65D-C28C-49FD-B60B-7A01D67718E6}" dt="2022-05-22T04:37:39.232" v="2211" actId="14100"/>
          <ac:spMkLst>
            <pc:docMk/>
            <pc:sldMk cId="3236123333" sldId="469"/>
            <ac:spMk id="7" creationId="{BFB37826-9672-4F6B-A32F-BA8D9967213E}"/>
          </ac:spMkLst>
        </pc:spChg>
        <pc:spChg chg="add mod">
          <ac:chgData name="강환수" userId="f1cac8d9-9172-4d6c-9b10-74cb51d57900" providerId="ADAL" clId="{89B8B65D-C28C-49FD-B60B-7A01D67718E6}" dt="2022-05-22T04:38:50.013" v="2238" actId="1076"/>
          <ac:spMkLst>
            <pc:docMk/>
            <pc:sldMk cId="3236123333" sldId="469"/>
            <ac:spMk id="8" creationId="{3BC05CD6-7834-49F7-8F77-92D2D32EFAE2}"/>
          </ac:spMkLst>
        </pc:spChg>
        <pc:spChg chg="add mod">
          <ac:chgData name="강환수" userId="f1cac8d9-9172-4d6c-9b10-74cb51d57900" providerId="ADAL" clId="{89B8B65D-C28C-49FD-B60B-7A01D67718E6}" dt="2022-05-22T04:39:22.711" v="2300" actId="6549"/>
          <ac:spMkLst>
            <pc:docMk/>
            <pc:sldMk cId="3236123333" sldId="469"/>
            <ac:spMk id="9" creationId="{B08079F5-6D93-4941-8D54-85A0428D88FC}"/>
          </ac:spMkLst>
        </pc:spChg>
        <pc:spChg chg="add mod">
          <ac:chgData name="강환수" userId="f1cac8d9-9172-4d6c-9b10-74cb51d57900" providerId="ADAL" clId="{89B8B65D-C28C-49FD-B60B-7A01D67718E6}" dt="2022-05-22T04:39:17.830" v="2292" actId="6549"/>
          <ac:spMkLst>
            <pc:docMk/>
            <pc:sldMk cId="3236123333" sldId="469"/>
            <ac:spMk id="10" creationId="{38388CED-1A5E-4230-9B91-5ED53629A903}"/>
          </ac:spMkLst>
        </pc:spChg>
        <pc:spChg chg="add mod">
          <ac:chgData name="강환수" userId="f1cac8d9-9172-4d6c-9b10-74cb51d57900" providerId="ADAL" clId="{89B8B65D-C28C-49FD-B60B-7A01D67718E6}" dt="2022-05-22T04:39:30.505" v="2305" actId="6549"/>
          <ac:spMkLst>
            <pc:docMk/>
            <pc:sldMk cId="3236123333" sldId="469"/>
            <ac:spMk id="11" creationId="{3A755BDD-1437-4A07-9C9D-BA7936F5F43D}"/>
          </ac:spMkLst>
        </pc:spChg>
      </pc:sldChg>
      <pc:sldChg chg="addSp modSp add">
        <pc:chgData name="강환수" userId="f1cac8d9-9172-4d6c-9b10-74cb51d57900" providerId="ADAL" clId="{89B8B65D-C28C-49FD-B60B-7A01D67718E6}" dt="2022-05-22T04:43:47.622" v="2348" actId="20577"/>
        <pc:sldMkLst>
          <pc:docMk/>
          <pc:sldMk cId="2008494127" sldId="470"/>
        </pc:sldMkLst>
        <pc:spChg chg="mod">
          <ac:chgData name="강환수" userId="f1cac8d9-9172-4d6c-9b10-74cb51d57900" providerId="ADAL" clId="{89B8B65D-C28C-49FD-B60B-7A01D67718E6}" dt="2022-05-22T04:26:15.552" v="2137"/>
          <ac:spMkLst>
            <pc:docMk/>
            <pc:sldMk cId="2008494127" sldId="470"/>
            <ac:spMk id="2" creationId="{D330ABA7-6F9A-462D-8258-F6AD7371A573}"/>
          </ac:spMkLst>
        </pc:spChg>
        <pc:spChg chg="mod">
          <ac:chgData name="강환수" userId="f1cac8d9-9172-4d6c-9b10-74cb51d57900" providerId="ADAL" clId="{89B8B65D-C28C-49FD-B60B-7A01D67718E6}" dt="2022-05-22T04:43:47.622" v="2348" actId="20577"/>
          <ac:spMkLst>
            <pc:docMk/>
            <pc:sldMk cId="2008494127" sldId="470"/>
            <ac:spMk id="3" creationId="{3603ED60-497E-4235-96B2-4E6C63823C1F}"/>
          </ac:spMkLst>
        </pc:spChg>
        <pc:picChg chg="add">
          <ac:chgData name="강환수" userId="f1cac8d9-9172-4d6c-9b10-74cb51d57900" providerId="ADAL" clId="{89B8B65D-C28C-49FD-B60B-7A01D67718E6}" dt="2022-05-22T04:43:36.902" v="2324"/>
          <ac:picMkLst>
            <pc:docMk/>
            <pc:sldMk cId="2008494127" sldId="470"/>
            <ac:picMk id="4" creationId="{5580ABAC-07AC-4A1C-AFE8-8F17124DF7E7}"/>
          </ac:picMkLst>
        </pc:picChg>
      </pc:sldChg>
      <pc:sldChg chg="modSp add">
        <pc:chgData name="강환수" userId="f1cac8d9-9172-4d6c-9b10-74cb51d57900" providerId="ADAL" clId="{89B8B65D-C28C-49FD-B60B-7A01D67718E6}" dt="2022-05-22T04:50:30.279" v="2475" actId="6549"/>
        <pc:sldMkLst>
          <pc:docMk/>
          <pc:sldMk cId="3108441979" sldId="471"/>
        </pc:sldMkLst>
        <pc:spChg chg="mod">
          <ac:chgData name="강환수" userId="f1cac8d9-9172-4d6c-9b10-74cb51d57900" providerId="ADAL" clId="{89B8B65D-C28C-49FD-B60B-7A01D67718E6}" dt="2022-05-22T04:50:30.279" v="2475" actId="6549"/>
          <ac:spMkLst>
            <pc:docMk/>
            <pc:sldMk cId="3108441979" sldId="47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3:46:18.842" v="1046" actId="6549"/>
          <ac:spMkLst>
            <pc:docMk/>
            <pc:sldMk cId="3108441979" sldId="471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89B8B65D-C28C-49FD-B60B-7A01D67718E6}" dt="2022-05-22T03:55:21.337" v="1160" actId="1076"/>
        <pc:sldMkLst>
          <pc:docMk/>
          <pc:sldMk cId="221701916" sldId="472"/>
        </pc:sldMkLst>
        <pc:spChg chg="mod">
          <ac:chgData name="강환수" userId="f1cac8d9-9172-4d6c-9b10-74cb51d57900" providerId="ADAL" clId="{89B8B65D-C28C-49FD-B60B-7A01D67718E6}" dt="2022-05-22T03:48:20.341" v="1091"/>
          <ac:spMkLst>
            <pc:docMk/>
            <pc:sldMk cId="221701916" sldId="472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3:53:08.948" v="1141" actId="15"/>
          <ac:spMkLst>
            <pc:docMk/>
            <pc:sldMk cId="221701916" sldId="472"/>
            <ac:spMk id="3" creationId="{11B04396-E9AB-4746-8812-9A10188995AB}"/>
          </ac:spMkLst>
        </pc:spChg>
        <pc:spChg chg="add mod">
          <ac:chgData name="강환수" userId="f1cac8d9-9172-4d6c-9b10-74cb51d57900" providerId="ADAL" clId="{89B8B65D-C28C-49FD-B60B-7A01D67718E6}" dt="2022-05-22T03:55:19.250" v="1159" actId="1076"/>
          <ac:spMkLst>
            <pc:docMk/>
            <pc:sldMk cId="221701916" sldId="472"/>
            <ac:spMk id="4" creationId="{7DA0FDA2-3AAF-4571-B02E-2EE0391C1E24}"/>
          </ac:spMkLst>
        </pc:spChg>
        <pc:picChg chg="add mod">
          <ac:chgData name="강환수" userId="f1cac8d9-9172-4d6c-9b10-74cb51d57900" providerId="ADAL" clId="{89B8B65D-C28C-49FD-B60B-7A01D67718E6}" dt="2022-05-22T03:55:21.337" v="1160" actId="1076"/>
          <ac:picMkLst>
            <pc:docMk/>
            <pc:sldMk cId="221701916" sldId="472"/>
            <ac:picMk id="5" creationId="{6B041A58-C68B-4497-B118-33319D4E95AC}"/>
          </ac:picMkLst>
        </pc:picChg>
      </pc:sldChg>
      <pc:sldChg chg="addSp modSp add">
        <pc:chgData name="강환수" userId="f1cac8d9-9172-4d6c-9b10-74cb51d57900" providerId="ADAL" clId="{89B8B65D-C28C-49FD-B60B-7A01D67718E6}" dt="2022-05-22T03:57:47.640" v="1230" actId="1076"/>
        <pc:sldMkLst>
          <pc:docMk/>
          <pc:sldMk cId="2023581439" sldId="473"/>
        </pc:sldMkLst>
        <pc:spChg chg="mod">
          <ac:chgData name="강환수" userId="f1cac8d9-9172-4d6c-9b10-74cb51d57900" providerId="ADAL" clId="{89B8B65D-C28C-49FD-B60B-7A01D67718E6}" dt="2022-05-22T03:55:43.635" v="1194" actId="6549"/>
          <ac:spMkLst>
            <pc:docMk/>
            <pc:sldMk cId="2023581439" sldId="473"/>
            <ac:spMk id="2" creationId="{8F025C83-5106-4BD4-BAEF-987468C3A271}"/>
          </ac:spMkLst>
        </pc:spChg>
        <pc:spChg chg="mod">
          <ac:chgData name="강환수" userId="f1cac8d9-9172-4d6c-9b10-74cb51d57900" providerId="ADAL" clId="{89B8B65D-C28C-49FD-B60B-7A01D67718E6}" dt="2022-05-22T03:57:42.646" v="1229" actId="20577"/>
          <ac:spMkLst>
            <pc:docMk/>
            <pc:sldMk cId="2023581439" sldId="473"/>
            <ac:spMk id="3" creationId="{6C931367-535C-4421-9DE4-6A0B7511B16F}"/>
          </ac:spMkLst>
        </pc:spChg>
        <pc:picChg chg="add mod">
          <ac:chgData name="강환수" userId="f1cac8d9-9172-4d6c-9b10-74cb51d57900" providerId="ADAL" clId="{89B8B65D-C28C-49FD-B60B-7A01D67718E6}" dt="2022-05-22T03:57:47.640" v="1230" actId="1076"/>
          <ac:picMkLst>
            <pc:docMk/>
            <pc:sldMk cId="2023581439" sldId="473"/>
            <ac:picMk id="4" creationId="{031F1429-319F-4647-B3B5-676EE6C0C9FB}"/>
          </ac:picMkLst>
        </pc:picChg>
      </pc:sldChg>
      <pc:sldChg chg="addSp modSp add">
        <pc:chgData name="강환수" userId="f1cac8d9-9172-4d6c-9b10-74cb51d57900" providerId="ADAL" clId="{89B8B65D-C28C-49FD-B60B-7A01D67718E6}" dt="2022-05-22T03:58:32.090" v="1256" actId="1076"/>
        <pc:sldMkLst>
          <pc:docMk/>
          <pc:sldMk cId="3119309729" sldId="474"/>
        </pc:sldMkLst>
        <pc:spChg chg="mod">
          <ac:chgData name="강환수" userId="f1cac8d9-9172-4d6c-9b10-74cb51d57900" providerId="ADAL" clId="{89B8B65D-C28C-49FD-B60B-7A01D67718E6}" dt="2022-05-22T03:57:57.281" v="1253"/>
          <ac:spMkLst>
            <pc:docMk/>
            <pc:sldMk cId="3119309729" sldId="474"/>
            <ac:spMk id="2" creationId="{22DA8F40-512C-49E4-8AD6-DB29EB597627}"/>
          </ac:spMkLst>
        </pc:spChg>
        <pc:picChg chg="add mod">
          <ac:chgData name="강환수" userId="f1cac8d9-9172-4d6c-9b10-74cb51d57900" providerId="ADAL" clId="{89B8B65D-C28C-49FD-B60B-7A01D67718E6}" dt="2022-05-22T03:58:32.090" v="1256" actId="1076"/>
          <ac:picMkLst>
            <pc:docMk/>
            <pc:sldMk cId="3119309729" sldId="474"/>
            <ac:picMk id="4" creationId="{02C2F080-8060-4DEC-A30D-966BCBD4FC9A}"/>
          </ac:picMkLst>
        </pc:picChg>
      </pc:sldChg>
      <pc:sldChg chg="modSp add">
        <pc:chgData name="강환수" userId="f1cac8d9-9172-4d6c-9b10-74cb51d57900" providerId="ADAL" clId="{89B8B65D-C28C-49FD-B60B-7A01D67718E6}" dt="2022-05-22T04:11:49.605" v="1611" actId="1076"/>
        <pc:sldMkLst>
          <pc:docMk/>
          <pc:sldMk cId="3522104563" sldId="475"/>
        </pc:sldMkLst>
        <pc:spChg chg="mod">
          <ac:chgData name="강환수" userId="f1cac8d9-9172-4d6c-9b10-74cb51d57900" providerId="ADAL" clId="{89B8B65D-C28C-49FD-B60B-7A01D67718E6}" dt="2022-05-22T04:11:35.637" v="1606"/>
          <ac:spMkLst>
            <pc:docMk/>
            <pc:sldMk cId="3522104563" sldId="475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43.712" v="1610" actId="6549"/>
          <ac:spMkLst>
            <pc:docMk/>
            <pc:sldMk cId="3522104563" sldId="475"/>
            <ac:spMk id="3" creationId="{AD01BE21-C5B3-4B1B-B9F8-1CC3DFBC7AA3}"/>
          </ac:spMkLst>
        </pc:spChg>
        <pc:spChg chg="mod">
          <ac:chgData name="강환수" userId="f1cac8d9-9172-4d6c-9b10-74cb51d57900" providerId="ADAL" clId="{89B8B65D-C28C-49FD-B60B-7A01D67718E6}" dt="2022-05-22T04:11:49.605" v="1611" actId="1076"/>
          <ac:spMkLst>
            <pc:docMk/>
            <pc:sldMk cId="3522104563" sldId="475"/>
            <ac:spMk id="4" creationId="{90416EA9-6C08-43BF-8D5A-0D7AFC433BF0}"/>
          </ac:spMkLst>
        </pc:spChg>
      </pc:sldChg>
      <pc:sldChg chg="addSp delSp modSp add">
        <pc:chgData name="강환수" userId="f1cac8d9-9172-4d6c-9b10-74cb51d57900" providerId="ADAL" clId="{89B8B65D-C28C-49FD-B60B-7A01D67718E6}" dt="2022-05-22T04:35:04.590" v="2181" actId="6549"/>
        <pc:sldMkLst>
          <pc:docMk/>
          <pc:sldMk cId="2758705128" sldId="476"/>
        </pc:sldMkLst>
        <pc:spChg chg="mod">
          <ac:chgData name="강환수" userId="f1cac8d9-9172-4d6c-9b10-74cb51d57900" providerId="ADAL" clId="{89B8B65D-C28C-49FD-B60B-7A01D67718E6}" dt="2022-05-22T04:23:53.256" v="1937" actId="6549"/>
          <ac:spMkLst>
            <pc:docMk/>
            <pc:sldMk cId="2758705128" sldId="476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04.590" v="2181" actId="6549"/>
          <ac:spMkLst>
            <pc:docMk/>
            <pc:sldMk cId="2758705128" sldId="476"/>
            <ac:spMk id="3" creationId="{BC9C482C-E87F-4366-A09F-7305C397AE02}"/>
          </ac:spMkLst>
        </pc:spChg>
        <pc:spChg chg="add del mod">
          <ac:chgData name="강환수" userId="f1cac8d9-9172-4d6c-9b10-74cb51d57900" providerId="ADAL" clId="{89B8B65D-C28C-49FD-B60B-7A01D67718E6}" dt="2022-05-22T04:30:13.076" v="2147"/>
          <ac:spMkLst>
            <pc:docMk/>
            <pc:sldMk cId="2758705128" sldId="476"/>
            <ac:spMk id="4" creationId="{1DE58F76-027E-4C5B-993E-62300872403D}"/>
          </ac:spMkLst>
        </pc:spChg>
      </pc:sldChg>
      <pc:sldChg chg="addSp modSp add">
        <pc:chgData name="강환수" userId="f1cac8d9-9172-4d6c-9b10-74cb51d57900" providerId="ADAL" clId="{89B8B65D-C28C-49FD-B60B-7A01D67718E6}" dt="2022-05-22T04:33:06.177" v="2162" actId="1076"/>
        <pc:sldMkLst>
          <pc:docMk/>
          <pc:sldMk cId="3512793197" sldId="477"/>
        </pc:sldMkLst>
        <pc:spChg chg="mod">
          <ac:chgData name="강환수" userId="f1cac8d9-9172-4d6c-9b10-74cb51d57900" providerId="ADAL" clId="{89B8B65D-C28C-49FD-B60B-7A01D67718E6}" dt="2022-05-22T04:24:44.791" v="1981" actId="6549"/>
          <ac:spMkLst>
            <pc:docMk/>
            <pc:sldMk cId="3512793197" sldId="477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5:24.785" v="2063" actId="6549"/>
          <ac:spMkLst>
            <pc:docMk/>
            <pc:sldMk cId="3512793197" sldId="477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3:06.177" v="2162" actId="1076"/>
          <ac:spMkLst>
            <pc:docMk/>
            <pc:sldMk cId="3512793197" sldId="477"/>
            <ac:spMk id="4" creationId="{7A419F2B-2453-416D-80DC-5203A3494E70}"/>
          </ac:spMkLst>
        </pc:spChg>
      </pc:sldChg>
      <pc:sldChg chg="addSp modSp add">
        <pc:chgData name="강환수" userId="f1cac8d9-9172-4d6c-9b10-74cb51d57900" providerId="ADAL" clId="{89B8B65D-C28C-49FD-B60B-7A01D67718E6}" dt="2022-05-22T04:36:11.996" v="2194" actId="1076"/>
        <pc:sldMkLst>
          <pc:docMk/>
          <pc:sldMk cId="2365055491" sldId="478"/>
        </pc:sldMkLst>
        <pc:spChg chg="mod">
          <ac:chgData name="강환수" userId="f1cac8d9-9172-4d6c-9b10-74cb51d57900" providerId="ADAL" clId="{89B8B65D-C28C-49FD-B60B-7A01D67718E6}" dt="2022-05-22T04:25:44.704" v="2077" actId="6549"/>
          <ac:spMkLst>
            <pc:docMk/>
            <pc:sldMk cId="2365055491" sldId="478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19.913" v="2187" actId="6549"/>
          <ac:spMkLst>
            <pc:docMk/>
            <pc:sldMk cId="2365055491" sldId="478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11.996" v="2194" actId="1076"/>
          <ac:spMkLst>
            <pc:docMk/>
            <pc:sldMk cId="2365055491" sldId="478"/>
            <ac:spMk id="4" creationId="{1BB7D165-6DC3-436E-AC92-31F9338F65D0}"/>
          </ac:spMkLst>
        </pc:spChg>
      </pc:sldChg>
      <pc:sldChg chg="addSp modSp add">
        <pc:chgData name="강환수" userId="f1cac8d9-9172-4d6c-9b10-74cb51d57900" providerId="ADAL" clId="{89B8B65D-C28C-49FD-B60B-7A01D67718E6}" dt="2022-05-22T04:42:56.240" v="2323" actId="1076"/>
        <pc:sldMkLst>
          <pc:docMk/>
          <pc:sldMk cId="272588660" sldId="479"/>
        </pc:sldMkLst>
        <pc:spChg chg="mod">
          <ac:chgData name="강환수" userId="f1cac8d9-9172-4d6c-9b10-74cb51d57900" providerId="ADAL" clId="{89B8B65D-C28C-49FD-B60B-7A01D67718E6}" dt="2022-05-22T04:25:57.735" v="2115" actId="6549"/>
          <ac:spMkLst>
            <pc:docMk/>
            <pc:sldMk cId="272588660" sldId="47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6:04.544" v="2117" actId="6549"/>
          <ac:spMkLst>
            <pc:docMk/>
            <pc:sldMk cId="272588660" sldId="47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42:10.524" v="2315" actId="1076"/>
          <ac:spMkLst>
            <pc:docMk/>
            <pc:sldMk cId="272588660" sldId="479"/>
            <ac:spMk id="5" creationId="{C3B7D943-CE53-4CC8-B497-200534B297EE}"/>
          </ac:spMkLst>
        </pc:spChg>
        <pc:picChg chg="add mod">
          <ac:chgData name="강환수" userId="f1cac8d9-9172-4d6c-9b10-74cb51d57900" providerId="ADAL" clId="{89B8B65D-C28C-49FD-B60B-7A01D67718E6}" dt="2022-05-22T04:42:51.726" v="2322" actId="14100"/>
          <ac:picMkLst>
            <pc:docMk/>
            <pc:sldMk cId="272588660" sldId="479"/>
            <ac:picMk id="4" creationId="{CF4E31B0-12E1-44CD-9BCC-871FF0E6309F}"/>
          </ac:picMkLst>
        </pc:picChg>
        <pc:picChg chg="add mod">
          <ac:chgData name="강환수" userId="f1cac8d9-9172-4d6c-9b10-74cb51d57900" providerId="ADAL" clId="{89B8B65D-C28C-49FD-B60B-7A01D67718E6}" dt="2022-05-22T04:42:56.240" v="2323" actId="1076"/>
          <ac:picMkLst>
            <pc:docMk/>
            <pc:sldMk cId="272588660" sldId="479"/>
            <ac:picMk id="6" creationId="{78257A66-3A48-4F4E-88CA-206D1A414F6F}"/>
          </ac:picMkLst>
        </pc:picChg>
      </pc:sldChg>
      <pc:sldChg chg="addSp modSp add">
        <pc:chgData name="강환수" userId="f1cac8d9-9172-4d6c-9b10-74cb51d57900" providerId="ADAL" clId="{89B8B65D-C28C-49FD-B60B-7A01D67718E6}" dt="2022-05-22T04:31:34.360" v="2156" actId="20577"/>
        <pc:sldMkLst>
          <pc:docMk/>
          <pc:sldMk cId="2576728242" sldId="480"/>
        </pc:sldMkLst>
        <pc:spChg chg="mod">
          <ac:chgData name="강환수" userId="f1cac8d9-9172-4d6c-9b10-74cb51d57900" providerId="ADAL" clId="{89B8B65D-C28C-49FD-B60B-7A01D67718E6}" dt="2022-05-22T04:31:34.360" v="2156" actId="20577"/>
          <ac:spMkLst>
            <pc:docMk/>
            <pc:sldMk cId="2576728242" sldId="480"/>
            <ac:spMk id="2" creationId="{EE177188-2383-499B-9BAE-0F27AD3B72ED}"/>
          </ac:spMkLst>
        </pc:spChg>
        <pc:spChg chg="mod">
          <ac:chgData name="강환수" userId="f1cac8d9-9172-4d6c-9b10-74cb51d57900" providerId="ADAL" clId="{89B8B65D-C28C-49FD-B60B-7A01D67718E6}" dt="2022-05-22T04:30:51.193" v="2154" actId="1076"/>
          <ac:spMkLst>
            <pc:docMk/>
            <pc:sldMk cId="2576728242" sldId="480"/>
            <ac:spMk id="3" creationId="{84731DEC-59E7-4A05-B40A-A469A7670B47}"/>
          </ac:spMkLst>
        </pc:spChg>
        <pc:spChg chg="add mod">
          <ac:chgData name="강환수" userId="f1cac8d9-9172-4d6c-9b10-74cb51d57900" providerId="ADAL" clId="{89B8B65D-C28C-49FD-B60B-7A01D67718E6}" dt="2022-05-22T04:30:55.168" v="2155" actId="1076"/>
          <ac:spMkLst>
            <pc:docMk/>
            <pc:sldMk cId="2576728242" sldId="480"/>
            <ac:spMk id="4" creationId="{FEAAC1F8-C8AD-4907-B0AC-312D96266C0B}"/>
          </ac:spMkLst>
        </pc:spChg>
      </pc:sldChg>
      <pc:sldChg chg="modSp add">
        <pc:chgData name="강환수" userId="f1cac8d9-9172-4d6c-9b10-74cb51d57900" providerId="ADAL" clId="{89B8B65D-C28C-49FD-B60B-7A01D67718E6}" dt="2022-05-24T07:18:14.263" v="4969" actId="6549"/>
        <pc:sldMkLst>
          <pc:docMk/>
          <pc:sldMk cId="3165816137" sldId="481"/>
        </pc:sldMkLst>
        <pc:spChg chg="mod">
          <ac:chgData name="강환수" userId="f1cac8d9-9172-4d6c-9b10-74cb51d57900" providerId="ADAL" clId="{89B8B65D-C28C-49FD-B60B-7A01D67718E6}" dt="2022-05-24T07:18:14.263" v="4969" actId="6549"/>
          <ac:spMkLst>
            <pc:docMk/>
            <pc:sldMk cId="3165816137" sldId="48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50:02.495" v="2468" actId="6549"/>
          <ac:spMkLst>
            <pc:docMk/>
            <pc:sldMk cId="3165816137" sldId="481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0:46:24.445" v="4489" actId="20577"/>
        <pc:sldMkLst>
          <pc:docMk/>
          <pc:sldMk cId="831108378" sldId="494"/>
        </pc:sldMkLst>
        <pc:spChg chg="mod">
          <ac:chgData name="강환수" userId="f1cac8d9-9172-4d6c-9b10-74cb51d57900" providerId="ADAL" clId="{89B8B65D-C28C-49FD-B60B-7A01D67718E6}" dt="2022-05-24T00:46:24.445" v="4489" actId="20577"/>
          <ac:spMkLst>
            <pc:docMk/>
            <pc:sldMk cId="831108378" sldId="494"/>
            <ac:spMk id="3" creationId="{4A46E89E-9F74-4C7A-B47C-E6DF8A787151}"/>
          </ac:spMkLst>
        </pc:spChg>
      </pc:sldChg>
      <pc:sldChg chg="add del">
        <pc:chgData name="강환수" userId="f1cac8d9-9172-4d6c-9b10-74cb51d57900" providerId="ADAL" clId="{89B8B65D-C28C-49FD-B60B-7A01D67718E6}" dt="2022-05-24T00:36:40.758" v="4487" actId="2696"/>
        <pc:sldMkLst>
          <pc:docMk/>
          <pc:sldMk cId="3635024365" sldId="496"/>
        </pc:sldMkLst>
      </pc:sldChg>
      <pc:sldChg chg="add del">
        <pc:chgData name="강환수" userId="f1cac8d9-9172-4d6c-9b10-74cb51d57900" providerId="ADAL" clId="{89B8B65D-C28C-49FD-B60B-7A01D67718E6}" dt="2022-05-24T00:36:40.756" v="4486" actId="2696"/>
        <pc:sldMkLst>
          <pc:docMk/>
          <pc:sldMk cId="601877471" sldId="498"/>
        </pc:sldMkLst>
      </pc:sldChg>
      <pc:sldChg chg="add del">
        <pc:chgData name="강환수" userId="f1cac8d9-9172-4d6c-9b10-74cb51d57900" providerId="ADAL" clId="{89B8B65D-C28C-49FD-B60B-7A01D67718E6}" dt="2022-05-24T00:36:40.743" v="4485" actId="2696"/>
        <pc:sldMkLst>
          <pc:docMk/>
          <pc:sldMk cId="1533115683" sldId="499"/>
        </pc:sldMkLst>
      </pc:sldChg>
      <pc:sldChg chg="add del ord">
        <pc:chgData name="강환수" userId="f1cac8d9-9172-4d6c-9b10-74cb51d57900" providerId="ADAL" clId="{89B8B65D-C28C-49FD-B60B-7A01D67718E6}" dt="2022-05-24T01:07:54.013" v="4683"/>
        <pc:sldMkLst>
          <pc:docMk/>
          <pc:sldMk cId="3276203422" sldId="500"/>
        </pc:sldMkLst>
      </pc:sldChg>
      <pc:sldChg chg="add del">
        <pc:chgData name="강환수" userId="f1cac8d9-9172-4d6c-9b10-74cb51d57900" providerId="ADAL" clId="{89B8B65D-C28C-49FD-B60B-7A01D67718E6}" dt="2022-05-24T00:36:40.739" v="4483" actId="2696"/>
        <pc:sldMkLst>
          <pc:docMk/>
          <pc:sldMk cId="2597794517" sldId="501"/>
        </pc:sldMkLst>
      </pc:sldChg>
      <pc:sldChg chg="add del">
        <pc:chgData name="강환수" userId="f1cac8d9-9172-4d6c-9b10-74cb51d57900" providerId="ADAL" clId="{89B8B65D-C28C-49FD-B60B-7A01D67718E6}" dt="2022-05-24T00:36:40.731" v="4482" actId="2696"/>
        <pc:sldMkLst>
          <pc:docMk/>
          <pc:sldMk cId="1188173781" sldId="502"/>
        </pc:sldMkLst>
      </pc:sldChg>
      <pc:sldChg chg="add del">
        <pc:chgData name="강환수" userId="f1cac8d9-9172-4d6c-9b10-74cb51d57900" providerId="ADAL" clId="{89B8B65D-C28C-49FD-B60B-7A01D67718E6}" dt="2022-05-24T00:36:40.728" v="4481" actId="2696"/>
        <pc:sldMkLst>
          <pc:docMk/>
          <pc:sldMk cId="3902940366" sldId="503"/>
        </pc:sldMkLst>
      </pc:sldChg>
      <pc:sldChg chg="modSp add ord">
        <pc:chgData name="강환수" userId="f1cac8d9-9172-4d6c-9b10-74cb51d57900" providerId="ADAL" clId="{89B8B65D-C28C-49FD-B60B-7A01D67718E6}" dt="2022-05-24T01:02:28.453" v="4670" actId="6549"/>
        <pc:sldMkLst>
          <pc:docMk/>
          <pc:sldMk cId="3442894340" sldId="504"/>
        </pc:sldMkLst>
        <pc:spChg chg="mod">
          <ac:chgData name="강환수" userId="f1cac8d9-9172-4d6c-9b10-74cb51d57900" providerId="ADAL" clId="{89B8B65D-C28C-49FD-B60B-7A01D67718E6}" dt="2022-05-24T01:02:12.454" v="4666"/>
          <ac:spMkLst>
            <pc:docMk/>
            <pc:sldMk cId="3442894340" sldId="504"/>
            <ac:spMk id="2" creationId="{06F32F29-45C7-44BD-A13A-168210B1063D}"/>
          </ac:spMkLst>
        </pc:spChg>
        <pc:spChg chg="mod">
          <ac:chgData name="강환수" userId="f1cac8d9-9172-4d6c-9b10-74cb51d57900" providerId="ADAL" clId="{89B8B65D-C28C-49FD-B60B-7A01D67718E6}" dt="2022-05-24T01:02:28.453" v="4670" actId="6549"/>
          <ac:spMkLst>
            <pc:docMk/>
            <pc:sldMk cId="3442894340" sldId="504"/>
            <ac:spMk id="3" creationId="{A98372FD-8987-4660-B229-35E107EE58A5}"/>
          </ac:spMkLst>
        </pc:spChg>
      </pc:sldChg>
      <pc:sldChg chg="add ord">
        <pc:chgData name="강환수" userId="f1cac8d9-9172-4d6c-9b10-74cb51d57900" providerId="ADAL" clId="{89B8B65D-C28C-49FD-B60B-7A01D67718E6}" dt="2022-05-24T08:04:18.365" v="4976"/>
        <pc:sldMkLst>
          <pc:docMk/>
          <pc:sldMk cId="1732484981" sldId="507"/>
        </pc:sldMkLst>
      </pc:sldChg>
      <pc:sldChg chg="addSp delSp modSp add">
        <pc:chgData name="강환수" userId="f1cac8d9-9172-4d6c-9b10-74cb51d57900" providerId="ADAL" clId="{89B8B65D-C28C-49FD-B60B-7A01D67718E6}" dt="2022-05-24T00:19:29.823" v="4184" actId="6549"/>
        <pc:sldMkLst>
          <pc:docMk/>
          <pc:sldMk cId="1332142395" sldId="514"/>
        </pc:sldMkLst>
        <pc:spChg chg="mod">
          <ac:chgData name="강환수" userId="f1cac8d9-9172-4d6c-9b10-74cb51d57900" providerId="ADAL" clId="{89B8B65D-C28C-49FD-B60B-7A01D67718E6}" dt="2022-05-22T05:40:42.117" v="2939" actId="6549"/>
          <ac:spMkLst>
            <pc:docMk/>
            <pc:sldMk cId="1332142395" sldId="514"/>
            <ac:spMk id="2" creationId="{17D712B8-A6A1-4160-A912-A37A0707A13E}"/>
          </ac:spMkLst>
        </pc:spChg>
        <pc:spChg chg="mod">
          <ac:chgData name="강환수" userId="f1cac8d9-9172-4d6c-9b10-74cb51d57900" providerId="ADAL" clId="{89B8B65D-C28C-49FD-B60B-7A01D67718E6}" dt="2022-05-24T00:19:29.823" v="4184" actId="6549"/>
          <ac:spMkLst>
            <pc:docMk/>
            <pc:sldMk cId="1332142395" sldId="514"/>
            <ac:spMk id="3" creationId="{CA87BB66-96DD-4E86-A54F-4BA57A7D49A3}"/>
          </ac:spMkLst>
        </pc:spChg>
        <pc:spChg chg="add del mod">
          <ac:chgData name="강환수" userId="f1cac8d9-9172-4d6c-9b10-74cb51d57900" providerId="ADAL" clId="{89B8B65D-C28C-49FD-B60B-7A01D67718E6}" dt="2022-05-24T00:19:14.996" v="4177"/>
          <ac:spMkLst>
            <pc:docMk/>
            <pc:sldMk cId="1332142395" sldId="514"/>
            <ac:spMk id="4" creationId="{821866DE-8293-4F1C-81F3-78597B0C7093}"/>
          </ac:spMkLst>
        </pc:spChg>
      </pc:sldChg>
      <pc:sldChg chg="modSp add">
        <pc:chgData name="강환수" userId="f1cac8d9-9172-4d6c-9b10-74cb51d57900" providerId="ADAL" clId="{89B8B65D-C28C-49FD-B60B-7A01D67718E6}" dt="2022-05-24T00:20:45.146" v="4187" actId="14"/>
        <pc:sldMkLst>
          <pc:docMk/>
          <pc:sldMk cId="3580832669" sldId="521"/>
        </pc:sldMkLst>
        <pc:spChg chg="mod">
          <ac:chgData name="강환수" userId="f1cac8d9-9172-4d6c-9b10-74cb51d57900" providerId="ADAL" clId="{89B8B65D-C28C-49FD-B60B-7A01D67718E6}" dt="2022-05-24T00:20:45.146" v="4187" actId="14"/>
          <ac:spMkLst>
            <pc:docMk/>
            <pc:sldMk cId="3580832669" sldId="521"/>
            <ac:spMk id="3" creationId="{EDDBD8A5-762E-4CC5-8592-61D5B6C0718F}"/>
          </ac:spMkLst>
        </pc:spChg>
      </pc:sldChg>
      <pc:sldChg chg="addSp modSp add">
        <pc:chgData name="강환수" userId="f1cac8d9-9172-4d6c-9b10-74cb51d57900" providerId="ADAL" clId="{89B8B65D-C28C-49FD-B60B-7A01D67718E6}" dt="2022-05-24T00:07:00.752" v="4029" actId="1076"/>
        <pc:sldMkLst>
          <pc:docMk/>
          <pc:sldMk cId="1198639525" sldId="523"/>
        </pc:sldMkLst>
        <pc:spChg chg="add mod">
          <ac:chgData name="강환수" userId="f1cac8d9-9172-4d6c-9b10-74cb51d57900" providerId="ADAL" clId="{89B8B65D-C28C-49FD-B60B-7A01D67718E6}" dt="2022-05-24T00:07:00.752" v="4029" actId="1076"/>
          <ac:spMkLst>
            <pc:docMk/>
            <pc:sldMk cId="1198639525" sldId="523"/>
            <ac:spMk id="4" creationId="{3D3A91FA-58D4-4416-9065-A9D4E308A43F}"/>
          </ac:spMkLst>
        </pc:spChg>
      </pc:sldChg>
      <pc:sldChg chg="modSp add">
        <pc:chgData name="강환수" userId="f1cac8d9-9172-4d6c-9b10-74cb51d57900" providerId="ADAL" clId="{89B8B65D-C28C-49FD-B60B-7A01D67718E6}" dt="2022-05-24T00:25:30.028" v="4382" actId="6549"/>
        <pc:sldMkLst>
          <pc:docMk/>
          <pc:sldMk cId="1237862589" sldId="524"/>
        </pc:sldMkLst>
        <pc:spChg chg="mod">
          <ac:chgData name="강환수" userId="f1cac8d9-9172-4d6c-9b10-74cb51d57900" providerId="ADAL" clId="{89B8B65D-C28C-49FD-B60B-7A01D67718E6}" dt="2022-05-24T00:07:39.176" v="4033" actId="20577"/>
          <ac:spMkLst>
            <pc:docMk/>
            <pc:sldMk cId="1237862589" sldId="524"/>
            <ac:spMk id="2" creationId="{917FC0ED-8AA8-4AB7-BA3A-E8BC18BF1437}"/>
          </ac:spMkLst>
        </pc:spChg>
        <pc:spChg chg="mod">
          <ac:chgData name="강환수" userId="f1cac8d9-9172-4d6c-9b10-74cb51d57900" providerId="ADAL" clId="{89B8B65D-C28C-49FD-B60B-7A01D67718E6}" dt="2022-05-24T00:25:30.028" v="4382" actId="6549"/>
          <ac:spMkLst>
            <pc:docMk/>
            <pc:sldMk cId="1237862589" sldId="524"/>
            <ac:spMk id="3" creationId="{1BA508BC-12CF-4E8E-A0C3-F24B9178C85F}"/>
          </ac:spMkLst>
        </pc:spChg>
      </pc:sldChg>
      <pc:sldChg chg="addSp modSp add">
        <pc:chgData name="강환수" userId="f1cac8d9-9172-4d6c-9b10-74cb51d57900" providerId="ADAL" clId="{89B8B65D-C28C-49FD-B60B-7A01D67718E6}" dt="2022-05-24T00:23:36.028" v="4290" actId="1035"/>
        <pc:sldMkLst>
          <pc:docMk/>
          <pc:sldMk cId="4157567089" sldId="525"/>
        </pc:sldMkLst>
        <pc:spChg chg="add mod">
          <ac:chgData name="강환수" userId="f1cac8d9-9172-4d6c-9b10-74cb51d57900" providerId="ADAL" clId="{89B8B65D-C28C-49FD-B60B-7A01D67718E6}" dt="2022-05-24T00:23:36.028" v="4290" actId="1035"/>
          <ac:spMkLst>
            <pc:docMk/>
            <pc:sldMk cId="4157567089" sldId="525"/>
            <ac:spMk id="4" creationId="{2CB1E4AB-5AB1-4254-9C18-DD79B16F9031}"/>
          </ac:spMkLst>
        </pc:spChg>
        <pc:spChg chg="add mod">
          <ac:chgData name="강환수" userId="f1cac8d9-9172-4d6c-9b10-74cb51d57900" providerId="ADAL" clId="{89B8B65D-C28C-49FD-B60B-7A01D67718E6}" dt="2022-05-24T00:23:31.582" v="4283" actId="1076"/>
          <ac:spMkLst>
            <pc:docMk/>
            <pc:sldMk cId="4157567089" sldId="525"/>
            <ac:spMk id="5" creationId="{771F4716-30BE-4FBC-BFB7-3DC2666C02AE}"/>
          </ac:spMkLst>
        </pc:spChg>
      </pc:sldChg>
      <pc:sldChg chg="addSp modSp add">
        <pc:chgData name="강환수" userId="f1cac8d9-9172-4d6c-9b10-74cb51d57900" providerId="ADAL" clId="{89B8B65D-C28C-49FD-B60B-7A01D67718E6}" dt="2022-05-24T00:19:22.969" v="4180" actId="1076"/>
        <pc:sldMkLst>
          <pc:docMk/>
          <pc:sldMk cId="167569730" sldId="526"/>
        </pc:sldMkLst>
        <pc:spChg chg="add mod">
          <ac:chgData name="강환수" userId="f1cac8d9-9172-4d6c-9b10-74cb51d57900" providerId="ADAL" clId="{89B8B65D-C28C-49FD-B60B-7A01D67718E6}" dt="2022-05-24T00:19:22.969" v="4180" actId="1076"/>
          <ac:spMkLst>
            <pc:docMk/>
            <pc:sldMk cId="167569730" sldId="526"/>
            <ac:spMk id="4" creationId="{189BB91E-78D5-4CF8-AD64-306DFC03C957}"/>
          </ac:spMkLst>
        </pc:spChg>
      </pc:sldChg>
      <pc:sldChg chg="modSp add">
        <pc:chgData name="강환수" userId="f1cac8d9-9172-4d6c-9b10-74cb51d57900" providerId="ADAL" clId="{89B8B65D-C28C-49FD-B60B-7A01D67718E6}" dt="2022-05-24T00:32:51.234" v="4405" actId="6549"/>
        <pc:sldMkLst>
          <pc:docMk/>
          <pc:sldMk cId="2639653399" sldId="527"/>
        </pc:sldMkLst>
        <pc:spChg chg="mod">
          <ac:chgData name="강환수" userId="f1cac8d9-9172-4d6c-9b10-74cb51d57900" providerId="ADAL" clId="{89B8B65D-C28C-49FD-B60B-7A01D67718E6}" dt="2022-05-24T00:32:51.234" v="4405" actId="6549"/>
          <ac:spMkLst>
            <pc:docMk/>
            <pc:sldMk cId="2639653399" sldId="527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3:26.438" v="4449" actId="6549"/>
        <pc:sldMkLst>
          <pc:docMk/>
          <pc:sldMk cId="864370894" sldId="528"/>
        </pc:sldMkLst>
        <pc:spChg chg="mod">
          <ac:chgData name="강환수" userId="f1cac8d9-9172-4d6c-9b10-74cb51d57900" providerId="ADAL" clId="{89B8B65D-C28C-49FD-B60B-7A01D67718E6}" dt="2022-05-24T00:33:26.438" v="4449" actId="6549"/>
          <ac:spMkLst>
            <pc:docMk/>
            <pc:sldMk cId="864370894" sldId="528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5:34.278" v="4473" actId="6549"/>
        <pc:sldMkLst>
          <pc:docMk/>
          <pc:sldMk cId="669633354" sldId="529"/>
        </pc:sldMkLst>
        <pc:spChg chg="mod">
          <ac:chgData name="강환수" userId="f1cac8d9-9172-4d6c-9b10-74cb51d57900" providerId="ADAL" clId="{89B8B65D-C28C-49FD-B60B-7A01D67718E6}" dt="2022-05-24T00:35:34.278" v="4473" actId="6549"/>
          <ac:spMkLst>
            <pc:docMk/>
            <pc:sldMk cId="669633354" sldId="529"/>
            <ac:spMk id="2" creationId="{4E604B4B-E751-48D7-8D21-3E17EF14DA77}"/>
          </ac:spMkLst>
        </pc:spChg>
      </pc:sldChg>
      <pc:sldChg chg="addSp modSp add">
        <pc:chgData name="강환수" userId="f1cac8d9-9172-4d6c-9b10-74cb51d57900" providerId="ADAL" clId="{89B8B65D-C28C-49FD-B60B-7A01D67718E6}" dt="2022-05-24T01:01:55.053" v="4664" actId="6549"/>
        <pc:sldMkLst>
          <pc:docMk/>
          <pc:sldMk cId="2159706307" sldId="530"/>
        </pc:sldMkLst>
        <pc:spChg chg="mod">
          <ac:chgData name="강환수" userId="f1cac8d9-9172-4d6c-9b10-74cb51d57900" providerId="ADAL" clId="{89B8B65D-C28C-49FD-B60B-7A01D67718E6}" dt="2022-05-24T01:00:53.788" v="4626"/>
          <ac:spMkLst>
            <pc:docMk/>
            <pc:sldMk cId="2159706307" sldId="530"/>
            <ac:spMk id="2" creationId="{E33597CE-6A48-4220-8DA0-880D4FABFCC0}"/>
          </ac:spMkLst>
        </pc:spChg>
        <pc:spChg chg="mod">
          <ac:chgData name="강환수" userId="f1cac8d9-9172-4d6c-9b10-74cb51d57900" providerId="ADAL" clId="{89B8B65D-C28C-49FD-B60B-7A01D67718E6}" dt="2022-05-24T01:01:55.053" v="4664" actId="6549"/>
          <ac:spMkLst>
            <pc:docMk/>
            <pc:sldMk cId="2159706307" sldId="530"/>
            <ac:spMk id="3" creationId="{9F338051-7EC5-4097-9D1F-8C855CE732E7}"/>
          </ac:spMkLst>
        </pc:spChg>
        <pc:spChg chg="add mod">
          <ac:chgData name="강환수" userId="f1cac8d9-9172-4d6c-9b10-74cb51d57900" providerId="ADAL" clId="{89B8B65D-C28C-49FD-B60B-7A01D67718E6}" dt="2022-05-24T01:01:47.992" v="4662" actId="1076"/>
          <ac:spMkLst>
            <pc:docMk/>
            <pc:sldMk cId="2159706307" sldId="530"/>
            <ac:spMk id="4" creationId="{5C2DE1EA-FD06-4D78-B041-93F19CB74952}"/>
          </ac:spMkLst>
        </pc:spChg>
      </pc:sldChg>
      <pc:sldChg chg="addSp delSp modSp add">
        <pc:chgData name="강환수" userId="f1cac8d9-9172-4d6c-9b10-74cb51d57900" providerId="ADAL" clId="{89B8B65D-C28C-49FD-B60B-7A01D67718E6}" dt="2022-05-24T01:13:09.622" v="4731" actId="478"/>
        <pc:sldMkLst>
          <pc:docMk/>
          <pc:sldMk cId="3906169615" sldId="531"/>
        </pc:sldMkLst>
        <pc:spChg chg="mod">
          <ac:chgData name="강환수" userId="f1cac8d9-9172-4d6c-9b10-74cb51d57900" providerId="ADAL" clId="{89B8B65D-C28C-49FD-B60B-7A01D67718E6}" dt="2022-05-24T01:08:10.416" v="4713"/>
          <ac:spMkLst>
            <pc:docMk/>
            <pc:sldMk cId="3906169615" sldId="531"/>
            <ac:spMk id="2" creationId="{D28608D8-3792-48E3-A15C-C816BB7EE2CF}"/>
          </ac:spMkLst>
        </pc:spChg>
        <pc:spChg chg="add mod">
          <ac:chgData name="강환수" userId="f1cac8d9-9172-4d6c-9b10-74cb51d57900" providerId="ADAL" clId="{89B8B65D-C28C-49FD-B60B-7A01D67718E6}" dt="2022-05-24T01:12:45.735" v="4729" actId="1076"/>
          <ac:spMkLst>
            <pc:docMk/>
            <pc:sldMk cId="3906169615" sldId="531"/>
            <ac:spMk id="4" creationId="{87F8610B-7B27-43CD-99C7-33C63CDC8CE4}"/>
          </ac:spMkLst>
        </pc:spChg>
        <pc:spChg chg="add del">
          <ac:chgData name="강환수" userId="f1cac8d9-9172-4d6c-9b10-74cb51d57900" providerId="ADAL" clId="{89B8B65D-C28C-49FD-B60B-7A01D67718E6}" dt="2022-05-24T01:13:09.622" v="4731" actId="478"/>
          <ac:spMkLst>
            <pc:docMk/>
            <pc:sldMk cId="3906169615" sldId="531"/>
            <ac:spMk id="5" creationId="{5B14E456-650E-491C-A69D-B956407CF349}"/>
          </ac:spMkLst>
        </pc:spChg>
        <pc:picChg chg="add mod">
          <ac:chgData name="강환수" userId="f1cac8d9-9172-4d6c-9b10-74cb51d57900" providerId="ADAL" clId="{89B8B65D-C28C-49FD-B60B-7A01D67718E6}" dt="2022-05-24T01:12:00.901" v="4723" actId="1076"/>
          <ac:picMkLst>
            <pc:docMk/>
            <pc:sldMk cId="3906169615" sldId="531"/>
            <ac:picMk id="2050" creationId="{FE6265D6-81F6-4278-9A9A-0D46BE137D5D}"/>
          </ac:picMkLst>
        </pc:picChg>
      </pc:sldChg>
      <pc:sldChg chg="addSp modSp add">
        <pc:chgData name="강환수" userId="f1cac8d9-9172-4d6c-9b10-74cb51d57900" providerId="ADAL" clId="{89B8B65D-C28C-49FD-B60B-7A01D67718E6}" dt="2022-05-24T01:10:01.138" v="4720" actId="1076"/>
        <pc:sldMkLst>
          <pc:docMk/>
          <pc:sldMk cId="1499774491" sldId="532"/>
        </pc:sldMkLst>
        <pc:picChg chg="add mod">
          <ac:chgData name="강환수" userId="f1cac8d9-9172-4d6c-9b10-74cb51d57900" providerId="ADAL" clId="{89B8B65D-C28C-49FD-B60B-7A01D67718E6}" dt="2022-05-24T01:10:01.138" v="4720" actId="1076"/>
          <ac:picMkLst>
            <pc:docMk/>
            <pc:sldMk cId="1499774491" sldId="532"/>
            <ac:picMk id="3074" creationId="{2FAF926C-C753-430C-AFE5-BD2F5448FBE2}"/>
          </ac:picMkLst>
        </pc:picChg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62087179" sldId="533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413047531" sldId="534"/>
        </pc:sldMkLst>
      </pc:sldChg>
      <pc:sldChg chg="modSp add">
        <pc:chgData name="강환수" userId="f1cac8d9-9172-4d6c-9b10-74cb51d57900" providerId="ADAL" clId="{89B8B65D-C28C-49FD-B60B-7A01D67718E6}" dt="2022-05-24T06:38:59.944" v="4808" actId="20577"/>
        <pc:sldMkLst>
          <pc:docMk/>
          <pc:sldMk cId="770846287" sldId="535"/>
        </pc:sldMkLst>
        <pc:spChg chg="mod">
          <ac:chgData name="강환수" userId="f1cac8d9-9172-4d6c-9b10-74cb51d57900" providerId="ADAL" clId="{89B8B65D-C28C-49FD-B60B-7A01D67718E6}" dt="2022-05-24T06:36:52.329" v="4772" actId="20577"/>
          <ac:spMkLst>
            <pc:docMk/>
            <pc:sldMk cId="770846287" sldId="535"/>
            <ac:spMk id="2" creationId="{4E810E03-B42F-4A95-9EE6-CCF6C166EC6A}"/>
          </ac:spMkLst>
        </pc:spChg>
        <pc:spChg chg="mod">
          <ac:chgData name="강환수" userId="f1cac8d9-9172-4d6c-9b10-74cb51d57900" providerId="ADAL" clId="{89B8B65D-C28C-49FD-B60B-7A01D67718E6}" dt="2022-05-24T06:38:59.944" v="4808" actId="20577"/>
          <ac:spMkLst>
            <pc:docMk/>
            <pc:sldMk cId="770846287" sldId="535"/>
            <ac:spMk id="3" creationId="{76A0B2DB-2B96-4921-A7B4-74995C5F49F6}"/>
          </ac:spMkLst>
        </pc:spChg>
      </pc:sldChg>
      <pc:sldChg chg="addSp modSp add">
        <pc:chgData name="강환수" userId="f1cac8d9-9172-4d6c-9b10-74cb51d57900" providerId="ADAL" clId="{89B8B65D-C28C-49FD-B60B-7A01D67718E6}" dt="2022-05-24T08:05:22.230" v="4986" actId="20577"/>
        <pc:sldMkLst>
          <pc:docMk/>
          <pc:sldMk cId="2806773157" sldId="536"/>
        </pc:sldMkLst>
        <pc:spChg chg="mod">
          <ac:chgData name="강환수" userId="f1cac8d9-9172-4d6c-9b10-74cb51d57900" providerId="ADAL" clId="{89B8B65D-C28C-49FD-B60B-7A01D67718E6}" dt="2022-05-24T06:53:16.599" v="4847" actId="6549"/>
          <ac:spMkLst>
            <pc:docMk/>
            <pc:sldMk cId="2806773157" sldId="536"/>
            <ac:spMk id="2" creationId="{3BC30203-26A3-464D-BFA8-0BAEBBAE263C}"/>
          </ac:spMkLst>
        </pc:spChg>
        <pc:spChg chg="mod">
          <ac:chgData name="강환수" userId="f1cac8d9-9172-4d6c-9b10-74cb51d57900" providerId="ADAL" clId="{89B8B65D-C28C-49FD-B60B-7A01D67718E6}" dt="2022-05-24T08:05:22.230" v="4986" actId="20577"/>
          <ac:spMkLst>
            <pc:docMk/>
            <pc:sldMk cId="2806773157" sldId="536"/>
            <ac:spMk id="3" creationId="{7431E4AB-D550-48F2-9A74-F08FC2C1C4AA}"/>
          </ac:spMkLst>
        </pc:spChg>
        <pc:spChg chg="add mod">
          <ac:chgData name="강환수" userId="f1cac8d9-9172-4d6c-9b10-74cb51d57900" providerId="ADAL" clId="{89B8B65D-C28C-49FD-B60B-7A01D67718E6}" dt="2022-05-24T06:58:36.950" v="4894" actId="1076"/>
          <ac:spMkLst>
            <pc:docMk/>
            <pc:sldMk cId="2806773157" sldId="536"/>
            <ac:spMk id="4" creationId="{2720FB6D-AA4B-4284-A20B-919059197CDA}"/>
          </ac:spMkLst>
        </pc:spChg>
      </pc:sldChg>
      <pc:sldChg chg="addSp modSp add">
        <pc:chgData name="강환수" userId="f1cac8d9-9172-4d6c-9b10-74cb51d57900" providerId="ADAL" clId="{89B8B65D-C28C-49FD-B60B-7A01D67718E6}" dt="2022-05-24T06:56:29.173" v="4868" actId="1076"/>
        <pc:sldMkLst>
          <pc:docMk/>
          <pc:sldMk cId="1325538941" sldId="537"/>
        </pc:sldMkLst>
        <pc:spChg chg="mod">
          <ac:chgData name="강환수" userId="f1cac8d9-9172-4d6c-9b10-74cb51d57900" providerId="ADAL" clId="{89B8B65D-C28C-49FD-B60B-7A01D67718E6}" dt="2022-05-24T06:55:44.973" v="4863" actId="1076"/>
          <ac:spMkLst>
            <pc:docMk/>
            <pc:sldMk cId="1325538941" sldId="537"/>
            <ac:spMk id="2" creationId="{03509E5E-09E7-4619-911D-FF64AF0574A0}"/>
          </ac:spMkLst>
        </pc:spChg>
        <pc:spChg chg="add mod">
          <ac:chgData name="강환수" userId="f1cac8d9-9172-4d6c-9b10-74cb51d57900" providerId="ADAL" clId="{89B8B65D-C28C-49FD-B60B-7A01D67718E6}" dt="2022-05-24T06:56:29.173" v="4868" actId="1076"/>
          <ac:spMkLst>
            <pc:docMk/>
            <pc:sldMk cId="1325538941" sldId="537"/>
            <ac:spMk id="4" creationId="{7B64C6F5-8A2C-43E0-9780-856227AF6236}"/>
          </ac:spMkLst>
        </pc:spChg>
      </pc:sldChg>
      <pc:sldChg chg="modSp add">
        <pc:chgData name="강환수" userId="f1cac8d9-9172-4d6c-9b10-74cb51d57900" providerId="ADAL" clId="{89B8B65D-C28C-49FD-B60B-7A01D67718E6}" dt="2022-05-24T06:57:50.790" v="4878" actId="1076"/>
        <pc:sldMkLst>
          <pc:docMk/>
          <pc:sldMk cId="1630250254" sldId="538"/>
        </pc:sldMkLst>
        <pc:spChg chg="mod">
          <ac:chgData name="강환수" userId="f1cac8d9-9172-4d6c-9b10-74cb51d57900" providerId="ADAL" clId="{89B8B65D-C28C-49FD-B60B-7A01D67718E6}" dt="2022-05-24T06:57:50.790" v="4878" actId="1076"/>
          <ac:spMkLst>
            <pc:docMk/>
            <pc:sldMk cId="1630250254" sldId="538"/>
            <ac:spMk id="4" creationId="{7B64C6F5-8A2C-43E0-9780-856227AF6236}"/>
          </ac:spMkLst>
        </pc:spChg>
      </pc:sldChg>
      <pc:sldChg chg="addSp modSp add">
        <pc:chgData name="강환수" userId="f1cac8d9-9172-4d6c-9b10-74cb51d57900" providerId="ADAL" clId="{89B8B65D-C28C-49FD-B60B-7A01D67718E6}" dt="2022-05-24T07:34:54.702" v="4975" actId="1076"/>
        <pc:sldMkLst>
          <pc:docMk/>
          <pc:sldMk cId="2961581471" sldId="539"/>
        </pc:sldMkLst>
        <pc:picChg chg="add mod">
          <ac:chgData name="강환수" userId="f1cac8d9-9172-4d6c-9b10-74cb51d57900" providerId="ADAL" clId="{89B8B65D-C28C-49FD-B60B-7A01D67718E6}" dt="2022-05-24T07:34:54.702" v="4975" actId="1076"/>
          <ac:picMkLst>
            <pc:docMk/>
            <pc:sldMk cId="2961581471" sldId="539"/>
            <ac:picMk id="4" creationId="{DBF51145-E8B0-4041-ADD5-7DEBC970A99C}"/>
          </ac:picMkLst>
        </pc:picChg>
      </pc:sldChg>
      <pc:sldChg chg="modSp add">
        <pc:chgData name="강환수" userId="f1cac8d9-9172-4d6c-9b10-74cb51d57900" providerId="ADAL" clId="{89B8B65D-C28C-49FD-B60B-7A01D67718E6}" dt="2022-05-24T08:04:32.019" v="4983"/>
        <pc:sldMkLst>
          <pc:docMk/>
          <pc:sldMk cId="1253248064" sldId="540"/>
        </pc:sldMkLst>
        <pc:spChg chg="mod">
          <ac:chgData name="강환수" userId="f1cac8d9-9172-4d6c-9b10-74cb51d57900" providerId="ADAL" clId="{89B8B65D-C28C-49FD-B60B-7A01D67718E6}" dt="2022-05-24T08:04:32.019" v="4983"/>
          <ac:spMkLst>
            <pc:docMk/>
            <pc:sldMk cId="1253248064" sldId="540"/>
            <ac:spMk id="2" creationId="{82E38793-EA32-4AD3-B171-B31C91680A81}"/>
          </ac:spMkLst>
        </pc:spChg>
      </pc:sldChg>
      <pc:sldMasterChg chg="delSldLayout">
        <pc:chgData name="강환수" userId="f1cac8d9-9172-4d6c-9b10-74cb51d57900" providerId="ADAL" clId="{89B8B65D-C28C-49FD-B60B-7A01D67718E6}" dt="2022-05-22T02:09:39.690" v="2" actId="2696"/>
        <pc:sldMasterMkLst>
          <pc:docMk/>
          <pc:sldMasterMk cId="0" sldId="2147483648"/>
        </pc:sldMasterMkLst>
      </pc:sldMasterChg>
    </pc:docChg>
  </pc:docChgLst>
  <pc:docChgLst>
    <pc:chgData name="강환수" userId="f1cac8d9-9172-4d6c-9b10-74cb51d57900" providerId="ADAL" clId="{46DCA983-04C1-4486-84C4-7449DA6B4520}"/>
    <pc:docChg chg="custSel addSld modSld sldOrd">
      <pc:chgData name="강환수" userId="f1cac8d9-9172-4d6c-9b10-74cb51d57900" providerId="ADAL" clId="{46DCA983-04C1-4486-84C4-7449DA6B4520}" dt="2022-05-22T00:45:37.743" v="2843" actId="654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i7dnn/git-clon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%7btoken%7d@github.com/%7busername%7d/%7brepo_name%7d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hp_nZ7btuwVHMbFVd7rNwmJCNd12NfwOY3s7ly5---@github.com/edu4py/repo-edu4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7/10/27/how-to-collaborate-on-GitHub-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551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지역과 원격저장소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연동 기초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4BAB-68E3-437A-B91F-1FED1DAB4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하부 폴더 지정해서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F55-E708-4D2D-956B-7A052B5A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https://github.com/ai7dnn/git-clone.git</a:t>
            </a:r>
            <a:r>
              <a:rPr lang="en-US" altLang="ko-KR" dirty="0"/>
              <a:t> </a:t>
            </a:r>
            <a:r>
              <a:rPr lang="ko-KR" altLang="en-US" dirty="0" err="1"/>
              <a:t>하부폴더명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BDFE5-AEB6-4E75-8FB1-E5D41C2D8E84}"/>
              </a:ext>
            </a:extLst>
          </p:cNvPr>
          <p:cNvSpPr/>
          <p:nvPr/>
        </p:nvSpPr>
        <p:spPr>
          <a:xfrm>
            <a:off x="882204" y="1908423"/>
            <a:ext cx="94330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 git-clone-test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'git-clone-test'...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22D1E-A284-47E6-A63D-BFD4D52A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8" y="4032659"/>
            <a:ext cx="1857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484A-6DC5-408B-8E6A-A6D9EEE1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복사된 지역 저장소에 이동 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77749-6B31-402A-948A-1D48F686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ko-KR" altLang="en-US" dirty="0"/>
              <a:t>원격 저장서</a:t>
            </a:r>
            <a:br>
              <a:rPr lang="en-US" altLang="ko-KR" dirty="0"/>
            </a:br>
            <a:r>
              <a:rPr lang="ko-KR" altLang="en-US" dirty="0"/>
              <a:t>이름 목록만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</a:p>
          <a:p>
            <a:pPr lvl="1"/>
            <a:r>
              <a:rPr lang="ko-KR" altLang="en-US" dirty="0"/>
              <a:t>원격 저장서 주소와</a:t>
            </a:r>
            <a:br>
              <a:rPr lang="en-US" altLang="ko-KR" dirty="0"/>
            </a:br>
            <a:r>
              <a:rPr lang="ko-KR" altLang="en-US" dirty="0"/>
              <a:t>이름 목록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3E88A-0B79-4E37-8689-2B94B2DFF766}"/>
              </a:ext>
            </a:extLst>
          </p:cNvPr>
          <p:cNvSpPr/>
          <p:nvPr/>
        </p:nvSpPr>
        <p:spPr>
          <a:xfrm>
            <a:off x="3402484" y="1548383"/>
            <a:ext cx="6912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A83088-41BA-47D7-AF23-619E637DE9D7}"/>
              </a:ext>
            </a:extLst>
          </p:cNvPr>
          <p:cNvSpPr/>
          <p:nvPr/>
        </p:nvSpPr>
        <p:spPr>
          <a:xfrm>
            <a:off x="3422517" y="5603771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09882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(pull)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44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FC75B-ECEE-4A86-BD3F-51690F95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2FD2-238C-4015-A94F-1613C66E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ush Pull 이미지 – 찾아보기 20,084 스톡 사진, 벡터 및 비디오 | Adobe Stock">
            <a:extLst>
              <a:ext uri="{FF2B5EF4-FFF2-40B4-BE49-F238E27FC236}">
                <a16:creationId xmlns:a16="http://schemas.microsoft.com/office/drawing/2014/main" id="{14CEA25D-8054-478D-BF2A-F4299720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065338"/>
            <a:ext cx="5457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6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2101-734B-421F-A8A7-3544D28F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push 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5B300-D28B-4360-8928-3C91F32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1797688920-files.gitbook.io/~/files/v0/b/gitbook-legacy-files/o/assets%2F-LtE7uSu_tUouVSQ-pDV%2F-LtoixX5cI0eiilqQ-5J%2F-Ltoiy6w_CZ6iqEoThzH%2Fgit_structure.jpg?generation=1573916501985691&amp;alt=media">
            <a:extLst>
              <a:ext uri="{FF2B5EF4-FFF2-40B4-BE49-F238E27FC236}">
                <a16:creationId xmlns:a16="http://schemas.microsoft.com/office/drawing/2014/main" id="{03B5ED84-C453-40E2-BA83-01009DB1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0808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8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113E-4AAA-4E6B-9CD3-8AF2D122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96A37-0500-41CD-AFEA-C57D022B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Git Push, Git Push Tags,Git Push Origin Master,Git Force Push,Git push  -v/--verbose,Delete a Remote Branch, - W3cschoool.COM">
            <a:extLst>
              <a:ext uri="{FF2B5EF4-FFF2-40B4-BE49-F238E27FC236}">
                <a16:creationId xmlns:a16="http://schemas.microsoft.com/office/drawing/2014/main" id="{EF18B7D5-77C2-4E83-9798-13CE4CC6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393119"/>
            <a:ext cx="6283073" cy="27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3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에서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Markdown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en-US" altLang="ko-KR" dirty="0"/>
              <a:t>Markdownguide.org </a:t>
            </a:r>
            <a:r>
              <a:rPr lang="ko-KR" altLang="en-US" dirty="0"/>
              <a:t>참조 </a:t>
            </a:r>
            <a:endParaRPr lang="en-US" altLang="ko-KR" dirty="0"/>
          </a:p>
          <a:p>
            <a:pPr lvl="1"/>
            <a:r>
              <a:rPr lang="ko-KR" altLang="en-US" dirty="0"/>
              <a:t>이력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에서 지역저장소와 원격저장소가 다른 것을 점검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</a:p>
          <a:p>
            <a:pPr lvl="2"/>
            <a:r>
              <a:rPr lang="en-US" altLang="ko-KR" dirty="0"/>
              <a:t>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ko-KR" altLang="en-US" dirty="0" err="1"/>
              <a:t>미반영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PC</a:t>
            </a:r>
            <a:r>
              <a:rPr lang="ko-KR" altLang="en-US" dirty="0"/>
              <a:t> 지역저장소에서 원격저장소 끌어</a:t>
            </a:r>
            <a:r>
              <a:rPr lang="en-US" altLang="ko-KR" dirty="0"/>
              <a:t>(</a:t>
            </a:r>
            <a:r>
              <a:rPr lang="ko-KR" altLang="en-US" dirty="0"/>
              <a:t>가져</a:t>
            </a:r>
            <a:r>
              <a:rPr lang="en-US" altLang="ko-KR" dirty="0"/>
              <a:t>)</a:t>
            </a:r>
            <a:r>
              <a:rPr lang="ko-KR" altLang="en-US" dirty="0"/>
              <a:t>오기</a:t>
            </a:r>
            <a:r>
              <a:rPr lang="en-US" altLang="ko-KR" dirty="0"/>
              <a:t> 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r>
              <a:rPr lang="en-US" altLang="ko-KR" dirty="0"/>
              <a:t>$ cat README.md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3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원격저장소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0FDA2-3AAF-4571-B02E-2EE0391C1E24}"/>
              </a:ext>
            </a:extLst>
          </p:cNvPr>
          <p:cNvSpPr/>
          <p:nvPr/>
        </p:nvSpPr>
        <p:spPr>
          <a:xfrm>
            <a:off x="1746300" y="1714505"/>
            <a:ext cx="6777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git-clone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## 파일 수정 1회 후 </a:t>
            </a:r>
            <a:r>
              <a:rPr lang="ko-KR" altLang="en-US" dirty="0" err="1"/>
              <a:t>커밋</a:t>
            </a:r>
            <a:r>
              <a:rPr lang="ko-KR" altLang="en-US" dirty="0"/>
              <a:t>, 헤드라인 마크다운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 The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 The </a:t>
            </a:r>
            <a:r>
              <a:rPr lang="ko-KR" altLang="en-US" dirty="0" err="1"/>
              <a:t>second</a:t>
            </a:r>
            <a:r>
              <a:rPr lang="ko-KR" altLang="en-US" dirty="0"/>
              <a:t>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###### The </a:t>
            </a:r>
            <a:r>
              <a:rPr lang="ko-KR" altLang="en-US" dirty="0" err="1"/>
              <a:t>smallest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41A58-C68B-4497-B118-33319D4E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1" y="4002146"/>
            <a:ext cx="7489279" cy="29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E9B-55FF-47D5-A9D9-6BE0835A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마크다운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0BB67-78E5-4BEF-943C-41447242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형식화 언어</a:t>
            </a:r>
            <a:endParaRPr lang="en-US" altLang="ko-KR" dirty="0"/>
          </a:p>
          <a:p>
            <a:pPr lvl="1"/>
            <a:r>
              <a:rPr lang="ko-KR" altLang="en-US" dirty="0"/>
              <a:t>마크다운은 일반 텍스트 </a:t>
            </a:r>
            <a:r>
              <a:rPr lang="ko-KR" altLang="en-US" dirty="0" err="1"/>
              <a:t>텍스트</a:t>
            </a:r>
            <a:r>
              <a:rPr lang="ko-KR" altLang="en-US" dirty="0"/>
              <a:t> 문서에 형식 요소를 추가하는 데 사용할 수 있는 경량 마크업 언어</a:t>
            </a:r>
            <a:endParaRPr lang="en-US" altLang="ko-KR" dirty="0"/>
          </a:p>
          <a:p>
            <a:pPr lvl="1"/>
            <a:r>
              <a:rPr lang="ko-KR" altLang="en-US" dirty="0"/>
              <a:t>현재 세계에서 가장 인기 있는 마크업 언어 중 하나</a:t>
            </a:r>
            <a:endParaRPr lang="en-US" altLang="ko-KR" dirty="0"/>
          </a:p>
          <a:p>
            <a:pPr lvl="2"/>
            <a:r>
              <a:rPr lang="en-US" altLang="ko-KR" dirty="0"/>
              <a:t>2004</a:t>
            </a:r>
            <a:r>
              <a:rPr lang="ko-KR" altLang="en-US" dirty="0"/>
              <a:t>년 존 </a:t>
            </a:r>
            <a:r>
              <a:rPr lang="ko-KR" altLang="en-US" dirty="0" err="1"/>
              <a:t>그루버가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https://www.markdownguide.org/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800CB-4C57-455C-81CD-5CB7E62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860705"/>
            <a:ext cx="5022640" cy="40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973-729D-4AFD-A5D5-AA1EFFABD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F3F8-7E4A-4592-B66B-14B22CFB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B3FA35-18AB-4E43-9C7E-556AFBB7E205}"/>
              </a:ext>
            </a:extLst>
          </p:cNvPr>
          <p:cNvSpPr/>
          <p:nvPr/>
        </p:nvSpPr>
        <p:spPr>
          <a:xfrm>
            <a:off x="1494272" y="1692399"/>
            <a:ext cx="77048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Link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Markdown Guide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Image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alt 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https://www.markdownguide.org/assets/images/tux.png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 Extended Syntax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These elements extend the basic syntax by adding additional features. Not all Markdown applications support these elements.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Table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Syntax | Description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----------- | -----------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Header | Title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Paragraph | Text |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84017" y="1908423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616" y="3229083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(pull)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481980" y="3206947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4060181" y="3317455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59B97B-7990-4A0E-B047-22FF4D3C8A06}"/>
              </a:ext>
            </a:extLst>
          </p:cNvPr>
          <p:cNvSpPr/>
          <p:nvPr/>
        </p:nvSpPr>
        <p:spPr>
          <a:xfrm>
            <a:off x="4153314" y="3732800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저장소로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8B1ACC-FFAF-46EB-944F-003D24189A49}"/>
              </a:ext>
            </a:extLst>
          </p:cNvPr>
          <p:cNvSpPr/>
          <p:nvPr/>
        </p:nvSpPr>
        <p:spPr>
          <a:xfrm>
            <a:off x="4150128" y="4237195"/>
            <a:ext cx="3425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저장소 수정과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A043CA-C9BB-450D-8161-53439AEA617A}"/>
              </a:ext>
            </a:extLst>
          </p:cNvPr>
          <p:cNvSpPr/>
          <p:nvPr/>
        </p:nvSpPr>
        <p:spPr>
          <a:xfrm>
            <a:off x="3474492" y="3699643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4CCA64-5825-42D2-83B1-329EE8CA961E}"/>
              </a:ext>
            </a:extLst>
          </p:cNvPr>
          <p:cNvCxnSpPr/>
          <p:nvPr/>
        </p:nvCxnSpPr>
        <p:spPr>
          <a:xfrm>
            <a:off x="4052693" y="3810151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60436B-EA97-4B48-A43D-EDCC7C84457C}"/>
              </a:ext>
            </a:extLst>
          </p:cNvPr>
          <p:cNvSpPr/>
          <p:nvPr/>
        </p:nvSpPr>
        <p:spPr>
          <a:xfrm>
            <a:off x="3474492" y="421505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DCD470-4432-4D16-AD76-3BF0A243AC39}"/>
              </a:ext>
            </a:extLst>
          </p:cNvPr>
          <p:cNvCxnSpPr/>
          <p:nvPr/>
        </p:nvCxnSpPr>
        <p:spPr>
          <a:xfrm>
            <a:off x="4052693" y="432556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1FE0-8CF9-4240-B60B-D305382CC2DA}"/>
              </a:ext>
            </a:extLst>
          </p:cNvPr>
          <p:cNvSpPr/>
          <p:nvPr/>
        </p:nvSpPr>
        <p:spPr>
          <a:xfrm>
            <a:off x="4153314" y="2733668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 복제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(clone)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4ED355-9BDD-4674-B312-767299BBED90}"/>
              </a:ext>
            </a:extLst>
          </p:cNvPr>
          <p:cNvSpPr/>
          <p:nvPr/>
        </p:nvSpPr>
        <p:spPr>
          <a:xfrm>
            <a:off x="3474492" y="2700511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08EEFC-1978-47F6-BB51-8E557A40F145}"/>
              </a:ext>
            </a:extLst>
          </p:cNvPr>
          <p:cNvCxnSpPr/>
          <p:nvPr/>
        </p:nvCxnSpPr>
        <p:spPr>
          <a:xfrm>
            <a:off x="4052693" y="2811019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5C83-5106-4BD4-BAEF-987468C3A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31367-535C-4421-9DE4-6A0B7511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minutes</a:t>
            </a:r>
            <a:r>
              <a:rPr lang="ko-KR" altLang="en-US" dirty="0"/>
              <a:t> </a:t>
            </a:r>
            <a:r>
              <a:rPr lang="en-US" altLang="ko-KR" dirty="0"/>
              <a:t>ago | 2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F1429-319F-4647-B3B5-676EE6C0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85" y="1770856"/>
            <a:ext cx="6705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8F40-512C-49E4-8AD6-DB29EB5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4B48B-D251-4233-A676-B38307F6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2F080-8060-4DEC-A30D-966BCBD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6" y="1566715"/>
            <a:ext cx="7487567" cy="4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지역 저장소 </a:t>
            </a:r>
            <a:r>
              <a:rPr lang="en-US" altLang="ko-KR" dirty="0"/>
              <a:t>git-clone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 수정이 반영이 안된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B1DF-6604-4EBA-876B-472170197842}"/>
              </a:ext>
            </a:extLst>
          </p:cNvPr>
          <p:cNvSpPr/>
          <p:nvPr/>
        </p:nvSpPr>
        <p:spPr>
          <a:xfrm>
            <a:off x="1283166" y="1381241"/>
            <a:ext cx="9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a8273a11d152fab113a65f4fb30e2a084be5c531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&lt;70050528+ai7dnn@users.noreply.github.com&gt;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11:30:40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Initial commit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8325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pull &lt;</a:t>
            </a:r>
            <a:r>
              <a:rPr lang="ko-KR" altLang="en-US" dirty="0"/>
              <a:t>원격 저장소 명</a:t>
            </a:r>
            <a:r>
              <a:rPr lang="en-US" altLang="ko-KR" dirty="0"/>
              <a:t>&gt; &lt;branch </a:t>
            </a:r>
            <a:r>
              <a:rPr lang="ko-KR" altLang="en-US" dirty="0"/>
              <a:t>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origin</a:t>
            </a:r>
            <a:r>
              <a:rPr lang="ko-KR" altLang="en-US" dirty="0"/>
              <a:t>에서 기본 </a:t>
            </a:r>
            <a:r>
              <a:rPr lang="ko-KR" altLang="en-US" dirty="0" err="1"/>
              <a:t>브랜치로</a:t>
            </a:r>
            <a:r>
              <a:rPr lang="ko-KR" altLang="en-US" dirty="0"/>
              <a:t> 가져 오기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 확인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0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416EA9-6C08-43BF-8D5A-0D7AFC433BF0}"/>
              </a:ext>
            </a:extLst>
          </p:cNvPr>
          <p:cNvSpPr/>
          <p:nvPr/>
        </p:nvSpPr>
        <p:spPr>
          <a:xfrm>
            <a:off x="1386260" y="774767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789 bytes | 87.00 KiB/s,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https://github.com/ai7dnn/git-clone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a8273a1..b25494f  main       -&gt; origin/main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a8273a1..b25494f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README.md | 7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6 insertions(+), 1 deletion(-)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##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파일 수정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회 후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커밋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헤드라인 마크다운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 The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 The second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###### The smallest heading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2210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9DEB-EED3-40E7-A029-A436536E9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E2DBD-7035-41F9-B076-B509E8F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AEB-589B-4A17-B775-843D48DA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파일의 어떤 내용이 변경되었는지 차이점을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2040-D61E-4779-8A70-57FE9A94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$ git diff</a:t>
            </a:r>
          </a:p>
          <a:p>
            <a:pPr lvl="1"/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Staging Area</a:t>
            </a:r>
            <a:r>
              <a:rPr lang="ko-KR" altLang="en-US" dirty="0"/>
              <a:t>간의 비교도 가능하고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간의 비교</a:t>
            </a:r>
            <a:r>
              <a:rPr lang="en-US" altLang="ko-KR" dirty="0"/>
              <a:t>, branch</a:t>
            </a:r>
            <a:r>
              <a:rPr lang="ko-KR" altLang="en-US" dirty="0"/>
              <a:t>간의 비교도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$ 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$ 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5219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저장소로 푸시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(push)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50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7EA1-3332-405D-B303-1F5C2A82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저장소에서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3095-2F88-4797-9677-5A5FCE87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 권한이</a:t>
            </a:r>
            <a:r>
              <a:rPr lang="en-US" altLang="ko-KR" dirty="0"/>
              <a:t> </a:t>
            </a:r>
            <a:r>
              <a:rPr lang="ko-KR" altLang="en-US" dirty="0"/>
              <a:t>있어야 가능</a:t>
            </a:r>
            <a:endParaRPr lang="en-US" altLang="ko-KR" dirty="0"/>
          </a:p>
          <a:p>
            <a:pPr lvl="1"/>
            <a:r>
              <a:rPr lang="ko-KR" altLang="en-US" dirty="0"/>
              <a:t>자신의 저장소</a:t>
            </a:r>
            <a:endParaRPr lang="en-US" altLang="ko-KR" dirty="0"/>
          </a:p>
          <a:p>
            <a:pPr lvl="1"/>
            <a:r>
              <a:rPr lang="ko-KR" altLang="en-US" dirty="0"/>
              <a:t>협업자로 등록</a:t>
            </a:r>
          </a:p>
        </p:txBody>
      </p:sp>
      <p:pic>
        <p:nvPicPr>
          <p:cNvPr id="4098" name="Picture 2" descr="push pull">
            <a:extLst>
              <a:ext uri="{FF2B5EF4-FFF2-40B4-BE49-F238E27FC236}">
                <a16:creationId xmlns:a16="http://schemas.microsoft.com/office/drawing/2014/main" id="{61B809FA-79CD-43D8-83F5-97A753CD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412479"/>
            <a:ext cx="10287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7C254D-895D-405E-8F85-3B10583CEC67}"/>
              </a:ext>
            </a:extLst>
          </p:cNvPr>
          <p:cNvSpPr/>
          <p:nvPr/>
        </p:nvSpPr>
        <p:spPr>
          <a:xfrm>
            <a:off x="2273423" y="7020991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/>
              <a:t>https://wikidocs.net/151093</a:t>
            </a:r>
          </a:p>
        </p:txBody>
      </p:sp>
    </p:spTree>
    <p:extLst>
      <p:ext uri="{BB962C8B-B14F-4D97-AF65-F5344CB8AC3E}">
        <p14:creationId xmlns:p14="http://schemas.microsoft.com/office/powerpoint/2010/main" val="4760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 파일을 만들어 </a:t>
            </a:r>
            <a:r>
              <a:rPr lang="en-US" altLang="ko-KR" dirty="0"/>
              <a:t>add, commit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 올리기</a:t>
            </a:r>
            <a:r>
              <a:rPr lang="en-US" altLang="ko-KR" dirty="0"/>
              <a:t> push</a:t>
            </a:r>
          </a:p>
          <a:p>
            <a:endParaRPr lang="en-US" altLang="ko-KR" dirty="0"/>
          </a:p>
          <a:p>
            <a:r>
              <a:rPr lang="en-US" altLang="ko-KR" dirty="0"/>
              <a:t>1. PC</a:t>
            </a:r>
            <a:r>
              <a:rPr lang="ko-KR" altLang="en-US" dirty="0"/>
              <a:t>에서 </a:t>
            </a:r>
            <a:r>
              <a:rPr lang="en-US" altLang="ko-KR" dirty="0"/>
              <a:t>hello.py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$ git add</a:t>
            </a:r>
          </a:p>
          <a:p>
            <a:pPr lvl="1"/>
            <a:r>
              <a:rPr lang="en-US" altLang="ko-KR" dirty="0"/>
              <a:t>$ git commit –m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code</a:t>
            </a:r>
          </a:p>
          <a:p>
            <a:pPr marL="1043056" lvl="2" indent="0">
              <a:buNone/>
            </a:pPr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 지역저장소에서 원격저장소로</a:t>
            </a:r>
            <a:r>
              <a:rPr lang="en-US" altLang="ko-KR" dirty="0"/>
              <a:t> </a:t>
            </a:r>
            <a:r>
              <a:rPr lang="ko-KR" altLang="en-US" dirty="0"/>
              <a:t>보내기</a:t>
            </a:r>
            <a:r>
              <a:rPr lang="en-US" altLang="ko-KR" dirty="0"/>
              <a:t> push</a:t>
            </a:r>
          </a:p>
          <a:p>
            <a:pPr lvl="1"/>
            <a:r>
              <a:rPr lang="en-US" altLang="ko-KR" dirty="0"/>
              <a:t>$ git push</a:t>
            </a:r>
          </a:p>
          <a:p>
            <a:pPr lvl="2"/>
            <a:r>
              <a:rPr lang="ko-KR" altLang="en-US" dirty="0"/>
              <a:t>오류 발생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$ git push </a:t>
            </a:r>
            <a:r>
              <a:rPr lang="en-US" altLang="ko-KR" dirty="0">
                <a:hlinkClick r:id="rId2"/>
              </a:rPr>
              <a:t>https://{token}@github.com/{username}/{repo_name}.git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786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클론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(clone)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2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2D57557A-E436-4E18-81F8-EB41C9CDEC1B}"/>
              </a:ext>
            </a:extLst>
          </p:cNvPr>
          <p:cNvSpPr/>
          <p:nvPr/>
        </p:nvSpPr>
        <p:spPr>
          <a:xfrm>
            <a:off x="6210796" y="1116335"/>
            <a:ext cx="144016" cy="16561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C5B986A0-EF5A-4B3C-ACB7-B1A3A42615E1}"/>
              </a:ext>
            </a:extLst>
          </p:cNvPr>
          <p:cNvSpPr/>
          <p:nvPr/>
        </p:nvSpPr>
        <p:spPr>
          <a:xfrm>
            <a:off x="6210796" y="3114087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ADEF47-AF85-4777-B8FF-37227672393E}"/>
              </a:ext>
            </a:extLst>
          </p:cNvPr>
          <p:cNvSpPr/>
          <p:nvPr/>
        </p:nvSpPr>
        <p:spPr>
          <a:xfrm>
            <a:off x="6210796" y="4428703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BFB37826-9672-4F6B-A32F-BA8D9967213E}"/>
              </a:ext>
            </a:extLst>
          </p:cNvPr>
          <p:cNvSpPr/>
          <p:nvPr/>
        </p:nvSpPr>
        <p:spPr>
          <a:xfrm>
            <a:off x="6210796" y="5676407"/>
            <a:ext cx="144016" cy="4084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BC05CD6-7834-49F7-8F77-92D2D32EFAE2}"/>
              </a:ext>
            </a:extLst>
          </p:cNvPr>
          <p:cNvSpPr/>
          <p:nvPr/>
        </p:nvSpPr>
        <p:spPr>
          <a:xfrm>
            <a:off x="7102731" y="1440371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생성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08079F5-6D93-4941-8D54-85A0428D88FC}"/>
              </a:ext>
            </a:extLst>
          </p:cNvPr>
          <p:cNvSpPr/>
          <p:nvPr/>
        </p:nvSpPr>
        <p:spPr>
          <a:xfrm>
            <a:off x="7096596" y="3276575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추가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8388CED-1A5E-4230-9B91-5ED53629A903}"/>
              </a:ext>
            </a:extLst>
          </p:cNvPr>
          <p:cNvSpPr/>
          <p:nvPr/>
        </p:nvSpPr>
        <p:spPr>
          <a:xfrm>
            <a:off x="7074892" y="4608723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</a:t>
            </a:r>
            <a:r>
              <a:rPr lang="ko-KR" altLang="en-US" dirty="0" err="1">
                <a:solidFill>
                  <a:srgbClr val="0000FF"/>
                </a:solidFill>
              </a:rPr>
              <a:t>커밋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A755BDD-1437-4A07-9C9D-BA7936F5F43D}"/>
              </a:ext>
            </a:extLst>
          </p:cNvPr>
          <p:cNvSpPr/>
          <p:nvPr/>
        </p:nvSpPr>
        <p:spPr>
          <a:xfrm>
            <a:off x="7108918" y="5694408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323612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hello.py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05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188-2383-499B-9BAE-0F27AD3B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files: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31DEC-59E7-4A05-B40A-A469A767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52" y="1116335"/>
            <a:ext cx="9865096" cy="583264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AAC1F8-C8AD-4907-B0AC-312D96266C0B}"/>
              </a:ext>
            </a:extLst>
          </p:cNvPr>
          <p:cNvSpPr/>
          <p:nvPr/>
        </p:nvSpPr>
        <p:spPr>
          <a:xfrm>
            <a:off x="1051248" y="1228803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"print('Hello, Python.')" &gt;&gt;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6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13:06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165 May 22 13:06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 24 May 22 13:29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hello.py</a:t>
            </a:r>
          </a:p>
          <a:p>
            <a:endParaRPr lang="ko-KR" altLang="en-US" sz="14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76728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Tracked</a:t>
            </a:r>
            <a:r>
              <a:rPr lang="ko-KR" altLang="en-US" dirty="0"/>
              <a:t> 파일로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디렉토리에서 </a:t>
            </a:r>
            <a:r>
              <a:rPr lang="ko-KR" altLang="en-US" dirty="0" err="1"/>
              <a:t>스테이징</a:t>
            </a:r>
            <a:r>
              <a:rPr lang="ko-KR" altLang="en-US" dirty="0"/>
              <a:t> 영역으로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9F2B-2453-416D-80DC-5203A3494E70}"/>
              </a:ext>
            </a:extLst>
          </p:cNvPr>
          <p:cNvSpPr/>
          <p:nvPr/>
        </p:nvSpPr>
        <p:spPr>
          <a:xfrm>
            <a:off x="1314252" y="2916535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hello.py.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hello.py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12793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B7D165-6DC3-436E-AC92-31F9338F65D0}"/>
              </a:ext>
            </a:extLst>
          </p:cNvPr>
          <p:cNvSpPr/>
          <p:nvPr/>
        </p:nvSpPr>
        <p:spPr>
          <a:xfrm>
            <a:off x="1818308" y="2772519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f76b897]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ahead of 'origin/main' by 1 commit.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push" to publish your local commits)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6505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서버로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E31B0-12E1-44CD-9BCC-871FF0E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2139143"/>
            <a:ext cx="3960440" cy="13396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B7D943-CE53-4CC8-B497-200534B297EE}"/>
              </a:ext>
            </a:extLst>
          </p:cNvPr>
          <p:cNvSpPr/>
          <p:nvPr/>
        </p:nvSpPr>
        <p:spPr>
          <a:xfrm>
            <a:off x="1715189" y="3840440"/>
            <a:ext cx="67057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303 bytes | 303.00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b25494f..f76b897  main -&gt;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257A66-3A48-4F4E-88CA-206D1A41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84" y="1188343"/>
            <a:ext cx="5803379" cy="26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0203-26A3-464D-BFA8-0BAEBBAE2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오류발생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4AB-D550-48F2-9A74-F08FC2C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오류 </a:t>
            </a:r>
            <a:endParaRPr lang="en-US" altLang="ko-KR" dirty="0"/>
          </a:p>
          <a:p>
            <a:pPr lvl="1"/>
            <a:r>
              <a:rPr lang="en-US" altLang="ko-KR" dirty="0"/>
              <a:t>403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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---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@github.com/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edu4py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/repo-edu4.git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altLang="ko-KR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https://{token}@github.com/{username}/{repo_name}.git</a:t>
            </a:r>
          </a:p>
          <a:p>
            <a:pPr lvl="1"/>
            <a:endParaRPr lang="en-US" altLang="ko-KR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20FB6D-AA4B-4284-A20B-919059197CDA}"/>
              </a:ext>
            </a:extLst>
          </p:cNvPr>
          <p:cNvSpPr/>
          <p:nvPr/>
        </p:nvSpPr>
        <p:spPr>
          <a:xfrm>
            <a:off x="666180" y="1980431"/>
            <a:ext cx="9433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</p:txBody>
      </p:sp>
    </p:spTree>
    <p:extLst>
      <p:ext uri="{BB962C8B-B14F-4D97-AF65-F5344CB8AC3E}">
        <p14:creationId xmlns:p14="http://schemas.microsoft.com/office/powerpoint/2010/main" val="2806773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882204" y="972319"/>
            <a:ext cx="922598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'repo-edu4'...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notepad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</p:txBody>
      </p:sp>
    </p:spTree>
    <p:extLst>
      <p:ext uri="{BB962C8B-B14F-4D97-AF65-F5344CB8AC3E}">
        <p14:creationId xmlns:p14="http://schemas.microsoft.com/office/powerpoint/2010/main" val="132553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697701" y="607267"/>
            <a:ext cx="922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[main a2091d5] Add hello.py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https://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@github.com/edu4py/repo_edu4.gitremote: Repository not found.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repository 'https://github.com/edu4py/repo_edu4.git/'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284 bytes | 284.00 KiB/s, done.</a:t>
            </a:r>
          </a:p>
          <a:p>
            <a:r>
              <a:rPr lang="sv-SE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74d9f40..a2091d5  main -&gt;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30250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ABA7-6F9A-462D-8258-F6AD7371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ED60-497E-4235-96B2-4E6C638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0ABAC-07AC-4A1C-AFE8-8F17124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988"/>
            <a:ext cx="10693400" cy="37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5BD5-8477-4DE1-98C6-20D6AE27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포크와 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6DBEC-C656-452F-BEA2-6FA5149F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miro.medium.com/max/1400/1*fn8qxN2ehkBhnxxX1df88w.png">
            <a:extLst>
              <a:ext uri="{FF2B5EF4-FFF2-40B4-BE49-F238E27FC236}">
                <a16:creationId xmlns:a16="http://schemas.microsoft.com/office/drawing/2014/main" id="{90AA33A3-85DF-4078-9611-D59B8626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6" y="1600920"/>
            <a:ext cx="7870660" cy="4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4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C7E-4F35-4EDE-BDBE-FD9535895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옵셥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ko-KR" altLang="en-US" dirty="0"/>
              <a:t>없이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B248-F05C-4CBB-8EBE-C4CA3EBF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편집기로 편집할 수 있도록 </a:t>
            </a:r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#</a:t>
            </a:r>
            <a:r>
              <a:rPr lang="ko-KR" altLang="en-US" dirty="0"/>
              <a:t>으로 기본 내용을 설정해 줌</a:t>
            </a:r>
            <a:endParaRPr lang="en-US" altLang="ko-KR" dirty="0"/>
          </a:p>
          <a:p>
            <a:pPr lvl="2"/>
            <a:r>
              <a:rPr lang="ko-KR" altLang="en-US" dirty="0"/>
              <a:t>위에 기술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notepad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ADB7B-E5AC-4699-8168-2641054C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3251353"/>
            <a:ext cx="6655097" cy="34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64D6-4E02-41C0-8118-96A42A9A7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옵션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13BB5-299B-4DEA-8D5B-9A4000E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4EF27-128A-46F8-B2BF-E0EC97182A4F}"/>
              </a:ext>
            </a:extLst>
          </p:cNvPr>
          <p:cNvSpPr/>
          <p:nvPr/>
        </p:nvSpPr>
        <p:spPr>
          <a:xfrm>
            <a:off x="738188" y="2556495"/>
            <a:ext cx="936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2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2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</p:spTree>
    <p:extLst>
      <p:ext uri="{BB962C8B-B14F-4D97-AF65-F5344CB8AC3E}">
        <p14:creationId xmlns:p14="http://schemas.microsoft.com/office/powerpoint/2010/main" val="3988950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2249-B3F4-4257-B5E3-8243FFEE8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</a:t>
            </a:r>
            <a:r>
              <a:rPr lang="ko-KR" altLang="en-US" dirty="0" err="1"/>
              <a:t>체크섬</a:t>
            </a:r>
            <a:r>
              <a:rPr lang="en-US" altLang="ko-KR" dirty="0"/>
              <a:t>ID1] 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85FA2-EA64-4959-B83D-BF1C7A67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ID1]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r>
              <a:rPr lang="ko-KR" altLang="en-US" dirty="0"/>
              <a:t>로의 파일 내용 차이를 보여줌</a:t>
            </a:r>
            <a:endParaRPr lang="en-US" altLang="ko-KR" dirty="0"/>
          </a:p>
          <a:p>
            <a:pPr lvl="1"/>
            <a:r>
              <a:rPr lang="ko-KR" altLang="en-US" dirty="0"/>
              <a:t>위치가 바뀌면 비교 내용이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 왼쪽</a:t>
            </a:r>
            <a:r>
              <a:rPr lang="en-US" altLang="ko-KR" dirty="0"/>
              <a:t>(</a:t>
            </a:r>
            <a:r>
              <a:rPr lang="ko-KR" altLang="en-US" dirty="0"/>
              <a:t>파일 생성 이전을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있던 파일이 없어진 경우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다음 오른쪽</a:t>
            </a:r>
            <a:r>
              <a:rPr lang="en-US" altLang="ko-KR" dirty="0"/>
              <a:t>(</a:t>
            </a:r>
            <a:r>
              <a:rPr lang="ko-KR" altLang="en-US" dirty="0"/>
              <a:t>파일 생성 이후가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없던 파일이 생성됨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BABB50-A49F-45AA-A233-032B5855CFEE}"/>
              </a:ext>
            </a:extLst>
          </p:cNvPr>
          <p:cNvSpPr/>
          <p:nvPr/>
        </p:nvSpPr>
        <p:spPr>
          <a:xfrm>
            <a:off x="1026220" y="4414182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7829770 8202de2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deleted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71f4d29..0000000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a/my.py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/dev/null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-1,3 +0,0 @@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8FAF3-B173-4A79-9887-0F53A309D16D}"/>
              </a:ext>
            </a:extLst>
          </p:cNvPr>
          <p:cNvSpPr/>
          <p:nvPr/>
        </p:nvSpPr>
        <p:spPr>
          <a:xfrm>
            <a:off x="5562724" y="4414182"/>
            <a:ext cx="3888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8202de2 7829770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new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0000000..71f4d29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/dev/null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b/my.py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-0,0 +1,3 @@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BD24CC-0BB4-44D5-AB0A-4A18B141E0A7}"/>
              </a:ext>
            </a:extLst>
          </p:cNvPr>
          <p:cNvSpPr/>
          <p:nvPr/>
        </p:nvSpPr>
        <p:spPr>
          <a:xfrm>
            <a:off x="4585244" y="2103539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248C2-5EAD-49CF-A73A-BBA9EC82690B}"/>
              </a:ext>
            </a:extLst>
          </p:cNvPr>
          <p:cNvCxnSpPr/>
          <p:nvPr/>
        </p:nvCxnSpPr>
        <p:spPr>
          <a:xfrm>
            <a:off x="1242244" y="2340471"/>
            <a:ext cx="144016" cy="20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8A6623-6B95-41EF-84BE-5986A00C1F4E}"/>
              </a:ext>
            </a:extLst>
          </p:cNvPr>
          <p:cNvCxnSpPr>
            <a:cxnSpLocks/>
          </p:cNvCxnSpPr>
          <p:nvPr/>
        </p:nvCxnSpPr>
        <p:spPr>
          <a:xfrm>
            <a:off x="3721148" y="3206543"/>
            <a:ext cx="2021596" cy="120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85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38793-EA32-4AD3-B171-B31C91680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C357-DB86-4369-895B-B1BB223F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4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F4AF-9C6C-4BDD-979D-EFF918B5D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클론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E52A-AD9E-4616-BC66-15767835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저장소를 지역 저장소에 복제</a:t>
            </a:r>
            <a:endParaRPr lang="en-US" altLang="ko-KR" dirty="0"/>
          </a:p>
          <a:p>
            <a:pPr lvl="1"/>
            <a:r>
              <a:rPr lang="ko-KR" altLang="en-US" dirty="0"/>
              <a:t>공개된 저장소는 소유와 관계 없이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9DA21-0C9F-4094-8B9A-B71A98A2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840010"/>
            <a:ext cx="7203102" cy="4316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FF7E5-6AA7-4F87-AB57-5EA39E5AF6AB}"/>
              </a:ext>
            </a:extLst>
          </p:cNvPr>
          <p:cNvSpPr/>
          <p:nvPr/>
        </p:nvSpPr>
        <p:spPr>
          <a:xfrm>
            <a:off x="450156" y="6282962"/>
            <a:ext cx="8715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https://gmlwjd9405.github.io/2017/10/27/how-to-collaborate-on-GitHub-1.html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66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3C66-1DD4-4C23-9A78-70250814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5C1F1-9F0C-441E-B40E-A9CB884C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깃허브</a:t>
            </a:r>
            <a:r>
              <a:rPr lang="ko-KR" altLang="en-US" dirty="0"/>
              <a:t> 원격저장소 생성</a:t>
            </a:r>
            <a:endParaRPr lang="en-US" altLang="ko-KR" dirty="0"/>
          </a:p>
          <a:p>
            <a:pPr lvl="1"/>
            <a:r>
              <a:rPr lang="en-US" altLang="ko-KR" dirty="0"/>
              <a:t>git-clone</a:t>
            </a:r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주소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 </a:t>
            </a:r>
            <a:r>
              <a:rPr lang="ko-KR" altLang="en-US" dirty="0"/>
              <a:t>깃에서 원격저장소 복제</a:t>
            </a:r>
            <a:r>
              <a:rPr lang="en-US" altLang="ko-KR" dirty="0"/>
              <a:t>(git clone) </a:t>
            </a:r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원격저장소와 동일한 이름으로 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 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하부 폴더 </a:t>
            </a:r>
            <a:r>
              <a:rPr lang="en-US" altLang="ko-KR" dirty="0"/>
              <a:t>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 </a:t>
            </a:r>
            <a:r>
              <a:rPr lang="ko-KR" altLang="en-US" dirty="0"/>
              <a:t>이름으로 복제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원격 저장소 별칭 이름 점검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2"/>
            <a:r>
              <a:rPr lang="ko-KR" altLang="en-US" dirty="0"/>
              <a:t>기본 이름 </a:t>
            </a:r>
            <a:r>
              <a:rPr lang="en-US" altLang="ko-KR" dirty="0"/>
              <a:t>origin </a:t>
            </a:r>
            <a:r>
              <a:rPr lang="ko-KR" altLang="en-US" dirty="0"/>
              <a:t>점검</a:t>
            </a:r>
            <a:endParaRPr lang="en-US" altLang="ko-KR" dirty="0"/>
          </a:p>
          <a:p>
            <a:pPr lvl="1"/>
            <a:r>
              <a:rPr lang="en-US" altLang="ko-KR" dirty="0"/>
              <a:t>$ git remote -v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1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3A739-11A8-4A02-B43C-0186762B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B6D4E-0059-4D81-A819-83FEC7AA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 git-clone</a:t>
            </a:r>
          </a:p>
          <a:p>
            <a:endParaRPr lang="en-US" altLang="ko-KR" dirty="0"/>
          </a:p>
          <a:p>
            <a:r>
              <a:rPr lang="en-US" altLang="ko-KR" dirty="0"/>
              <a:t>Add a README file </a:t>
            </a:r>
            <a:r>
              <a:rPr lang="ko-KR" altLang="en-US" dirty="0"/>
              <a:t>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708B0-52F7-4CC8-A145-5A4B1229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8" y="1323909"/>
            <a:ext cx="4728230" cy="55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F655-BBAD-4BB0-9664-434ADC19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주소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BD5F-0171-4876-9EC1-3F3F84D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5FD58-C800-4379-A231-1ADB3D64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1620391"/>
            <a:ext cx="6659690" cy="49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17C3-0BF8-48F7-B9DC-EAC254E1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깃에서 복사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0357-9506-4999-A666-368BE1A7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</a:t>
            </a:r>
            <a:r>
              <a:rPr lang="en-US" altLang="ko-KR" dirty="0"/>
              <a:t> clone </a:t>
            </a:r>
            <a:r>
              <a:rPr lang="ko-KR" altLang="en-US" dirty="0"/>
              <a:t>저장소주소 </a:t>
            </a:r>
            <a:r>
              <a:rPr lang="en-US" altLang="ko-KR" dirty="0"/>
              <a:t>[</a:t>
            </a:r>
            <a:r>
              <a:rPr lang="ko-KR" altLang="en-US" dirty="0" err="1"/>
              <a:t>저장소폴더명</a:t>
            </a:r>
            <a:r>
              <a:rPr lang="en-US" altLang="ko-KR" dirty="0"/>
              <a:t>]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자신의 지역 저장소에 복사 명령</a:t>
            </a:r>
            <a:endParaRPr lang="en-US" altLang="ko-KR" dirty="0"/>
          </a:p>
          <a:p>
            <a:pPr lvl="1"/>
            <a:r>
              <a:rPr lang="en-US" altLang="ko-KR" dirty="0"/>
              <a:t>$ git clone https://github.com/ai7dnn/git-clone.git</a:t>
            </a:r>
          </a:p>
          <a:p>
            <a:pPr lvl="2"/>
            <a:r>
              <a:rPr lang="ko-KR" altLang="en-US" dirty="0"/>
              <a:t>오른쪽 마우스 팝업 메뉴로 붙여 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복사된 폴더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51D4E-FC50-4E47-89BC-CE445DCF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36" y="1116335"/>
            <a:ext cx="2066925" cy="2809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70092D-5101-4D9C-8B3E-CC6CAE4DCE56}"/>
              </a:ext>
            </a:extLst>
          </p:cNvPr>
          <p:cNvSpPr/>
          <p:nvPr/>
        </p:nvSpPr>
        <p:spPr>
          <a:xfrm>
            <a:off x="6642844" y="1584294"/>
            <a:ext cx="1944216" cy="2295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CC6AB-A007-4896-8509-CCBE3475C3A0}"/>
              </a:ext>
            </a:extLst>
          </p:cNvPr>
          <p:cNvSpPr/>
          <p:nvPr/>
        </p:nvSpPr>
        <p:spPr>
          <a:xfrm>
            <a:off x="810196" y="4010120"/>
            <a:ext cx="8004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217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3068</Words>
  <Application>Microsoft Office PowerPoint</Application>
  <PresentationFormat>사용자 지정</PresentationFormat>
  <Paragraphs>512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Pretendard</vt:lpstr>
      <vt:lpstr>Pretendard SemiBold</vt:lpstr>
      <vt:lpstr>맑은 고딕</vt:lpstr>
      <vt:lpstr>산돌명조B</vt:lpstr>
      <vt:lpstr>Arial</vt:lpstr>
      <vt:lpstr>Consolas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포크와 클론</vt:lpstr>
      <vt:lpstr>클론 개념</vt:lpstr>
      <vt:lpstr>실습 차례</vt:lpstr>
      <vt:lpstr>깃허브에서 저장소 생성</vt:lpstr>
      <vt:lpstr>깃허브에서 저장소 주소 복사</vt:lpstr>
      <vt:lpstr>깃에서 복사 실행</vt:lpstr>
      <vt:lpstr>하부 폴더 지정해서 복사</vt:lpstr>
      <vt:lpstr>복사된 지역 저장소에 이동 후 점검</vt:lpstr>
      <vt:lpstr>PowerPoint 프레젠테이션</vt:lpstr>
      <vt:lpstr>Push와 pull</vt:lpstr>
      <vt:lpstr>깃 깃허브 push pull</vt:lpstr>
      <vt:lpstr>깃허브에서 커밋 후 pull</vt:lpstr>
      <vt:lpstr>실습 준비</vt:lpstr>
      <vt:lpstr>깃허브 원격저장소 수정</vt:lpstr>
      <vt:lpstr>마크다운 가이드</vt:lpstr>
      <vt:lpstr>PowerPoint 프레젠테이션</vt:lpstr>
      <vt:lpstr>파일 커밋 이력 보기</vt:lpstr>
      <vt:lpstr>파일 커밋 이력</vt:lpstr>
      <vt:lpstr>현재 지역 저장소 git-clone 확인</vt:lpstr>
      <vt:lpstr>지역 저장소에서 pull</vt:lpstr>
      <vt:lpstr>지역 저장소에서 pull 확인</vt:lpstr>
      <vt:lpstr>PowerPoint 프레젠테이션</vt:lpstr>
      <vt:lpstr>파일의 어떤 내용이 변경되었는지 차이점을 비교</vt:lpstr>
      <vt:lpstr>PowerPoint 프레젠테이션</vt:lpstr>
      <vt:lpstr>지역 저장소에서 push</vt:lpstr>
      <vt:lpstr>실습 준비</vt:lpstr>
      <vt:lpstr>실습 순서</vt:lpstr>
      <vt:lpstr>파일 hello.py 생성</vt:lpstr>
      <vt:lpstr>Untracked files:</vt:lpstr>
      <vt:lpstr>Tracked 파일로 이동</vt:lpstr>
      <vt:lpstr>커밋</vt:lpstr>
      <vt:lpstr>원격 서버로 푸시</vt:lpstr>
      <vt:lpstr>접근 오류발생 시</vt:lpstr>
      <vt:lpstr>PowerPoint 프레젠테이션</vt:lpstr>
      <vt:lpstr>PowerPoint 프레젠테이션</vt:lpstr>
      <vt:lpstr>깃허브 확인</vt:lpstr>
      <vt:lpstr>옵셥 –m 없이 커밋 </vt:lpstr>
      <vt:lpstr>Git log 옵션 </vt:lpstr>
      <vt:lpstr>Git diff [체크섬ID1] [체크섬ID2]</vt:lpstr>
      <vt:lpstr>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159</cp:revision>
  <dcterms:created xsi:type="dcterms:W3CDTF">2022-02-09T00:16:14Z</dcterms:created>
  <dcterms:modified xsi:type="dcterms:W3CDTF">2022-05-25T01:26:41Z</dcterms:modified>
</cp:coreProperties>
</file>