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9" r:id="rId3"/>
    <p:sldId id="446" r:id="rId4"/>
    <p:sldId id="496" r:id="rId5"/>
    <p:sldId id="447" r:id="rId6"/>
    <p:sldId id="445" r:id="rId7"/>
    <p:sldId id="448" r:id="rId8"/>
    <p:sldId id="449" r:id="rId9"/>
    <p:sldId id="450" r:id="rId10"/>
    <p:sldId id="451" r:id="rId11"/>
    <p:sldId id="452" r:id="rId12"/>
    <p:sldId id="373" r:id="rId13"/>
    <p:sldId id="498" r:id="rId14"/>
    <p:sldId id="499" r:id="rId15"/>
    <p:sldId id="500" r:id="rId16"/>
    <p:sldId id="501" r:id="rId17"/>
    <p:sldId id="502" r:id="rId18"/>
    <p:sldId id="503" r:id="rId19"/>
    <p:sldId id="371" r:id="rId20"/>
    <p:sldId id="372" r:id="rId21"/>
    <p:sldId id="352" r:id="rId22"/>
    <p:sldId id="353" r:id="rId23"/>
    <p:sldId id="354" r:id="rId24"/>
    <p:sldId id="355" r:id="rId25"/>
    <p:sldId id="426" r:id="rId26"/>
    <p:sldId id="425" r:id="rId27"/>
    <p:sldId id="441" r:id="rId28"/>
    <p:sldId id="375" r:id="rId29"/>
    <p:sldId id="376" r:id="rId30"/>
    <p:sldId id="437" r:id="rId31"/>
    <p:sldId id="374" r:id="rId32"/>
    <p:sldId id="442" r:id="rId33"/>
    <p:sldId id="438" r:id="rId34"/>
    <p:sldId id="430" r:id="rId35"/>
    <p:sldId id="429" r:id="rId36"/>
    <p:sldId id="440" r:id="rId37"/>
    <p:sldId id="434" r:id="rId38"/>
    <p:sldId id="491" r:id="rId39"/>
    <p:sldId id="486" r:id="rId40"/>
    <p:sldId id="487" r:id="rId41"/>
    <p:sldId id="488" r:id="rId42"/>
    <p:sldId id="444" r:id="rId43"/>
    <p:sldId id="492" r:id="rId44"/>
    <p:sldId id="490" r:id="rId45"/>
    <p:sldId id="493" r:id="rId46"/>
    <p:sldId id="494" r:id="rId47"/>
    <p:sldId id="495" r:id="rId48"/>
    <p:sldId id="489" r:id="rId49"/>
    <p:sldId id="443" r:id="rId50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112" d="100"/>
          <a:sy n="112" d="100"/>
        </p:scale>
        <p:origin x="132" y="15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Chg chg="addSp modSp add">
        <pc:chgData name="강환수" userId="f1cac8d9-9172-4d6c-9b10-74cb51d57900" providerId="ADAL" clId="{AC1B6E21-83A5-48CD-9AC2-6913CD9DA73B}" dt="2022-03-12T02:45:43.120" v="3740" actId="20577"/>
        <pc:sldMkLst>
          <pc:docMk/>
          <pc:sldMk cId="578390433" sldId="352"/>
        </pc:sldMkLst>
        <pc:spChg chg="mod">
          <ac:chgData name="강환수" userId="f1cac8d9-9172-4d6c-9b10-74cb51d57900" providerId="ADAL" clId="{AC1B6E21-83A5-48CD-9AC2-6913CD9DA73B}" dt="2022-03-12T02:45:43.120" v="3740" actId="20577"/>
          <ac:spMkLst>
            <pc:docMk/>
            <pc:sldMk cId="578390433" sldId="352"/>
            <ac:spMk id="2" creationId="{89C8783D-49A1-44F8-BEFD-1730FB110E12}"/>
          </ac:spMkLst>
        </pc:spChg>
        <pc:spChg chg="mod">
          <ac:chgData name="강환수" userId="f1cac8d9-9172-4d6c-9b10-74cb51d57900" providerId="ADAL" clId="{AC1B6E21-83A5-48CD-9AC2-6913CD9DA73B}" dt="2022-03-12T02:45:20.484" v="3733"/>
          <ac:spMkLst>
            <pc:docMk/>
            <pc:sldMk cId="578390433" sldId="352"/>
            <ac:spMk id="3" creationId="{36AEF80D-680E-4206-8CA2-7D29E2B4DB8E}"/>
          </ac:spMkLst>
        </pc:spChg>
        <pc:picChg chg="add mod">
          <ac:chgData name="강환수" userId="f1cac8d9-9172-4d6c-9b10-74cb51d57900" providerId="ADAL" clId="{AC1B6E21-83A5-48CD-9AC2-6913CD9DA73B}" dt="2022-03-12T02:45:37.688" v="3736" actId="1076"/>
          <ac:picMkLst>
            <pc:docMk/>
            <pc:sldMk cId="578390433" sldId="352"/>
            <ac:picMk id="4" creationId="{1E8E51B0-8034-48B5-8CEE-74FBBF04D8FC}"/>
          </ac:picMkLst>
        </pc:picChg>
      </pc:sldChg>
      <pc:sldChg chg="addSp modSp add">
        <pc:chgData name="강환수" userId="f1cac8d9-9172-4d6c-9b10-74cb51d57900" providerId="ADAL" clId="{AC1B6E21-83A5-48CD-9AC2-6913CD9DA73B}" dt="2022-03-12T03:15:59.542" v="4461" actId="14100"/>
        <pc:sldMkLst>
          <pc:docMk/>
          <pc:sldMk cId="2698368151" sldId="353"/>
        </pc:sldMkLst>
        <pc:spChg chg="mod">
          <ac:chgData name="강환수" userId="f1cac8d9-9172-4d6c-9b10-74cb51d57900" providerId="ADAL" clId="{AC1B6E21-83A5-48CD-9AC2-6913CD9DA73B}" dt="2022-03-12T02:45:49.962" v="3743" actId="6549"/>
          <ac:spMkLst>
            <pc:docMk/>
            <pc:sldMk cId="2698368151" sldId="353"/>
            <ac:spMk id="2" creationId="{2EC92238-90C5-4C0A-806C-F40AC7EA9719}"/>
          </ac:spMkLst>
        </pc:spChg>
        <pc:spChg chg="mod">
          <ac:chgData name="강환수" userId="f1cac8d9-9172-4d6c-9b10-74cb51d57900" providerId="ADAL" clId="{AC1B6E21-83A5-48CD-9AC2-6913CD9DA73B}" dt="2022-03-12T02:51:51.305" v="3899"/>
          <ac:spMkLst>
            <pc:docMk/>
            <pc:sldMk cId="2698368151" sldId="353"/>
            <ac:spMk id="3" creationId="{49ACAB15-D53A-4C9E-9FDB-6D5060CD9B09}"/>
          </ac:spMkLst>
        </pc:spChg>
        <pc:spChg chg="add mod">
          <ac:chgData name="강환수" userId="f1cac8d9-9172-4d6c-9b10-74cb51d57900" providerId="ADAL" clId="{AC1B6E21-83A5-48CD-9AC2-6913CD9DA73B}" dt="2022-03-12T03:15:49.292" v="4458" actId="14100"/>
          <ac:spMkLst>
            <pc:docMk/>
            <pc:sldMk cId="2698368151" sldId="353"/>
            <ac:spMk id="5" creationId="{1E4005F3-02CB-4F22-984F-13EAA812F150}"/>
          </ac:spMkLst>
        </pc:spChg>
        <pc:spChg chg="add mod">
          <ac:chgData name="강환수" userId="f1cac8d9-9172-4d6c-9b10-74cb51d57900" providerId="ADAL" clId="{AC1B6E21-83A5-48CD-9AC2-6913CD9DA73B}" dt="2022-03-12T03:15:59.542" v="4461" actId="14100"/>
          <ac:spMkLst>
            <pc:docMk/>
            <pc:sldMk cId="2698368151" sldId="353"/>
            <ac:spMk id="6" creationId="{ED3D70BB-5036-4C00-BEB3-286F6CBEF936}"/>
          </ac:spMkLst>
        </pc:spChg>
        <pc:picChg chg="add mod">
          <ac:chgData name="강환수" userId="f1cac8d9-9172-4d6c-9b10-74cb51d57900" providerId="ADAL" clId="{AC1B6E21-83A5-48CD-9AC2-6913CD9DA73B}" dt="2022-03-12T02:51:37.902" v="3855" actId="1076"/>
          <ac:picMkLst>
            <pc:docMk/>
            <pc:sldMk cId="2698368151" sldId="353"/>
            <ac:picMk id="4" creationId="{84FC8534-FD7A-4863-99F2-8C753782DAD0}"/>
          </ac:picMkLst>
        </pc:picChg>
      </pc:sldChg>
      <pc:sldChg chg="addSp modSp add">
        <pc:chgData name="강환수" userId="f1cac8d9-9172-4d6c-9b10-74cb51d57900" providerId="ADAL" clId="{AC1B6E21-83A5-48CD-9AC2-6913CD9DA73B}" dt="2022-03-12T07:44:24.347" v="7087" actId="11529"/>
        <pc:sldMkLst>
          <pc:docMk/>
          <pc:sldMk cId="2971157887" sldId="354"/>
        </pc:sldMkLst>
        <pc:spChg chg="mod">
          <ac:chgData name="강환수" userId="f1cac8d9-9172-4d6c-9b10-74cb51d57900" providerId="ADAL" clId="{AC1B6E21-83A5-48CD-9AC2-6913CD9DA73B}" dt="2022-03-12T02:57:23.280" v="3957" actId="20577"/>
          <ac:spMkLst>
            <pc:docMk/>
            <pc:sldMk cId="2971157887" sldId="354"/>
            <ac:spMk id="2" creationId="{0CAD0885-6722-496C-A3F6-B4CDFE602641}"/>
          </ac:spMkLst>
        </pc:spChg>
        <pc:spChg chg="mod">
          <ac:chgData name="강환수" userId="f1cac8d9-9172-4d6c-9b10-74cb51d57900" providerId="ADAL" clId="{AC1B6E21-83A5-48CD-9AC2-6913CD9DA73B}" dt="2022-03-12T03:04:34.926" v="4149" actId="5793"/>
          <ac:spMkLst>
            <pc:docMk/>
            <pc:sldMk cId="2971157887" sldId="354"/>
            <ac:spMk id="3" creationId="{782D111B-BB71-4253-BFB8-800E33FF5B10}"/>
          </ac:spMkLst>
        </pc:spChg>
        <pc:spChg chg="add mod">
          <ac:chgData name="강환수" userId="f1cac8d9-9172-4d6c-9b10-74cb51d57900" providerId="ADAL" clId="{AC1B6E21-83A5-48CD-9AC2-6913CD9DA73B}" dt="2022-03-12T03:14:50.664" v="4446" actId="14100"/>
          <ac:spMkLst>
            <pc:docMk/>
            <pc:sldMk cId="2971157887" sldId="354"/>
            <ac:spMk id="8" creationId="{A09F2816-27CF-4ABE-8A7E-947BE8F19F0B}"/>
          </ac:spMkLst>
        </pc:spChg>
        <pc:spChg chg="add mod">
          <ac:chgData name="강환수" userId="f1cac8d9-9172-4d6c-9b10-74cb51d57900" providerId="ADAL" clId="{AC1B6E21-83A5-48CD-9AC2-6913CD9DA73B}" dt="2022-03-12T03:15:02.701" v="4449" actId="14100"/>
          <ac:spMkLst>
            <pc:docMk/>
            <pc:sldMk cId="2971157887" sldId="354"/>
            <ac:spMk id="9" creationId="{383D56C1-9046-4CFD-AE00-9A33CFE4D9C3}"/>
          </ac:spMkLst>
        </pc:spChg>
        <pc:spChg chg="add mod">
          <ac:chgData name="강환수" userId="f1cac8d9-9172-4d6c-9b10-74cb51d57900" providerId="ADAL" clId="{AC1B6E21-83A5-48CD-9AC2-6913CD9DA73B}" dt="2022-03-12T03:15:10.264" v="4452" actId="14100"/>
          <ac:spMkLst>
            <pc:docMk/>
            <pc:sldMk cId="2971157887" sldId="354"/>
            <ac:spMk id="10" creationId="{9492CF32-7A17-4EF5-92B1-ED9662A4D3E0}"/>
          </ac:spMkLst>
        </pc:spChg>
        <pc:spChg chg="add mod">
          <ac:chgData name="강환수" userId="f1cac8d9-9172-4d6c-9b10-74cb51d57900" providerId="ADAL" clId="{AC1B6E21-83A5-48CD-9AC2-6913CD9DA73B}" dt="2022-03-12T03:15:24.452" v="4455" actId="14100"/>
          <ac:spMkLst>
            <pc:docMk/>
            <pc:sldMk cId="2971157887" sldId="354"/>
            <ac:spMk id="11" creationId="{BA085E57-D216-485C-BE99-23E8F4706F1E}"/>
          </ac:spMkLst>
        </pc:spChg>
        <pc:picChg chg="add mod">
          <ac:chgData name="강환수" userId="f1cac8d9-9172-4d6c-9b10-74cb51d57900" providerId="ADAL" clId="{AC1B6E21-83A5-48CD-9AC2-6913CD9DA73B}" dt="2022-03-12T03:04:51.087" v="4162" actId="1038"/>
          <ac:picMkLst>
            <pc:docMk/>
            <pc:sldMk cId="2971157887" sldId="354"/>
            <ac:picMk id="4" creationId="{A4A861BE-D88E-4808-8599-F12188E9C41E}"/>
          </ac:picMkLst>
        </pc:picChg>
        <pc:picChg chg="add mod">
          <ac:chgData name="강환수" userId="f1cac8d9-9172-4d6c-9b10-74cb51d57900" providerId="ADAL" clId="{AC1B6E21-83A5-48CD-9AC2-6913CD9DA73B}" dt="2022-03-12T03:04:54.502" v="4163" actId="1076"/>
          <ac:picMkLst>
            <pc:docMk/>
            <pc:sldMk cId="2971157887" sldId="354"/>
            <ac:picMk id="5" creationId="{FB665252-5E0C-41C2-AAAA-868A32EA0D96}"/>
          </ac:picMkLst>
        </pc:picChg>
        <pc:picChg chg="add mod">
          <ac:chgData name="강환수" userId="f1cac8d9-9172-4d6c-9b10-74cb51d57900" providerId="ADAL" clId="{AC1B6E21-83A5-48CD-9AC2-6913CD9DA73B}" dt="2022-03-12T03:04:56.346" v="4164" actId="1076"/>
          <ac:picMkLst>
            <pc:docMk/>
            <pc:sldMk cId="2971157887" sldId="354"/>
            <ac:picMk id="6" creationId="{B04B1CCE-7886-411F-A59A-EEBBCBEA70EA}"/>
          </ac:picMkLst>
        </pc:picChg>
        <pc:picChg chg="add mod">
          <ac:chgData name="강환수" userId="f1cac8d9-9172-4d6c-9b10-74cb51d57900" providerId="ADAL" clId="{AC1B6E21-83A5-48CD-9AC2-6913CD9DA73B}" dt="2022-03-12T03:04:59.244" v="4165" actId="1076"/>
          <ac:picMkLst>
            <pc:docMk/>
            <pc:sldMk cId="2971157887" sldId="354"/>
            <ac:picMk id="7" creationId="{4F6FA664-86D9-4134-A97D-85952FD21110}"/>
          </ac:picMkLst>
        </pc:picChg>
        <pc:cxnChg chg="add mod">
          <ac:chgData name="강환수" userId="f1cac8d9-9172-4d6c-9b10-74cb51d57900" providerId="ADAL" clId="{AC1B6E21-83A5-48CD-9AC2-6913CD9DA73B}" dt="2022-03-12T07:43:52.261" v="7084" actId="11529"/>
          <ac:cxnSpMkLst>
            <pc:docMk/>
            <pc:sldMk cId="2971157887" sldId="354"/>
            <ac:cxnSpMk id="13" creationId="{FEAF6048-B061-47A3-BB5A-D5495F538EF5}"/>
          </ac:cxnSpMkLst>
        </pc:cxnChg>
        <pc:cxnChg chg="add mod">
          <ac:chgData name="강환수" userId="f1cac8d9-9172-4d6c-9b10-74cb51d57900" providerId="ADAL" clId="{AC1B6E21-83A5-48CD-9AC2-6913CD9DA73B}" dt="2022-03-12T07:44:04.939" v="7085" actId="11529"/>
          <ac:cxnSpMkLst>
            <pc:docMk/>
            <pc:sldMk cId="2971157887" sldId="354"/>
            <ac:cxnSpMk id="15" creationId="{356471D8-7CC5-4DA6-85C0-9EAF1D0D5DAF}"/>
          </ac:cxnSpMkLst>
        </pc:cxnChg>
        <pc:cxnChg chg="add mod">
          <ac:chgData name="강환수" userId="f1cac8d9-9172-4d6c-9b10-74cb51d57900" providerId="ADAL" clId="{AC1B6E21-83A5-48CD-9AC2-6913CD9DA73B}" dt="2022-03-12T07:44:14.112" v="7086" actId="11529"/>
          <ac:cxnSpMkLst>
            <pc:docMk/>
            <pc:sldMk cId="2971157887" sldId="354"/>
            <ac:cxnSpMk id="17" creationId="{74A29CA4-558E-400D-9B3A-62C70888D272}"/>
          </ac:cxnSpMkLst>
        </pc:cxnChg>
        <pc:cxnChg chg="add mod">
          <ac:chgData name="강환수" userId="f1cac8d9-9172-4d6c-9b10-74cb51d57900" providerId="ADAL" clId="{AC1B6E21-83A5-48CD-9AC2-6913CD9DA73B}" dt="2022-03-12T07:44:24.347" v="7087" actId="11529"/>
          <ac:cxnSpMkLst>
            <pc:docMk/>
            <pc:sldMk cId="2971157887" sldId="354"/>
            <ac:cxnSpMk id="19" creationId="{D7EEB978-1591-4825-A1B4-20197DC61EB0}"/>
          </ac:cxnSpMkLst>
        </pc:cxnChg>
      </pc:sldChg>
      <pc:sldChg chg="addSp modSp add">
        <pc:chgData name="강환수" userId="f1cac8d9-9172-4d6c-9b10-74cb51d57900" providerId="ADAL" clId="{AC1B6E21-83A5-48CD-9AC2-6913CD9DA73B}" dt="2022-03-12T03:14:14.969" v="4439" actId="14100"/>
        <pc:sldMkLst>
          <pc:docMk/>
          <pc:sldMk cId="3634822559" sldId="355"/>
        </pc:sldMkLst>
        <pc:spChg chg="mod">
          <ac:chgData name="강환수" userId="f1cac8d9-9172-4d6c-9b10-74cb51d57900" providerId="ADAL" clId="{AC1B6E21-83A5-48CD-9AC2-6913CD9DA73B}" dt="2022-03-12T03:10:16.329" v="4206"/>
          <ac:spMkLst>
            <pc:docMk/>
            <pc:sldMk cId="3634822559" sldId="355"/>
            <ac:spMk id="2" creationId="{44A5D18E-8758-4DA7-9A60-1C67D02D4ADA}"/>
          </ac:spMkLst>
        </pc:spChg>
        <pc:spChg chg="mod">
          <ac:chgData name="강환수" userId="f1cac8d9-9172-4d6c-9b10-74cb51d57900" providerId="ADAL" clId="{AC1B6E21-83A5-48CD-9AC2-6913CD9DA73B}" dt="2022-03-12T03:13:43.101" v="4433" actId="6549"/>
          <ac:spMkLst>
            <pc:docMk/>
            <pc:sldMk cId="3634822559" sldId="355"/>
            <ac:spMk id="3" creationId="{F1DBC4A1-D7C4-474C-B82B-8D02BBF17853}"/>
          </ac:spMkLst>
        </pc:spChg>
        <pc:spChg chg="add mod">
          <ac:chgData name="강환수" userId="f1cac8d9-9172-4d6c-9b10-74cb51d57900" providerId="ADAL" clId="{AC1B6E21-83A5-48CD-9AC2-6913CD9DA73B}" dt="2022-03-12T03:13:39.419" v="4432" actId="1035"/>
          <ac:spMkLst>
            <pc:docMk/>
            <pc:sldMk cId="3634822559" sldId="355"/>
            <ac:spMk id="6" creationId="{B252D4E7-E395-494E-B500-B7D866376EB8}"/>
          </ac:spMkLst>
        </pc:spChg>
        <pc:spChg chg="add mod">
          <ac:chgData name="강환수" userId="f1cac8d9-9172-4d6c-9b10-74cb51d57900" providerId="ADAL" clId="{AC1B6E21-83A5-48CD-9AC2-6913CD9DA73B}" dt="2022-03-12T03:13:39.419" v="4432" actId="1035"/>
          <ac:spMkLst>
            <pc:docMk/>
            <pc:sldMk cId="3634822559" sldId="355"/>
            <ac:spMk id="7" creationId="{F03AC767-1C3D-4CC6-AD85-327333582216}"/>
          </ac:spMkLst>
        </pc:spChg>
        <pc:spChg chg="add mod">
          <ac:chgData name="강환수" userId="f1cac8d9-9172-4d6c-9b10-74cb51d57900" providerId="ADAL" clId="{AC1B6E21-83A5-48CD-9AC2-6913CD9DA73B}" dt="2022-03-12T03:14:00.839" v="4436" actId="14100"/>
          <ac:spMkLst>
            <pc:docMk/>
            <pc:sldMk cId="3634822559" sldId="355"/>
            <ac:spMk id="8" creationId="{0E38B82D-8D6F-4FE8-8447-E43268935CEF}"/>
          </ac:spMkLst>
        </pc:spChg>
        <pc:spChg chg="add mod">
          <ac:chgData name="강환수" userId="f1cac8d9-9172-4d6c-9b10-74cb51d57900" providerId="ADAL" clId="{AC1B6E21-83A5-48CD-9AC2-6913CD9DA73B}" dt="2022-03-12T03:14:14.969" v="4439" actId="14100"/>
          <ac:spMkLst>
            <pc:docMk/>
            <pc:sldMk cId="3634822559" sldId="355"/>
            <ac:spMk id="9" creationId="{6DED8D36-BD2F-46E2-8FAE-469749A802FB}"/>
          </ac:spMkLst>
        </pc:spChg>
        <pc:picChg chg="add mod">
          <ac:chgData name="강환수" userId="f1cac8d9-9172-4d6c-9b10-74cb51d57900" providerId="ADAL" clId="{AC1B6E21-83A5-48CD-9AC2-6913CD9DA73B}" dt="2022-03-12T03:13:39.419" v="4432" actId="1035"/>
          <ac:picMkLst>
            <pc:docMk/>
            <pc:sldMk cId="3634822559" sldId="355"/>
            <ac:picMk id="4" creationId="{0DFD60A7-24A4-459E-A025-D27162B9B0AC}"/>
          </ac:picMkLst>
        </pc:picChg>
        <pc:picChg chg="add mod">
          <ac:chgData name="강환수" userId="f1cac8d9-9172-4d6c-9b10-74cb51d57900" providerId="ADAL" clId="{AC1B6E21-83A5-48CD-9AC2-6913CD9DA73B}" dt="2022-03-12T03:10:55.042" v="4209" actId="1076"/>
          <ac:picMkLst>
            <pc:docMk/>
            <pc:sldMk cId="3634822559" sldId="355"/>
            <ac:picMk id="5" creationId="{BC8C6EC5-9662-4E0C-933D-8F7FCA76A599}"/>
          </ac:picMkLst>
        </pc:picChg>
      </pc:sldChg>
      <pc:sldChg chg="addSp modSp add">
        <pc:chgData name="강환수" userId="f1cac8d9-9172-4d6c-9b10-74cb51d57900" providerId="ADAL" clId="{AC1B6E21-83A5-48CD-9AC2-6913CD9DA73B}" dt="2022-03-12T02:44:21.729" v="3686"/>
        <pc:sldMkLst>
          <pc:docMk/>
          <pc:sldMk cId="214623911" sldId="371"/>
        </pc:sldMkLst>
        <pc:spChg chg="mod">
          <ac:chgData name="강환수" userId="f1cac8d9-9172-4d6c-9b10-74cb51d57900" providerId="ADAL" clId="{AC1B6E21-83A5-48CD-9AC2-6913CD9DA73B}" dt="2022-03-12T02:44:21.729" v="3686"/>
          <ac:spMkLst>
            <pc:docMk/>
            <pc:sldMk cId="214623911" sldId="371"/>
            <ac:spMk id="2" creationId="{3134E0E0-3094-4241-A800-50E8E77A8ED8}"/>
          </ac:spMkLst>
        </pc:spChg>
        <pc:spChg chg="mod">
          <ac:chgData name="강환수" userId="f1cac8d9-9172-4d6c-9b10-74cb51d57900" providerId="ADAL" clId="{AC1B6E21-83A5-48CD-9AC2-6913CD9DA73B}" dt="2022-03-12T02:36:39.332" v="3578" actId="20577"/>
          <ac:spMkLst>
            <pc:docMk/>
            <pc:sldMk cId="214623911" sldId="371"/>
            <ac:spMk id="3" creationId="{3716D563-563A-4123-A1EF-9BD50A47A8EB}"/>
          </ac:spMkLst>
        </pc:spChg>
        <pc:picChg chg="add mod">
          <ac:chgData name="강환수" userId="f1cac8d9-9172-4d6c-9b10-74cb51d57900" providerId="ADAL" clId="{AC1B6E21-83A5-48CD-9AC2-6913CD9DA73B}" dt="2022-03-12T02:37:10.247" v="3582" actId="1076"/>
          <ac:picMkLst>
            <pc:docMk/>
            <pc:sldMk cId="214623911" sldId="371"/>
            <ac:picMk id="4" creationId="{C3757748-0D34-4DDF-9E2D-CB837E2B1EEE}"/>
          </ac:picMkLst>
        </pc:picChg>
      </pc:sldChg>
      <pc:sldChg chg="addSp modSp add">
        <pc:chgData name="강환수" userId="f1cac8d9-9172-4d6c-9b10-74cb51d57900" providerId="ADAL" clId="{AC1B6E21-83A5-48CD-9AC2-6913CD9DA73B}" dt="2022-03-12T02:44:26.581" v="3687"/>
        <pc:sldMkLst>
          <pc:docMk/>
          <pc:sldMk cId="2123946383" sldId="372"/>
        </pc:sldMkLst>
        <pc:spChg chg="mod">
          <ac:chgData name="강환수" userId="f1cac8d9-9172-4d6c-9b10-74cb51d57900" providerId="ADAL" clId="{AC1B6E21-83A5-48CD-9AC2-6913CD9DA73B}" dt="2022-03-12T02:44:26.581" v="3687"/>
          <ac:spMkLst>
            <pc:docMk/>
            <pc:sldMk cId="2123946383" sldId="372"/>
            <ac:spMk id="2" creationId="{48938594-CB3D-4DEE-B52C-5822F0F2DE15}"/>
          </ac:spMkLst>
        </pc:spChg>
        <pc:spChg chg="mod">
          <ac:chgData name="강환수" userId="f1cac8d9-9172-4d6c-9b10-74cb51d57900" providerId="ADAL" clId="{AC1B6E21-83A5-48CD-9AC2-6913CD9DA73B}" dt="2022-03-12T02:42:01.147" v="3667" actId="20577"/>
          <ac:spMkLst>
            <pc:docMk/>
            <pc:sldMk cId="2123946383" sldId="372"/>
            <ac:spMk id="3" creationId="{165BF97E-B961-4C61-AE84-070DB0A0748C}"/>
          </ac:spMkLst>
        </pc:spChg>
        <pc:spChg chg="add mod">
          <ac:chgData name="강환수" userId="f1cac8d9-9172-4d6c-9b10-74cb51d57900" providerId="ADAL" clId="{AC1B6E21-83A5-48CD-9AC2-6913CD9DA73B}" dt="2022-03-12T02:43:23.010" v="3679" actId="1076"/>
          <ac:spMkLst>
            <pc:docMk/>
            <pc:sldMk cId="2123946383" sldId="372"/>
            <ac:spMk id="4" creationId="{84251CC6-5CE0-4F73-A40B-1A93F4E11BD8}"/>
          </ac:spMkLst>
        </pc:spChg>
        <pc:picChg chg="add mod">
          <ac:chgData name="강환수" userId="f1cac8d9-9172-4d6c-9b10-74cb51d57900" providerId="ADAL" clId="{AC1B6E21-83A5-48CD-9AC2-6913CD9DA73B}" dt="2022-03-12T02:43:18.253" v="3677" actId="1076"/>
          <ac:picMkLst>
            <pc:docMk/>
            <pc:sldMk cId="2123946383" sldId="372"/>
            <ac:picMk id="5" creationId="{7C86D901-A91F-478A-B451-0BF982C099D3}"/>
          </ac:picMkLst>
        </pc:picChg>
        <pc:picChg chg="add mod">
          <ac:chgData name="강환수" userId="f1cac8d9-9172-4d6c-9b10-74cb51d57900" providerId="ADAL" clId="{AC1B6E21-83A5-48CD-9AC2-6913CD9DA73B}" dt="2022-03-12T02:43:19.487" v="3678" actId="1076"/>
          <ac:picMkLst>
            <pc:docMk/>
            <pc:sldMk cId="2123946383" sldId="372"/>
            <ac:picMk id="6" creationId="{D2DEB769-8DA5-45E4-A9A7-3A738D667350}"/>
          </ac:picMkLst>
        </pc:picChg>
      </pc:sldChg>
      <pc:sldChg chg="modSp add">
        <pc:chgData name="강환수" userId="f1cac8d9-9172-4d6c-9b10-74cb51d57900" providerId="ADAL" clId="{AC1B6E21-83A5-48CD-9AC2-6913CD9DA73B}" dt="2022-03-14T00:38:48.433" v="14233" actId="6549"/>
        <pc:sldMkLst>
          <pc:docMk/>
          <pc:sldMk cId="2783549036" sldId="373"/>
        </pc:sldMkLst>
        <pc:spChg chg="mod">
          <ac:chgData name="강환수" userId="f1cac8d9-9172-4d6c-9b10-74cb51d57900" providerId="ADAL" clId="{AC1B6E21-83A5-48CD-9AC2-6913CD9DA73B}" dt="2022-03-14T00:38:48.433" v="14233" actId="6549"/>
          <ac:spMkLst>
            <pc:docMk/>
            <pc:sldMk cId="2783549036" sldId="373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2T07:33:49.524" v="7007" actId="20577"/>
          <ac:spMkLst>
            <pc:docMk/>
            <pc:sldMk cId="2783549036" sldId="373"/>
            <ac:spMk id="25" creationId="{00000000-0000-0000-0000-000000000000}"/>
          </ac:spMkLst>
        </pc:spChg>
      </pc:sldChg>
      <pc:sldChg chg="modSp add ord">
        <pc:chgData name="강환수" userId="f1cac8d9-9172-4d6c-9b10-74cb51d57900" providerId="ADAL" clId="{AC1B6E21-83A5-48CD-9AC2-6913CD9DA73B}" dt="2022-03-14T00:39:52.635" v="14277" actId="6549"/>
        <pc:sldMkLst>
          <pc:docMk/>
          <pc:sldMk cId="1797898766" sldId="425"/>
        </pc:sldMkLst>
        <pc:spChg chg="mod">
          <ac:chgData name="강환수" userId="f1cac8d9-9172-4d6c-9b10-74cb51d57900" providerId="ADAL" clId="{AC1B6E21-83A5-48CD-9AC2-6913CD9DA73B}" dt="2022-03-14T00:39:41.650" v="14241" actId="6549"/>
          <ac:spMkLst>
            <pc:docMk/>
            <pc:sldMk cId="1797898766" sldId="425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0:39:52.635" v="14277" actId="6549"/>
          <ac:spMkLst>
            <pc:docMk/>
            <pc:sldMk cId="1797898766" sldId="425"/>
            <ac:spMk id="25" creationId="{00000000-0000-0000-0000-000000000000}"/>
          </ac:spMkLst>
        </pc:sp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DC534D9D-008C-4C3A-8034-DE68187369EE}"/>
    <pc:docChg chg="custSel addSld delSld modSld sldOrd">
      <pc:chgData name="강환수" userId="f1cac8d9-9172-4d6c-9b10-74cb51d57900" providerId="ADAL" clId="{DC534D9D-008C-4C3A-8034-DE68187369EE}" dt="2022-05-25T02:17:25.269" v="1526" actId="1037"/>
      <pc:docMkLst>
        <pc:docMk/>
      </pc:docMkLst>
      <pc:sldChg chg="delSp modSp">
        <pc:chgData name="강환수" userId="f1cac8d9-9172-4d6c-9b10-74cb51d57900" providerId="ADAL" clId="{DC534D9D-008C-4C3A-8034-DE68187369EE}" dt="2022-05-25T02:17:25.269" v="1526" actId="1037"/>
        <pc:sldMkLst>
          <pc:docMk/>
          <pc:sldMk cId="0" sldId="269"/>
        </pc:sldMkLst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16" creationId="{D0E68EB0-C2E6-480B-A887-84C22433B254}"/>
          </ac:spMkLst>
        </pc:spChg>
        <pc:spChg chg="del mod">
          <ac:chgData name="강환수" userId="f1cac8d9-9172-4d6c-9b10-74cb51d57900" providerId="ADAL" clId="{DC534D9D-008C-4C3A-8034-DE68187369EE}" dt="2022-05-25T02:15:59.391" v="1444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31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2:17:25.269" v="1526" actId="1037"/>
          <ac:spMkLst>
            <pc:docMk/>
            <pc:sldMk cId="0" sldId="269"/>
            <ac:spMk id="33" creationId="{116EB19E-BCE0-499E-8E2C-0034D7C928C9}"/>
          </ac:spMkLst>
        </pc:spChg>
        <pc:spChg chg="del">
          <ac:chgData name="강환수" userId="f1cac8d9-9172-4d6c-9b10-74cb51d57900" providerId="ADAL" clId="{DC534D9D-008C-4C3A-8034-DE68187369EE}" dt="2022-05-25T02:17:20.683" v="1502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DC534D9D-008C-4C3A-8034-DE68187369EE}" dt="2022-05-25T02:17:20.683" v="1502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DC534D9D-008C-4C3A-8034-DE68187369EE}" dt="2022-05-25T02:17:20.683" v="1502" actId="478"/>
          <ac:spMkLst>
            <pc:docMk/>
            <pc:sldMk cId="0" sldId="269"/>
            <ac:spMk id="38" creationId="{0CE322AB-43E7-4FD0-B062-1849046E27CB}"/>
          </ac:spMkLst>
        </pc:spChg>
        <pc:cxnChg chg="mod">
          <ac:chgData name="강환수" userId="f1cac8d9-9172-4d6c-9b10-74cb51d57900" providerId="ADAL" clId="{DC534D9D-008C-4C3A-8034-DE68187369EE}" dt="2022-05-25T02:17:25.269" v="1526" actId="1037"/>
          <ac:cxnSpMkLst>
            <pc:docMk/>
            <pc:sldMk cId="0" sldId="269"/>
            <ac:cxnSpMk id="17" creationId="{A4B641D3-3070-4244-8ED6-A09A0D423CF2}"/>
          </ac:cxnSpMkLst>
        </pc:cxnChg>
        <pc:cxnChg chg="del">
          <ac:chgData name="강환수" userId="f1cac8d9-9172-4d6c-9b10-74cb51d57900" providerId="ADAL" clId="{DC534D9D-008C-4C3A-8034-DE68187369EE}" dt="2022-05-25T02:17:20.683" v="1502" actId="478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DC534D9D-008C-4C3A-8034-DE68187369EE}" dt="2022-05-25T02:17:25.269" v="1526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DC534D9D-008C-4C3A-8034-DE68187369EE}" dt="2022-05-25T02:17:25.269" v="1526" actId="1037"/>
          <ac:cxnSpMkLst>
            <pc:docMk/>
            <pc:sldMk cId="0" sldId="269"/>
            <ac:cxnSpMk id="32" creationId="{00000000-0000-0000-0000-000000000000}"/>
          </ac:cxnSpMkLst>
        </pc:cxnChg>
        <pc:cxnChg chg="del">
          <ac:chgData name="강환수" userId="f1cac8d9-9172-4d6c-9b10-74cb51d57900" providerId="ADAL" clId="{DC534D9D-008C-4C3A-8034-DE68187369EE}" dt="2022-05-25T02:17:20.683" v="1502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DC534D9D-008C-4C3A-8034-DE68187369EE}" dt="2022-05-25T02:17:20.683" v="1502" actId="478"/>
          <ac:cxnSpMkLst>
            <pc:docMk/>
            <pc:sldMk cId="0" sldId="269"/>
            <ac:cxnSpMk id="39" creationId="{4BFC7C61-7E4C-46F1-8F71-B8A83BE9B1DB}"/>
          </ac:cxnSpMkLst>
        </pc:cxnChg>
        <pc:cxnChg chg="mod">
          <ac:chgData name="강환수" userId="f1cac8d9-9172-4d6c-9b10-74cb51d57900" providerId="ADAL" clId="{DC534D9D-008C-4C3A-8034-DE68187369EE}" dt="2022-05-25T02:17:25.269" v="1526" actId="1037"/>
          <ac:cxnSpMkLst>
            <pc:docMk/>
            <pc:sldMk cId="0" sldId="269"/>
            <ac:cxnSpMk id="41" creationId="{C1FCBF32-E9A3-4176-84EE-C2C4421BE230}"/>
          </ac:cxnSpMkLst>
        </pc:cxnChg>
      </pc:sldChg>
      <pc:sldChg chg="modSp">
        <pc:chgData name="강환수" userId="f1cac8d9-9172-4d6c-9b10-74cb51d57900" providerId="ADAL" clId="{DC534D9D-008C-4C3A-8034-DE68187369EE}" dt="2022-05-25T01:47:02.974" v="384" actId="6549"/>
        <pc:sldMkLst>
          <pc:docMk/>
          <pc:sldMk cId="2123946383" sldId="372"/>
        </pc:sldMkLst>
        <pc:spChg chg="mod">
          <ac:chgData name="강환수" userId="f1cac8d9-9172-4d6c-9b10-74cb51d57900" providerId="ADAL" clId="{DC534D9D-008C-4C3A-8034-DE68187369EE}" dt="2022-05-25T01:47:02.974" v="384" actId="6549"/>
          <ac:spMkLst>
            <pc:docMk/>
            <pc:sldMk cId="2123946383" sldId="372"/>
            <ac:spMk id="3" creationId="{165BF97E-B961-4C61-AE84-070DB0A0748C}"/>
          </ac:spMkLst>
        </pc:spChg>
      </pc:sldChg>
      <pc:sldChg chg="modSp">
        <pc:chgData name="강환수" userId="f1cac8d9-9172-4d6c-9b10-74cb51d57900" providerId="ADAL" clId="{DC534D9D-008C-4C3A-8034-DE68187369EE}" dt="2022-05-25T01:47:30.445" v="385" actId="6549"/>
        <pc:sldMkLst>
          <pc:docMk/>
          <pc:sldMk cId="2783549036" sldId="373"/>
        </pc:sldMkLst>
        <pc:spChg chg="mod">
          <ac:chgData name="강환수" userId="f1cac8d9-9172-4d6c-9b10-74cb51d57900" providerId="ADAL" clId="{DC534D9D-008C-4C3A-8034-DE68187369EE}" dt="2022-05-25T01:46:10.781" v="341" actId="1037"/>
          <ac:spMkLst>
            <pc:docMk/>
            <pc:sldMk cId="2783549036" sldId="373"/>
            <ac:spMk id="24" creationId="{00000000-0000-0000-0000-000000000000}"/>
          </ac:spMkLst>
        </pc:spChg>
        <pc:spChg chg="mod">
          <ac:chgData name="강환수" userId="f1cac8d9-9172-4d6c-9b10-74cb51d57900" providerId="ADAL" clId="{DC534D9D-008C-4C3A-8034-DE68187369EE}" dt="2022-05-25T01:47:30.445" v="385" actId="6549"/>
          <ac:spMkLst>
            <pc:docMk/>
            <pc:sldMk cId="2783549036" sldId="373"/>
            <ac:spMk id="25" creationId="{00000000-0000-0000-0000-000000000000}"/>
          </ac:spMkLst>
        </pc:spChg>
        <pc:cxnChg chg="mod">
          <ac:chgData name="강환수" userId="f1cac8d9-9172-4d6c-9b10-74cb51d57900" providerId="ADAL" clId="{DC534D9D-008C-4C3A-8034-DE68187369EE}" dt="2022-05-25T01:46:10.781" v="341" actId="1037"/>
          <ac:cxnSpMkLst>
            <pc:docMk/>
            <pc:sldMk cId="2783549036" sldId="373"/>
            <ac:cxnSpMk id="18" creationId="{00000000-0000-0000-0000-000000000000}"/>
          </ac:cxnSpMkLst>
        </pc:cxnChg>
      </pc:sldChg>
      <pc:sldChg chg="modSp">
        <pc:chgData name="강환수" userId="f1cac8d9-9172-4d6c-9b10-74cb51d57900" providerId="ADAL" clId="{DC534D9D-008C-4C3A-8034-DE68187369EE}" dt="2022-05-25T01:38:14.085" v="308" actId="6549"/>
        <pc:sldMkLst>
          <pc:docMk/>
          <pc:sldMk cId="1797898766" sldId="425"/>
        </pc:sldMkLst>
        <pc:spChg chg="mod">
          <ac:chgData name="강환수" userId="f1cac8d9-9172-4d6c-9b10-74cb51d57900" providerId="ADAL" clId="{DC534D9D-008C-4C3A-8034-DE68187369EE}" dt="2022-05-25T01:38:14.085" v="308" actId="6549"/>
          <ac:spMkLst>
            <pc:docMk/>
            <pc:sldMk cId="1797898766" sldId="425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DC534D9D-008C-4C3A-8034-DE68187369EE}" dt="2022-05-25T02:08:49.137" v="1234" actId="6549"/>
        <pc:sldMkLst>
          <pc:docMk/>
          <pc:sldMk cId="2504013737" sldId="426"/>
        </pc:sldMkLst>
        <pc:spChg chg="mod">
          <ac:chgData name="강환수" userId="f1cac8d9-9172-4d6c-9b10-74cb51d57900" providerId="ADAL" clId="{DC534D9D-008C-4C3A-8034-DE68187369EE}" dt="2022-05-25T02:08:49.137" v="1234" actId="6549"/>
          <ac:spMkLst>
            <pc:docMk/>
            <pc:sldMk cId="2504013737" sldId="426"/>
            <ac:spMk id="3" creationId="{F20AFB30-C2EC-4C06-8571-580001515DA4}"/>
          </ac:spMkLst>
        </pc:spChg>
      </pc:sldChg>
      <pc:sldChg chg="modSp">
        <pc:chgData name="강환수" userId="f1cac8d9-9172-4d6c-9b10-74cb51d57900" providerId="ADAL" clId="{DC534D9D-008C-4C3A-8034-DE68187369EE}" dt="2022-05-25T01:37:30.002" v="306" actId="6549"/>
        <pc:sldMkLst>
          <pc:docMk/>
          <pc:sldMk cId="140316035" sldId="447"/>
        </pc:sldMkLst>
        <pc:spChg chg="mod">
          <ac:chgData name="강환수" userId="f1cac8d9-9172-4d6c-9b10-74cb51d57900" providerId="ADAL" clId="{DC534D9D-008C-4C3A-8034-DE68187369EE}" dt="2022-05-25T01:37:30.002" v="306" actId="6549"/>
          <ac:spMkLst>
            <pc:docMk/>
            <pc:sldMk cId="140316035" sldId="447"/>
            <ac:spMk id="3" creationId="{4BADA9BE-2BF1-4487-A861-FFAD7FFA1614}"/>
          </ac:spMkLst>
        </pc:spChg>
      </pc:sldChg>
      <pc:sldChg chg="add del">
        <pc:chgData name="강환수" userId="f1cac8d9-9172-4d6c-9b10-74cb51d57900" providerId="ADAL" clId="{DC534D9D-008C-4C3A-8034-DE68187369EE}" dt="2022-05-25T01:33:49.283" v="1" actId="2696"/>
        <pc:sldMkLst>
          <pc:docMk/>
          <pc:sldMk cId="601348973" sldId="496"/>
        </pc:sldMkLst>
      </pc:sldChg>
      <pc:sldChg chg="modSp add ord">
        <pc:chgData name="강환수" userId="f1cac8d9-9172-4d6c-9b10-74cb51d57900" providerId="ADAL" clId="{DC534D9D-008C-4C3A-8034-DE68187369EE}" dt="2022-05-25T01:36:41.801" v="240" actId="6549"/>
        <pc:sldMkLst>
          <pc:docMk/>
          <pc:sldMk cId="3410903509" sldId="496"/>
        </pc:sldMkLst>
        <pc:spChg chg="mod">
          <ac:chgData name="강환수" userId="f1cac8d9-9172-4d6c-9b10-74cb51d57900" providerId="ADAL" clId="{DC534D9D-008C-4C3A-8034-DE68187369EE}" dt="2022-05-25T01:34:27.651" v="72"/>
          <ac:spMkLst>
            <pc:docMk/>
            <pc:sldMk cId="3410903509" sldId="496"/>
            <ac:spMk id="2" creationId="{01CF9D48-E617-4EBF-A5BE-E016ECD5AE37}"/>
          </ac:spMkLst>
        </pc:spChg>
        <pc:spChg chg="mod">
          <ac:chgData name="강환수" userId="f1cac8d9-9172-4d6c-9b10-74cb51d57900" providerId="ADAL" clId="{DC534D9D-008C-4C3A-8034-DE68187369EE}" dt="2022-05-25T01:36:41.801" v="240" actId="6549"/>
          <ac:spMkLst>
            <pc:docMk/>
            <pc:sldMk cId="3410903509" sldId="496"/>
            <ac:spMk id="3" creationId="{1381C5E1-E14E-4596-B652-7B8C679EAD5F}"/>
          </ac:spMkLst>
        </pc:spChg>
      </pc:sldChg>
      <pc:sldChg chg="add del">
        <pc:chgData name="강환수" userId="f1cac8d9-9172-4d6c-9b10-74cb51d57900" providerId="ADAL" clId="{DC534D9D-008C-4C3A-8034-DE68187369EE}" dt="2022-05-25T01:47:44.081" v="389" actId="2696"/>
        <pc:sldMkLst>
          <pc:docMk/>
          <pc:sldMk cId="1263981330" sldId="497"/>
        </pc:sldMkLst>
      </pc:sldChg>
      <pc:sldChg chg="modSp add ord">
        <pc:chgData name="강환수" userId="f1cac8d9-9172-4d6c-9b10-74cb51d57900" providerId="ADAL" clId="{DC534D9D-008C-4C3A-8034-DE68187369EE}" dt="2022-05-25T01:52:55.533" v="687"/>
        <pc:sldMkLst>
          <pc:docMk/>
          <pc:sldMk cId="1512893284" sldId="498"/>
        </pc:sldMkLst>
        <pc:spChg chg="mod">
          <ac:chgData name="강환수" userId="f1cac8d9-9172-4d6c-9b10-74cb51d57900" providerId="ADAL" clId="{DC534D9D-008C-4C3A-8034-DE68187369EE}" dt="2022-05-25T01:52:55.533" v="687"/>
          <ac:spMkLst>
            <pc:docMk/>
            <pc:sldMk cId="1512893284" sldId="498"/>
            <ac:spMk id="2" creationId="{EC2B4033-6E29-4D9C-B92E-AD756DCD9D34}"/>
          </ac:spMkLst>
        </pc:spChg>
        <pc:spChg chg="mod">
          <ac:chgData name="강환수" userId="f1cac8d9-9172-4d6c-9b10-74cb51d57900" providerId="ADAL" clId="{DC534D9D-008C-4C3A-8034-DE68187369EE}" dt="2022-05-25T01:52:42.980" v="679" actId="6549"/>
          <ac:spMkLst>
            <pc:docMk/>
            <pc:sldMk cId="1512893284" sldId="498"/>
            <ac:spMk id="3" creationId="{1777B15F-D836-40EE-AABA-ED004A4AFF4E}"/>
          </ac:spMkLst>
        </pc:spChg>
      </pc:sldChg>
      <pc:sldChg chg="modSp add">
        <pc:chgData name="강환수" userId="f1cac8d9-9172-4d6c-9b10-74cb51d57900" providerId="ADAL" clId="{DC534D9D-008C-4C3A-8034-DE68187369EE}" dt="2022-05-25T01:55:19.865" v="754" actId="6549"/>
        <pc:sldMkLst>
          <pc:docMk/>
          <pc:sldMk cId="473805406" sldId="499"/>
        </pc:sldMkLst>
        <pc:spChg chg="mod">
          <ac:chgData name="강환수" userId="f1cac8d9-9172-4d6c-9b10-74cb51d57900" providerId="ADAL" clId="{DC534D9D-008C-4C3A-8034-DE68187369EE}" dt="2022-05-25T01:53:35.116" v="695"/>
          <ac:spMkLst>
            <pc:docMk/>
            <pc:sldMk cId="473805406" sldId="499"/>
            <ac:spMk id="2" creationId="{723EA04D-5D55-4BFD-AA4C-2638BB9147EA}"/>
          </ac:spMkLst>
        </pc:spChg>
        <pc:spChg chg="mod">
          <ac:chgData name="강환수" userId="f1cac8d9-9172-4d6c-9b10-74cb51d57900" providerId="ADAL" clId="{DC534D9D-008C-4C3A-8034-DE68187369EE}" dt="2022-05-25T01:55:19.865" v="754" actId="6549"/>
          <ac:spMkLst>
            <pc:docMk/>
            <pc:sldMk cId="473805406" sldId="499"/>
            <ac:spMk id="3" creationId="{F427E075-6361-47B9-9210-C907A0556B60}"/>
          </ac:spMkLst>
        </pc:spChg>
      </pc:sldChg>
      <pc:sldChg chg="modSp add">
        <pc:chgData name="강환수" userId="f1cac8d9-9172-4d6c-9b10-74cb51d57900" providerId="ADAL" clId="{DC534D9D-008C-4C3A-8034-DE68187369EE}" dt="2022-05-25T01:58:35.113" v="829" actId="27636"/>
        <pc:sldMkLst>
          <pc:docMk/>
          <pc:sldMk cId="3586857096" sldId="500"/>
        </pc:sldMkLst>
        <pc:spChg chg="mod">
          <ac:chgData name="강환수" userId="f1cac8d9-9172-4d6c-9b10-74cb51d57900" providerId="ADAL" clId="{DC534D9D-008C-4C3A-8034-DE68187369EE}" dt="2022-05-25T01:58:29.559" v="824" actId="6549"/>
          <ac:spMkLst>
            <pc:docMk/>
            <pc:sldMk cId="3586857096" sldId="500"/>
            <ac:spMk id="2" creationId="{723EA04D-5D55-4BFD-AA4C-2638BB9147EA}"/>
          </ac:spMkLst>
        </pc:spChg>
        <pc:spChg chg="mod">
          <ac:chgData name="강환수" userId="f1cac8d9-9172-4d6c-9b10-74cb51d57900" providerId="ADAL" clId="{DC534D9D-008C-4C3A-8034-DE68187369EE}" dt="2022-05-25T01:58:35.113" v="829" actId="27636"/>
          <ac:spMkLst>
            <pc:docMk/>
            <pc:sldMk cId="3586857096" sldId="500"/>
            <ac:spMk id="3" creationId="{F427E075-6361-47B9-9210-C907A0556B60}"/>
          </ac:spMkLst>
        </pc:spChg>
      </pc:sldChg>
      <pc:sldChg chg="addSp delSp modSp add">
        <pc:chgData name="강환수" userId="f1cac8d9-9172-4d6c-9b10-74cb51d57900" providerId="ADAL" clId="{DC534D9D-008C-4C3A-8034-DE68187369EE}" dt="2022-05-25T02:01:51.245" v="897" actId="6549"/>
        <pc:sldMkLst>
          <pc:docMk/>
          <pc:sldMk cId="4012161759" sldId="501"/>
        </pc:sldMkLst>
        <pc:spChg chg="mod">
          <ac:chgData name="강환수" userId="f1cac8d9-9172-4d6c-9b10-74cb51d57900" providerId="ADAL" clId="{DC534D9D-008C-4C3A-8034-DE68187369EE}" dt="2022-05-25T02:01:51.245" v="897" actId="6549"/>
          <ac:spMkLst>
            <pc:docMk/>
            <pc:sldMk cId="4012161759" sldId="501"/>
            <ac:spMk id="2" creationId="{723EA04D-5D55-4BFD-AA4C-2638BB9147EA}"/>
          </ac:spMkLst>
        </pc:spChg>
        <pc:spChg chg="mod">
          <ac:chgData name="강환수" userId="f1cac8d9-9172-4d6c-9b10-74cb51d57900" providerId="ADAL" clId="{DC534D9D-008C-4C3A-8034-DE68187369EE}" dt="2022-05-25T02:01:41.200" v="888" actId="27636"/>
          <ac:spMkLst>
            <pc:docMk/>
            <pc:sldMk cId="4012161759" sldId="501"/>
            <ac:spMk id="3" creationId="{F427E075-6361-47B9-9210-C907A0556B60}"/>
          </ac:spMkLst>
        </pc:spChg>
        <pc:spChg chg="add del">
          <ac:chgData name="강환수" userId="f1cac8d9-9172-4d6c-9b10-74cb51d57900" providerId="ADAL" clId="{DC534D9D-008C-4C3A-8034-DE68187369EE}" dt="2022-05-25T02:01:26.626" v="884"/>
          <ac:spMkLst>
            <pc:docMk/>
            <pc:sldMk cId="4012161759" sldId="501"/>
            <ac:spMk id="4" creationId="{A5EE03A4-3E25-4DD8-B1F6-22B70F9F0419}"/>
          </ac:spMkLst>
        </pc:spChg>
      </pc:sldChg>
      <pc:sldChg chg="modSp add">
        <pc:chgData name="강환수" userId="f1cac8d9-9172-4d6c-9b10-74cb51d57900" providerId="ADAL" clId="{DC534D9D-008C-4C3A-8034-DE68187369EE}" dt="2022-05-25T02:02:12.341" v="916" actId="15"/>
        <pc:sldMkLst>
          <pc:docMk/>
          <pc:sldMk cId="807587587" sldId="502"/>
        </pc:sldMkLst>
        <pc:spChg chg="mod">
          <ac:chgData name="강환수" userId="f1cac8d9-9172-4d6c-9b10-74cb51d57900" providerId="ADAL" clId="{DC534D9D-008C-4C3A-8034-DE68187369EE}" dt="2022-05-25T02:01:59.159" v="912" actId="6549"/>
          <ac:spMkLst>
            <pc:docMk/>
            <pc:sldMk cId="807587587" sldId="502"/>
            <ac:spMk id="2" creationId="{723EA04D-5D55-4BFD-AA4C-2638BB9147EA}"/>
          </ac:spMkLst>
        </pc:spChg>
        <pc:spChg chg="mod">
          <ac:chgData name="강환수" userId="f1cac8d9-9172-4d6c-9b10-74cb51d57900" providerId="ADAL" clId="{DC534D9D-008C-4C3A-8034-DE68187369EE}" dt="2022-05-25T02:02:12.341" v="916" actId="15"/>
          <ac:spMkLst>
            <pc:docMk/>
            <pc:sldMk cId="807587587" sldId="502"/>
            <ac:spMk id="3" creationId="{F427E075-6361-47B9-9210-C907A0556B60}"/>
          </ac:spMkLst>
        </pc:spChg>
      </pc:sldChg>
      <pc:sldChg chg="modSp add">
        <pc:chgData name="강환수" userId="f1cac8d9-9172-4d6c-9b10-74cb51d57900" providerId="ADAL" clId="{DC534D9D-008C-4C3A-8034-DE68187369EE}" dt="2022-05-25T02:14:52.983" v="1428" actId="20577"/>
        <pc:sldMkLst>
          <pc:docMk/>
          <pc:sldMk cId="2845668946" sldId="503"/>
        </pc:sldMkLst>
        <pc:spChg chg="mod">
          <ac:chgData name="강환수" userId="f1cac8d9-9172-4d6c-9b10-74cb51d57900" providerId="ADAL" clId="{DC534D9D-008C-4C3A-8034-DE68187369EE}" dt="2022-05-25T02:02:40.790" v="930" actId="6549"/>
          <ac:spMkLst>
            <pc:docMk/>
            <pc:sldMk cId="2845668946" sldId="503"/>
            <ac:spMk id="2" creationId="{B6C7CA2D-5DF1-4C78-A5CA-910304F09036}"/>
          </ac:spMkLst>
        </pc:spChg>
        <pc:spChg chg="mod">
          <ac:chgData name="강환수" userId="f1cac8d9-9172-4d6c-9b10-74cb51d57900" providerId="ADAL" clId="{DC534D9D-008C-4C3A-8034-DE68187369EE}" dt="2022-05-25T02:14:52.983" v="1428" actId="20577"/>
          <ac:spMkLst>
            <pc:docMk/>
            <pc:sldMk cId="2845668946" sldId="503"/>
            <ac:spMk id="3" creationId="{2CE7699B-63F4-4DAB-AEFF-EC7430C26A86}"/>
          </ac:spMkLst>
        </pc:spChg>
      </pc:sldChg>
    </pc:docChg>
  </pc:docChgLst>
  <pc:docChgLst>
    <pc:chgData name="강환수" userId="f1cac8d9-9172-4d6c-9b10-74cb51d57900" providerId="ADAL" clId="{7DEE3A9E-A20C-414A-945A-94B825DD6957}"/>
    <pc:docChg chg="custSel addSld delSld modSld sldOrd">
      <pc:chgData name="강환수" userId="f1cac8d9-9172-4d6c-9b10-74cb51d57900" providerId="ADAL" clId="{7DEE3A9E-A20C-414A-945A-94B825DD6957}" dt="2022-05-05T05:46:25.344" v="1358" actId="6549"/>
      <pc:docMkLst>
        <pc:docMk/>
      </pc:docMkLst>
      <pc:sldChg chg="modSp">
        <pc:chgData name="강환수" userId="f1cac8d9-9172-4d6c-9b10-74cb51d57900" providerId="ADAL" clId="{7DEE3A9E-A20C-414A-945A-94B825DD6957}" dt="2022-04-25T06:32:19.002" v="71" actId="6549"/>
        <pc:sldMkLst>
          <pc:docMk/>
          <pc:sldMk cId="0" sldId="256"/>
        </pc:sldMkLst>
        <pc:spChg chg="mod">
          <ac:chgData name="강환수" userId="f1cac8d9-9172-4d6c-9b10-74cb51d57900" providerId="ADAL" clId="{7DEE3A9E-A20C-414A-945A-94B825DD6957}" dt="2022-04-25T06:32:07.234" v="69" actId="6549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7DEE3A9E-A20C-414A-945A-94B825DD6957}" dt="2022-04-25T06:32:19.002" v="71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7DEE3A9E-A20C-414A-945A-94B825DD6957}" dt="2022-05-05T05:46:25.344" v="1358" actId="6549"/>
        <pc:sldMkLst>
          <pc:docMk/>
          <pc:sldMk cId="0" sldId="269"/>
        </pc:sldMkLst>
        <pc:spChg chg="mod">
          <ac:chgData name="강환수" userId="f1cac8d9-9172-4d6c-9b10-74cb51d57900" providerId="ADAL" clId="{7DEE3A9E-A20C-414A-945A-94B825DD6957}" dt="2022-04-25T08:42:47.540" v="803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7DEE3A9E-A20C-414A-945A-94B825DD6957}" dt="2022-04-25T08:43:14.849" v="809" actId="2057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7DEE3A9E-A20C-414A-945A-94B825DD6957}" dt="2022-04-25T06:36:17.468" v="277" actId="6549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7DEE3A9E-A20C-414A-945A-94B825DD6957}" dt="2022-04-25T06:37:53.731" v="308" actId="6549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7DEE3A9E-A20C-414A-945A-94B825DD6957}" dt="2022-05-05T05:46:25.344" v="1358" actId="6549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7DEE3A9E-A20C-414A-945A-94B825DD6957}" dt="2022-04-25T06:39:00.465" v="378" actId="6549"/>
          <ac:spMkLst>
            <pc:docMk/>
            <pc:sldMk cId="0" sldId="269"/>
            <ac:spMk id="40" creationId="{08A59B5F-931C-4EBB-98BD-BD8EFB7F664F}"/>
          </ac:spMkLst>
        </pc:spChg>
      </pc:sldChg>
      <pc:sldChg chg="modSp">
        <pc:chgData name="강환수" userId="f1cac8d9-9172-4d6c-9b10-74cb51d57900" providerId="ADAL" clId="{7DEE3A9E-A20C-414A-945A-94B825DD6957}" dt="2022-04-25T06:33:29.130" v="143" actId="6549"/>
        <pc:sldMkLst>
          <pc:docMk/>
          <pc:sldMk cId="214623911" sldId="371"/>
        </pc:sldMkLst>
        <pc:spChg chg="mod">
          <ac:chgData name="강환수" userId="f1cac8d9-9172-4d6c-9b10-74cb51d57900" providerId="ADAL" clId="{7DEE3A9E-A20C-414A-945A-94B825DD6957}" dt="2022-04-25T06:33:29.130" v="143" actId="6549"/>
          <ac:spMkLst>
            <pc:docMk/>
            <pc:sldMk cId="214623911" sldId="371"/>
            <ac:spMk id="3" creationId="{3716D563-563A-4123-A1EF-9BD50A47A8EB}"/>
          </ac:spMkLst>
        </pc:spChg>
      </pc:sldChg>
      <pc:sldChg chg="modSp">
        <pc:chgData name="강환수" userId="f1cac8d9-9172-4d6c-9b10-74cb51d57900" providerId="ADAL" clId="{7DEE3A9E-A20C-414A-945A-94B825DD6957}" dt="2022-04-25T06:39:09.081" v="380" actId="6549"/>
        <pc:sldMkLst>
          <pc:docMk/>
          <pc:sldMk cId="2783549036" sldId="373"/>
        </pc:sldMkLst>
        <pc:spChg chg="mod">
          <ac:chgData name="강환수" userId="f1cac8d9-9172-4d6c-9b10-74cb51d57900" providerId="ADAL" clId="{7DEE3A9E-A20C-414A-945A-94B825DD6957}" dt="2022-04-25T06:39:09.081" v="380" actId="6549"/>
          <ac:spMkLst>
            <pc:docMk/>
            <pc:sldMk cId="2783549036" sldId="373"/>
            <ac:spMk id="24" creationId="{00000000-0000-0000-0000-000000000000}"/>
          </ac:spMkLst>
        </pc:spChg>
      </pc:sldChg>
      <pc:sldChg chg="modSp add">
        <pc:chgData name="강환수" userId="f1cac8d9-9172-4d6c-9b10-74cb51d57900" providerId="ADAL" clId="{7DEE3A9E-A20C-414A-945A-94B825DD6957}" dt="2022-04-25T08:32:59.378" v="682" actId="20577"/>
        <pc:sldMkLst>
          <pc:docMk/>
          <pc:sldMk cId="1741840295" sldId="374"/>
        </pc:sldMkLst>
        <pc:spChg chg="mod">
          <ac:chgData name="강환수" userId="f1cac8d9-9172-4d6c-9b10-74cb51d57900" providerId="ADAL" clId="{7DEE3A9E-A20C-414A-945A-94B825DD6957}" dt="2022-04-25T08:32:59.378" v="682" actId="20577"/>
          <ac:spMkLst>
            <pc:docMk/>
            <pc:sldMk cId="1741840295" sldId="374"/>
            <ac:spMk id="2" creationId="{139AC06F-3764-4EB5-B075-8AFFD9D7ECD5}"/>
          </ac:spMkLst>
        </pc:spChg>
      </pc:sldChg>
      <pc:sldChg chg="add">
        <pc:chgData name="강환수" userId="f1cac8d9-9172-4d6c-9b10-74cb51d57900" providerId="ADAL" clId="{7DEE3A9E-A20C-414A-945A-94B825DD6957}" dt="2022-04-25T08:22:27.580" v="641"/>
        <pc:sldMkLst>
          <pc:docMk/>
          <pc:sldMk cId="1820413719" sldId="375"/>
        </pc:sldMkLst>
      </pc:sldChg>
      <pc:sldChg chg="add">
        <pc:chgData name="강환수" userId="f1cac8d9-9172-4d6c-9b10-74cb51d57900" providerId="ADAL" clId="{7DEE3A9E-A20C-414A-945A-94B825DD6957}" dt="2022-04-25T08:22:27.580" v="641"/>
        <pc:sldMkLst>
          <pc:docMk/>
          <pc:sldMk cId="923577260" sldId="376"/>
        </pc:sldMkLst>
      </pc:sldChg>
      <pc:sldChg chg="modSp ord">
        <pc:chgData name="강환수" userId="f1cac8d9-9172-4d6c-9b10-74cb51d57900" providerId="ADAL" clId="{7DEE3A9E-A20C-414A-945A-94B825DD6957}" dt="2022-04-25T08:17:47.611" v="571"/>
        <pc:sldMkLst>
          <pc:docMk/>
          <pc:sldMk cId="1797898766" sldId="425"/>
        </pc:sldMkLst>
        <pc:spChg chg="mod">
          <ac:chgData name="강환수" userId="f1cac8d9-9172-4d6c-9b10-74cb51d57900" providerId="ADAL" clId="{7DEE3A9E-A20C-414A-945A-94B825DD6957}" dt="2022-04-25T08:17:29.868" v="566" actId="1037"/>
          <ac:spMkLst>
            <pc:docMk/>
            <pc:sldMk cId="1797898766" sldId="425"/>
            <ac:spMk id="24" creationId="{00000000-0000-0000-0000-000000000000}"/>
          </ac:spMkLst>
        </pc:spChg>
        <pc:spChg chg="mod">
          <ac:chgData name="강환수" userId="f1cac8d9-9172-4d6c-9b10-74cb51d57900" providerId="ADAL" clId="{7DEE3A9E-A20C-414A-945A-94B825DD6957}" dt="2022-04-25T08:17:29.868" v="566" actId="1037"/>
          <ac:spMkLst>
            <pc:docMk/>
            <pc:sldMk cId="1797898766" sldId="425"/>
            <ac:spMk id="25" creationId="{00000000-0000-0000-0000-000000000000}"/>
          </ac:spMkLst>
        </pc:spChg>
        <pc:cxnChg chg="mod">
          <ac:chgData name="강환수" userId="f1cac8d9-9172-4d6c-9b10-74cb51d57900" providerId="ADAL" clId="{7DEE3A9E-A20C-414A-945A-94B825DD6957}" dt="2022-04-25T08:17:29.868" v="566" actId="1037"/>
          <ac:cxnSpMkLst>
            <pc:docMk/>
            <pc:sldMk cId="1797898766" sldId="425"/>
            <ac:cxnSpMk id="18" creationId="{00000000-0000-0000-0000-000000000000}"/>
          </ac:cxnSpMkLst>
        </pc:cxnChg>
      </pc:sldChg>
      <pc:sldChg chg="modSp add">
        <pc:chgData name="강환수" userId="f1cac8d9-9172-4d6c-9b10-74cb51d57900" providerId="ADAL" clId="{7DEE3A9E-A20C-414A-945A-94B825DD6957}" dt="2022-04-25T08:16:34.046" v="454" actId="6549"/>
        <pc:sldMkLst>
          <pc:docMk/>
          <pc:sldMk cId="2504013737" sldId="426"/>
        </pc:sldMkLst>
        <pc:spChg chg="mod">
          <ac:chgData name="강환수" userId="f1cac8d9-9172-4d6c-9b10-74cb51d57900" providerId="ADAL" clId="{7DEE3A9E-A20C-414A-945A-94B825DD6957}" dt="2022-04-25T06:35:37.490" v="203"/>
          <ac:spMkLst>
            <pc:docMk/>
            <pc:sldMk cId="2504013737" sldId="426"/>
            <ac:spMk id="2" creationId="{65B78973-034B-4292-9E35-1FF4F4D29D33}"/>
          </ac:spMkLst>
        </pc:spChg>
        <pc:spChg chg="mod">
          <ac:chgData name="강환수" userId="f1cac8d9-9172-4d6c-9b10-74cb51d57900" providerId="ADAL" clId="{7DEE3A9E-A20C-414A-945A-94B825DD6957}" dt="2022-04-25T08:16:34.046" v="454" actId="6549"/>
          <ac:spMkLst>
            <pc:docMk/>
            <pc:sldMk cId="2504013737" sldId="426"/>
            <ac:spMk id="3" creationId="{F20AFB30-C2EC-4C06-8571-580001515DA4}"/>
          </ac:spMkLst>
        </pc:spChg>
      </pc:sldChg>
      <pc:sldChg chg="modSp add ord">
        <pc:chgData name="강환수" userId="f1cac8d9-9172-4d6c-9b10-74cb51d57900" providerId="ADAL" clId="{7DEE3A9E-A20C-414A-945A-94B825DD6957}" dt="2022-05-05T05:41:19.990" v="1291" actId="20577"/>
        <pc:sldMkLst>
          <pc:docMk/>
          <pc:sldMk cId="546809410" sldId="429"/>
        </pc:sldMkLst>
        <pc:spChg chg="mod">
          <ac:chgData name="강환수" userId="f1cac8d9-9172-4d6c-9b10-74cb51d57900" providerId="ADAL" clId="{7DEE3A9E-A20C-414A-945A-94B825DD6957}" dt="2022-04-25T08:33:27.288" v="717"/>
          <ac:spMkLst>
            <pc:docMk/>
            <pc:sldMk cId="546809410" sldId="429"/>
            <ac:spMk id="2" creationId="{DC45DE06-124E-4A86-A63D-B83E44327B2B}"/>
          </ac:spMkLst>
        </pc:spChg>
        <pc:spChg chg="mod">
          <ac:chgData name="강환수" userId="f1cac8d9-9172-4d6c-9b10-74cb51d57900" providerId="ADAL" clId="{7DEE3A9E-A20C-414A-945A-94B825DD6957}" dt="2022-05-05T05:41:19.990" v="1291" actId="20577"/>
          <ac:spMkLst>
            <pc:docMk/>
            <pc:sldMk cId="546809410" sldId="429"/>
            <ac:spMk id="3" creationId="{7A503BAD-B0FD-4DB8-BA7F-B20D60EFF0C0}"/>
          </ac:spMkLst>
        </pc:spChg>
      </pc:sldChg>
      <pc:sldChg chg="addSp modSp add ord">
        <pc:chgData name="강환수" userId="f1cac8d9-9172-4d6c-9b10-74cb51d57900" providerId="ADAL" clId="{7DEE3A9E-A20C-414A-945A-94B825DD6957}" dt="2022-04-25T08:51:03.105" v="977" actId="1076"/>
        <pc:sldMkLst>
          <pc:docMk/>
          <pc:sldMk cId="3768445231" sldId="430"/>
        </pc:sldMkLst>
        <pc:spChg chg="mod">
          <ac:chgData name="강환수" userId="f1cac8d9-9172-4d6c-9b10-74cb51d57900" providerId="ADAL" clId="{7DEE3A9E-A20C-414A-945A-94B825DD6957}" dt="2022-04-25T08:34:16.142" v="736"/>
          <ac:spMkLst>
            <pc:docMk/>
            <pc:sldMk cId="3768445231" sldId="430"/>
            <ac:spMk id="2" creationId="{E4052845-1F66-4AAE-AF3B-042628D207AA}"/>
          </ac:spMkLst>
        </pc:spChg>
        <pc:spChg chg="mod">
          <ac:chgData name="강환수" userId="f1cac8d9-9172-4d6c-9b10-74cb51d57900" providerId="ADAL" clId="{7DEE3A9E-A20C-414A-945A-94B825DD6957}" dt="2022-04-25T08:47:50.664" v="968" actId="6549"/>
          <ac:spMkLst>
            <pc:docMk/>
            <pc:sldMk cId="3768445231" sldId="430"/>
            <ac:spMk id="3" creationId="{844ED1CF-92EC-4DAB-A636-092F6D7F8D23}"/>
          </ac:spMkLst>
        </pc:spChg>
        <pc:picChg chg="add mod">
          <ac:chgData name="강환수" userId="f1cac8d9-9172-4d6c-9b10-74cb51d57900" providerId="ADAL" clId="{7DEE3A9E-A20C-414A-945A-94B825DD6957}" dt="2022-04-25T08:51:03.105" v="977" actId="1076"/>
          <ac:picMkLst>
            <pc:docMk/>
            <pc:sldMk cId="3768445231" sldId="430"/>
            <ac:picMk id="4" creationId="{B61B4615-F0D6-400F-A3D6-CA3C4FCF5153}"/>
          </ac:picMkLst>
        </pc:picChg>
        <pc:picChg chg="add mod">
          <ac:chgData name="강환수" userId="f1cac8d9-9172-4d6c-9b10-74cb51d57900" providerId="ADAL" clId="{7DEE3A9E-A20C-414A-945A-94B825DD6957}" dt="2022-04-25T08:51:00.948" v="976" actId="1076"/>
          <ac:picMkLst>
            <pc:docMk/>
            <pc:sldMk cId="3768445231" sldId="430"/>
            <ac:picMk id="5" creationId="{87DC109F-ECA4-4469-A960-443E9FFA63DE}"/>
          </ac:picMkLst>
        </pc:picChg>
      </pc:sldChg>
      <pc:sldChg chg="modSp add">
        <pc:chgData name="강환수" userId="f1cac8d9-9172-4d6c-9b10-74cb51d57900" providerId="ADAL" clId="{7DEE3A9E-A20C-414A-945A-94B825DD6957}" dt="2022-04-25T08:19:00.277" v="640" actId="6549"/>
        <pc:sldMkLst>
          <pc:docMk/>
          <pc:sldMk cId="199255989" sldId="434"/>
        </pc:sldMkLst>
        <pc:spChg chg="mod">
          <ac:chgData name="강환수" userId="f1cac8d9-9172-4d6c-9b10-74cb51d57900" providerId="ADAL" clId="{7DEE3A9E-A20C-414A-945A-94B825DD6957}" dt="2022-04-25T08:18:39.341" v="607" actId="6549"/>
          <ac:spMkLst>
            <pc:docMk/>
            <pc:sldMk cId="199255989" sldId="434"/>
            <ac:spMk id="24" creationId="{00000000-0000-0000-0000-000000000000}"/>
          </ac:spMkLst>
        </pc:spChg>
        <pc:spChg chg="mod">
          <ac:chgData name="강환수" userId="f1cac8d9-9172-4d6c-9b10-74cb51d57900" providerId="ADAL" clId="{7DEE3A9E-A20C-414A-945A-94B825DD6957}" dt="2022-04-25T08:19:00.277" v="640" actId="6549"/>
          <ac:spMkLst>
            <pc:docMk/>
            <pc:sldMk cId="199255989" sldId="434"/>
            <ac:spMk id="25" creationId="{00000000-0000-0000-0000-000000000000}"/>
          </ac:spMkLst>
        </pc:spChg>
      </pc:sldChg>
      <pc:sldChg chg="addSp modSp add ord">
        <pc:chgData name="강환수" userId="f1cac8d9-9172-4d6c-9b10-74cb51d57900" providerId="ADAL" clId="{7DEE3A9E-A20C-414A-945A-94B825DD6957}" dt="2022-04-25T08:37:54.162" v="780" actId="6549"/>
        <pc:sldMkLst>
          <pc:docMk/>
          <pc:sldMk cId="4069581955" sldId="437"/>
        </pc:sldMkLst>
        <pc:spChg chg="mod">
          <ac:chgData name="강환수" userId="f1cac8d9-9172-4d6c-9b10-74cb51d57900" providerId="ADAL" clId="{7DEE3A9E-A20C-414A-945A-94B825DD6957}" dt="2022-04-25T08:37:54.162" v="780" actId="6549"/>
          <ac:spMkLst>
            <pc:docMk/>
            <pc:sldMk cId="4069581955" sldId="437"/>
            <ac:spMk id="2" creationId="{5A41D1CC-1E48-4408-8F23-282023AB566E}"/>
          </ac:spMkLst>
        </pc:spChg>
        <pc:spChg chg="mod">
          <ac:chgData name="강환수" userId="f1cac8d9-9172-4d6c-9b10-74cb51d57900" providerId="ADAL" clId="{7DEE3A9E-A20C-414A-945A-94B825DD6957}" dt="2022-04-25T08:31:38.826" v="646" actId="20577"/>
          <ac:spMkLst>
            <pc:docMk/>
            <pc:sldMk cId="4069581955" sldId="437"/>
            <ac:spMk id="3" creationId="{091236BE-4970-4A9A-95BD-54AACB62AB82}"/>
          </ac:spMkLst>
        </pc:spChg>
        <pc:picChg chg="add mod">
          <ac:chgData name="강환수" userId="f1cac8d9-9172-4d6c-9b10-74cb51d57900" providerId="ADAL" clId="{7DEE3A9E-A20C-414A-945A-94B825DD6957}" dt="2022-04-25T08:32:36.010" v="679" actId="1076"/>
          <ac:picMkLst>
            <pc:docMk/>
            <pc:sldMk cId="4069581955" sldId="437"/>
            <ac:picMk id="4" creationId="{01C8C97E-C3CD-49E7-A4FF-5CA62CDCE548}"/>
          </ac:picMkLst>
        </pc:picChg>
      </pc:sldChg>
      <pc:sldChg chg="addSp modSp add">
        <pc:chgData name="강환수" userId="f1cac8d9-9172-4d6c-9b10-74cb51d57900" providerId="ADAL" clId="{7DEE3A9E-A20C-414A-945A-94B825DD6957}" dt="2022-04-25T08:36:02.597" v="760"/>
        <pc:sldMkLst>
          <pc:docMk/>
          <pc:sldMk cId="3052226393" sldId="438"/>
        </pc:sldMkLst>
        <pc:spChg chg="mod">
          <ac:chgData name="강환수" userId="f1cac8d9-9172-4d6c-9b10-74cb51d57900" providerId="ADAL" clId="{7DEE3A9E-A20C-414A-945A-94B825DD6957}" dt="2022-04-25T08:35:51.863" v="758"/>
          <ac:spMkLst>
            <pc:docMk/>
            <pc:sldMk cId="3052226393" sldId="438"/>
            <ac:spMk id="2" creationId="{EEB798EE-964A-4B5C-99FE-D88969A24D15}"/>
          </ac:spMkLst>
        </pc:spChg>
        <pc:spChg chg="mod">
          <ac:chgData name="강환수" userId="f1cac8d9-9172-4d6c-9b10-74cb51d57900" providerId="ADAL" clId="{7DEE3A9E-A20C-414A-945A-94B825DD6957}" dt="2022-04-25T08:35:56.735" v="759"/>
          <ac:spMkLst>
            <pc:docMk/>
            <pc:sldMk cId="3052226393" sldId="438"/>
            <ac:spMk id="3" creationId="{0F94A021-787A-4294-9CC0-F572E0D2BEC5}"/>
          </ac:spMkLst>
        </pc:spChg>
        <pc:picChg chg="add">
          <ac:chgData name="강환수" userId="f1cac8d9-9172-4d6c-9b10-74cb51d57900" providerId="ADAL" clId="{7DEE3A9E-A20C-414A-945A-94B825DD6957}" dt="2022-04-25T08:36:02.597" v="760"/>
          <ac:picMkLst>
            <pc:docMk/>
            <pc:sldMk cId="3052226393" sldId="438"/>
            <ac:picMk id="4" creationId="{1616E91E-DBBF-4E78-A175-5E09B61F770A}"/>
          </ac:picMkLst>
        </pc:picChg>
      </pc:sldChg>
      <pc:sldChg chg="modSp add">
        <pc:chgData name="강환수" userId="f1cac8d9-9172-4d6c-9b10-74cb51d57900" providerId="ADAL" clId="{7DEE3A9E-A20C-414A-945A-94B825DD6957}" dt="2022-04-25T08:52:22.158" v="1035"/>
        <pc:sldMkLst>
          <pc:docMk/>
          <pc:sldMk cId="1490772553" sldId="440"/>
        </pc:sldMkLst>
        <pc:spChg chg="mod">
          <ac:chgData name="강환수" userId="f1cac8d9-9172-4d6c-9b10-74cb51d57900" providerId="ADAL" clId="{7DEE3A9E-A20C-414A-945A-94B825DD6957}" dt="2022-04-25T08:52:09.728" v="984"/>
          <ac:spMkLst>
            <pc:docMk/>
            <pc:sldMk cId="1490772553" sldId="440"/>
            <ac:spMk id="2" creationId="{F55616A4-FB1E-4E9F-9B33-EFAB6F2B0EB8}"/>
          </ac:spMkLst>
        </pc:spChg>
        <pc:spChg chg="mod">
          <ac:chgData name="강환수" userId="f1cac8d9-9172-4d6c-9b10-74cb51d57900" providerId="ADAL" clId="{7DEE3A9E-A20C-414A-945A-94B825DD6957}" dt="2022-04-25T08:52:22.158" v="1035"/>
          <ac:spMkLst>
            <pc:docMk/>
            <pc:sldMk cId="1490772553" sldId="440"/>
            <ac:spMk id="3" creationId="{AC9885A6-C2BE-4AE0-852D-4842AAB114F2}"/>
          </ac:spMkLst>
        </pc:spChg>
      </pc:sldChg>
      <pc:sldChg chg="addSp modSp add ord">
        <pc:chgData name="강환수" userId="f1cac8d9-9172-4d6c-9b10-74cb51d57900" providerId="ADAL" clId="{7DEE3A9E-A20C-414A-945A-94B825DD6957}" dt="2022-04-25T09:08:42.638" v="1228" actId="1076"/>
        <pc:sldMkLst>
          <pc:docMk/>
          <pc:sldMk cId="1798461996" sldId="441"/>
        </pc:sldMkLst>
        <pc:spChg chg="mod">
          <ac:chgData name="강환수" userId="f1cac8d9-9172-4d6c-9b10-74cb51d57900" providerId="ADAL" clId="{7DEE3A9E-A20C-414A-945A-94B825DD6957}" dt="2022-04-25T09:08:12.943" v="1223"/>
          <ac:spMkLst>
            <pc:docMk/>
            <pc:sldMk cId="1798461996" sldId="441"/>
            <ac:spMk id="2" creationId="{8087A974-31FA-471F-8F5C-A4EE40E6E5E9}"/>
          </ac:spMkLst>
        </pc:spChg>
        <pc:picChg chg="add mod">
          <ac:chgData name="강환수" userId="f1cac8d9-9172-4d6c-9b10-74cb51d57900" providerId="ADAL" clId="{7DEE3A9E-A20C-414A-945A-94B825DD6957}" dt="2022-04-25T09:08:42.638" v="1228" actId="1076"/>
          <ac:picMkLst>
            <pc:docMk/>
            <pc:sldMk cId="1798461996" sldId="441"/>
            <ac:picMk id="4" creationId="{CD0C57CE-94D7-4BB9-B07C-88A51C1D6B39}"/>
          </ac:picMkLst>
        </pc:picChg>
      </pc:sldChg>
      <pc:sldChg chg="addSp modSp add">
        <pc:chgData name="강환수" userId="f1cac8d9-9172-4d6c-9b10-74cb51d57900" providerId="ADAL" clId="{7DEE3A9E-A20C-414A-945A-94B825DD6957}" dt="2022-04-25T09:32:44.514" v="1286" actId="6549"/>
        <pc:sldMkLst>
          <pc:docMk/>
          <pc:sldMk cId="2168865385" sldId="442"/>
        </pc:sldMkLst>
        <pc:spChg chg="mod">
          <ac:chgData name="강환수" userId="f1cac8d9-9172-4d6c-9b10-74cb51d57900" providerId="ADAL" clId="{7DEE3A9E-A20C-414A-945A-94B825DD6957}" dt="2022-04-25T09:32:44.514" v="1286" actId="6549"/>
          <ac:spMkLst>
            <pc:docMk/>
            <pc:sldMk cId="2168865385" sldId="442"/>
            <ac:spMk id="2" creationId="{E8CA0111-2070-49A2-B742-EE4A20510BED}"/>
          </ac:spMkLst>
        </pc:spChg>
        <pc:spChg chg="mod">
          <ac:chgData name="강환수" userId="f1cac8d9-9172-4d6c-9b10-74cb51d57900" providerId="ADAL" clId="{7DEE3A9E-A20C-414A-945A-94B825DD6957}" dt="2022-04-25T09:32:34.057" v="1278" actId="20577"/>
          <ac:spMkLst>
            <pc:docMk/>
            <pc:sldMk cId="2168865385" sldId="442"/>
            <ac:spMk id="3" creationId="{904D5C06-A3CE-4260-83D7-88255121F730}"/>
          </ac:spMkLst>
        </pc:spChg>
        <pc:picChg chg="add mod">
          <ac:chgData name="강환수" userId="f1cac8d9-9172-4d6c-9b10-74cb51d57900" providerId="ADAL" clId="{7DEE3A9E-A20C-414A-945A-94B825DD6957}" dt="2022-04-25T09:32:39.502" v="1282" actId="1037"/>
          <ac:picMkLst>
            <pc:docMk/>
            <pc:sldMk cId="2168865385" sldId="442"/>
            <ac:picMk id="4" creationId="{2994CD0A-2938-4FBF-BCB3-96FF898BF1F2}"/>
          </ac:picMkLst>
        </pc:picChg>
      </pc:sldChg>
    </pc:docChg>
  </pc:docChgLst>
  <pc:docChgLst>
    <pc:chgData name="강환수" userId="f1cac8d9-9172-4d6c-9b10-74cb51d57900" providerId="ADAL" clId="{55796A64-7DCA-478E-AF23-EF19F05AA700}"/>
    <pc:docChg chg="custSel addSld delSld modSld sldOrd">
      <pc:chgData name="강환수" userId="f1cac8d9-9172-4d6c-9b10-74cb51d57900" providerId="ADAL" clId="{55796A64-7DCA-478E-AF23-EF19F05AA700}" dt="2022-05-22T07:41:31.129" v="951" actId="1036"/>
      <pc:docMkLst>
        <pc:docMk/>
      </pc:docMkLst>
      <pc:sldChg chg="modSp">
        <pc:chgData name="강환수" userId="f1cac8d9-9172-4d6c-9b10-74cb51d57900" providerId="ADAL" clId="{55796A64-7DCA-478E-AF23-EF19F05AA700}" dt="2022-05-22T07:41:31.129" v="951" actId="1036"/>
        <pc:sldMkLst>
          <pc:docMk/>
          <pc:sldMk cId="0" sldId="256"/>
        </pc:sldMkLst>
        <pc:spChg chg="mod">
          <ac:chgData name="강환수" userId="f1cac8d9-9172-4d6c-9b10-74cb51d57900" providerId="ADAL" clId="{55796A64-7DCA-478E-AF23-EF19F05AA700}" dt="2022-05-22T07:41:31.129" v="951" actId="1036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">
        <pc:chgData name="강환수" userId="f1cac8d9-9172-4d6c-9b10-74cb51d57900" providerId="ADAL" clId="{55796A64-7DCA-478E-AF23-EF19F05AA700}" dt="2022-05-22T07:05:36" v="548" actId="6549"/>
        <pc:sldMkLst>
          <pc:docMk/>
          <pc:sldMk cId="0" sldId="269"/>
        </pc:sldMkLst>
        <pc:spChg chg="mod">
          <ac:chgData name="강환수" userId="f1cac8d9-9172-4d6c-9b10-74cb51d57900" providerId="ADAL" clId="{55796A64-7DCA-478E-AF23-EF19F05AA700}" dt="2022-05-22T07:04:53.431" v="475" actId="1036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55796A64-7DCA-478E-AF23-EF19F05AA700}" dt="2022-05-22T07:04:53.431" v="475" actId="1036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55796A64-7DCA-478E-AF23-EF19F05AA700}" dt="2022-05-22T07:04:53.431" v="475" actId="103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55796A64-7DCA-478E-AF23-EF19F05AA700}" dt="2022-05-22T07:04:53.431" v="475" actId="1036"/>
          <ac:spMkLst>
            <pc:docMk/>
            <pc:sldMk cId="0" sldId="269"/>
            <ac:spMk id="30" creationId="{00000000-0000-0000-0000-000000000000}"/>
          </ac:spMkLst>
        </pc:spChg>
        <pc:spChg chg="add mod">
          <ac:chgData name="강환수" userId="f1cac8d9-9172-4d6c-9b10-74cb51d57900" providerId="ADAL" clId="{55796A64-7DCA-478E-AF23-EF19F05AA700}" dt="2022-05-22T07:05:36" v="548" actId="6549"/>
          <ac:spMkLst>
            <pc:docMk/>
            <pc:sldMk cId="0" sldId="269"/>
            <ac:spMk id="33" creationId="{116EB19E-BCE0-499E-8E2C-0034D7C928C9}"/>
          </ac:spMkLst>
        </pc:spChg>
        <pc:spChg chg="del">
          <ac:chgData name="강환수" userId="f1cac8d9-9172-4d6c-9b10-74cb51d57900" providerId="ADAL" clId="{55796A64-7DCA-478E-AF23-EF19F05AA700}" dt="2022-05-22T07:04:46.613" v="467" actId="478"/>
          <ac:spMkLst>
            <pc:docMk/>
            <pc:sldMk cId="0" sldId="269"/>
            <ac:spMk id="40" creationId="{08A59B5F-931C-4EBB-98BD-BD8EFB7F664F}"/>
          </ac:spMkLst>
        </pc:spChg>
        <pc:cxnChg chg="mod">
          <ac:chgData name="강환수" userId="f1cac8d9-9172-4d6c-9b10-74cb51d57900" providerId="ADAL" clId="{55796A64-7DCA-478E-AF23-EF19F05AA700}" dt="2022-05-22T07:04:53.431" v="475" actId="1036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55796A64-7DCA-478E-AF23-EF19F05AA700}" dt="2022-05-22T07:04:53.431" v="475" actId="1036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55796A64-7DCA-478E-AF23-EF19F05AA700}" dt="2022-05-22T07:04:53.431" v="475" actId="1036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55796A64-7DCA-478E-AF23-EF19F05AA700}" dt="2022-05-22T07:04:53.431" v="475" actId="1036"/>
          <ac:cxnSpMkLst>
            <pc:docMk/>
            <pc:sldMk cId="0" sldId="269"/>
            <ac:cxnSpMk id="32" creationId="{00000000-0000-0000-0000-000000000000}"/>
          </ac:cxnSpMkLst>
        </pc:cxnChg>
        <pc:cxnChg chg="add mod">
          <ac:chgData name="강환수" userId="f1cac8d9-9172-4d6c-9b10-74cb51d57900" providerId="ADAL" clId="{55796A64-7DCA-478E-AF23-EF19F05AA700}" dt="2022-05-22T07:05:25.193" v="511" actId="1035"/>
          <ac:cxnSpMkLst>
            <pc:docMk/>
            <pc:sldMk cId="0" sldId="269"/>
            <ac:cxnSpMk id="41" creationId="{C1FCBF32-E9A3-4176-84EE-C2C4421BE230}"/>
          </ac:cxnSpMkLst>
        </pc:cxnChg>
      </pc:sldChg>
      <pc:sldChg chg="modSp">
        <pc:chgData name="강환수" userId="f1cac8d9-9172-4d6c-9b10-74cb51d57900" providerId="ADAL" clId="{55796A64-7DCA-478E-AF23-EF19F05AA700}" dt="2022-05-22T07:05:48.224" v="550" actId="6549"/>
        <pc:sldMkLst>
          <pc:docMk/>
          <pc:sldMk cId="2783549036" sldId="373"/>
        </pc:sldMkLst>
        <pc:spChg chg="mod">
          <ac:chgData name="강환수" userId="f1cac8d9-9172-4d6c-9b10-74cb51d57900" providerId="ADAL" clId="{55796A64-7DCA-478E-AF23-EF19F05AA700}" dt="2022-05-22T07:05:48.224" v="550" actId="6549"/>
          <ac:spMkLst>
            <pc:docMk/>
            <pc:sldMk cId="2783549036" sldId="373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55796A64-7DCA-478E-AF23-EF19F05AA700}" dt="2022-05-22T07:39:35.995" v="927"/>
        <pc:sldMkLst>
          <pc:docMk/>
          <pc:sldMk cId="199255989" sldId="434"/>
        </pc:sldMkLst>
        <pc:spChg chg="mod">
          <ac:chgData name="강환수" userId="f1cac8d9-9172-4d6c-9b10-74cb51d57900" providerId="ADAL" clId="{55796A64-7DCA-478E-AF23-EF19F05AA700}" dt="2022-05-22T07:39:35.995" v="927"/>
          <ac:spMkLst>
            <pc:docMk/>
            <pc:sldMk cId="199255989" sldId="434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55796A64-7DCA-478E-AF23-EF19F05AA700}" dt="2022-05-22T07:40:09.478" v="931" actId="6549"/>
        <pc:sldMkLst>
          <pc:docMk/>
          <pc:sldMk cId="3540843195" sldId="443"/>
        </pc:sldMkLst>
        <pc:spChg chg="mod">
          <ac:chgData name="강환수" userId="f1cac8d9-9172-4d6c-9b10-74cb51d57900" providerId="ADAL" clId="{55796A64-7DCA-478E-AF23-EF19F05AA700}" dt="2022-05-22T07:40:09.478" v="931" actId="6549"/>
          <ac:spMkLst>
            <pc:docMk/>
            <pc:sldMk cId="3540843195" sldId="443"/>
            <ac:spMk id="2" creationId="{A1E8884C-776F-4B67-91A4-4CB8F3F7C4FA}"/>
          </ac:spMkLst>
        </pc:spChg>
      </pc:sldChg>
      <pc:sldChg chg="addSp modSp add ord">
        <pc:chgData name="강환수" userId="f1cac8d9-9172-4d6c-9b10-74cb51d57900" providerId="ADAL" clId="{55796A64-7DCA-478E-AF23-EF19F05AA700}" dt="2022-05-22T07:26:37.226" v="736"/>
        <pc:sldMkLst>
          <pc:docMk/>
          <pc:sldMk cId="2217396424" sldId="444"/>
        </pc:sldMkLst>
        <pc:spChg chg="mod">
          <ac:chgData name="강환수" userId="f1cac8d9-9172-4d6c-9b10-74cb51d57900" providerId="ADAL" clId="{55796A64-7DCA-478E-AF23-EF19F05AA700}" dt="2022-05-22T07:26:37.226" v="736"/>
          <ac:spMkLst>
            <pc:docMk/>
            <pc:sldMk cId="2217396424" sldId="444"/>
            <ac:spMk id="2" creationId="{7C5A0CE7-F309-4F9A-8E45-ACAE8FD1764D}"/>
          </ac:spMkLst>
        </pc:spChg>
        <pc:spChg chg="add mod">
          <ac:chgData name="강환수" userId="f1cac8d9-9172-4d6c-9b10-74cb51d57900" providerId="ADAL" clId="{55796A64-7DCA-478E-AF23-EF19F05AA700}" dt="2022-05-22T07:25:17.127" v="672" actId="1076"/>
          <ac:spMkLst>
            <pc:docMk/>
            <pc:sldMk cId="2217396424" sldId="444"/>
            <ac:spMk id="4" creationId="{7D233433-CD6E-43AF-B204-841724DDDFA6}"/>
          </ac:spMkLst>
        </pc:spChg>
      </pc:sldChg>
      <pc:sldChg chg="addSp modSp add ord">
        <pc:chgData name="강환수" userId="f1cac8d9-9172-4d6c-9b10-74cb51d57900" providerId="ADAL" clId="{55796A64-7DCA-478E-AF23-EF19F05AA700}" dt="2022-05-22T06:45:00.698" v="249" actId="1036"/>
        <pc:sldMkLst>
          <pc:docMk/>
          <pc:sldMk cId="3905419876" sldId="445"/>
        </pc:sldMkLst>
        <pc:spChg chg="mod">
          <ac:chgData name="강환수" userId="f1cac8d9-9172-4d6c-9b10-74cb51d57900" providerId="ADAL" clId="{55796A64-7DCA-478E-AF23-EF19F05AA700}" dt="2022-05-22T06:44:42.501" v="222" actId="6549"/>
          <ac:spMkLst>
            <pc:docMk/>
            <pc:sldMk cId="3905419876" sldId="445"/>
            <ac:spMk id="2" creationId="{3E1F9432-69F4-4959-B03D-0EEFBDB11E17}"/>
          </ac:spMkLst>
        </pc:spChg>
        <pc:spChg chg="mod">
          <ac:chgData name="강환수" userId="f1cac8d9-9172-4d6c-9b10-74cb51d57900" providerId="ADAL" clId="{55796A64-7DCA-478E-AF23-EF19F05AA700}" dt="2022-05-22T06:44:51.877" v="244" actId="20577"/>
          <ac:spMkLst>
            <pc:docMk/>
            <pc:sldMk cId="3905419876" sldId="445"/>
            <ac:spMk id="3" creationId="{41FCEB37-8F0D-4131-8C91-0CB6022F55AF}"/>
          </ac:spMkLst>
        </pc:spChg>
        <pc:spChg chg="add mod">
          <ac:chgData name="강환수" userId="f1cac8d9-9172-4d6c-9b10-74cb51d57900" providerId="ADAL" clId="{55796A64-7DCA-478E-AF23-EF19F05AA700}" dt="2022-05-22T06:45:00.698" v="249" actId="1036"/>
          <ac:spMkLst>
            <pc:docMk/>
            <pc:sldMk cId="3905419876" sldId="445"/>
            <ac:spMk id="4" creationId="{5A2B05CD-C400-45CC-9FE8-FD2D0919A3F7}"/>
          </ac:spMkLst>
        </pc:spChg>
      </pc:sldChg>
      <pc:sldChg chg="modSp add">
        <pc:chgData name="강환수" userId="f1cac8d9-9172-4d6c-9b10-74cb51d57900" providerId="ADAL" clId="{55796A64-7DCA-478E-AF23-EF19F05AA700}" dt="2022-05-22T06:42:45.273" v="67" actId="20577"/>
        <pc:sldMkLst>
          <pc:docMk/>
          <pc:sldMk cId="2517045578" sldId="446"/>
        </pc:sldMkLst>
        <pc:spChg chg="mod">
          <ac:chgData name="강환수" userId="f1cac8d9-9172-4d6c-9b10-74cb51d57900" providerId="ADAL" clId="{55796A64-7DCA-478E-AF23-EF19F05AA700}" dt="2022-05-22T06:42:45.273" v="67" actId="20577"/>
          <ac:spMkLst>
            <pc:docMk/>
            <pc:sldMk cId="2517045578" sldId="446"/>
            <ac:spMk id="25" creationId="{00000000-0000-0000-0000-000000000000}"/>
          </ac:spMkLst>
        </pc:spChg>
      </pc:sldChg>
      <pc:sldChg chg="modSp add ord">
        <pc:chgData name="강환수" userId="f1cac8d9-9172-4d6c-9b10-74cb51d57900" providerId="ADAL" clId="{55796A64-7DCA-478E-AF23-EF19F05AA700}" dt="2022-05-22T06:44:06.318" v="177" actId="20577"/>
        <pc:sldMkLst>
          <pc:docMk/>
          <pc:sldMk cId="140316035" sldId="447"/>
        </pc:sldMkLst>
        <pc:spChg chg="mod">
          <ac:chgData name="강환수" userId="f1cac8d9-9172-4d6c-9b10-74cb51d57900" providerId="ADAL" clId="{55796A64-7DCA-478E-AF23-EF19F05AA700}" dt="2022-05-22T06:44:06.318" v="177" actId="20577"/>
          <ac:spMkLst>
            <pc:docMk/>
            <pc:sldMk cId="140316035" sldId="447"/>
            <ac:spMk id="2" creationId="{70A50F7A-CD39-4BF3-998A-62BF5127B945}"/>
          </ac:spMkLst>
        </pc:spChg>
        <pc:spChg chg="mod">
          <ac:chgData name="강환수" userId="f1cac8d9-9172-4d6c-9b10-74cb51d57900" providerId="ADAL" clId="{55796A64-7DCA-478E-AF23-EF19F05AA700}" dt="2022-05-22T06:43:27.959" v="86"/>
          <ac:spMkLst>
            <pc:docMk/>
            <pc:sldMk cId="140316035" sldId="447"/>
            <ac:spMk id="3" creationId="{4BADA9BE-2BF1-4487-A861-FFAD7FFA1614}"/>
          </ac:spMkLst>
        </pc:spChg>
      </pc:sldChg>
      <pc:sldChg chg="addSp modSp add">
        <pc:chgData name="강환수" userId="f1cac8d9-9172-4d6c-9b10-74cb51d57900" providerId="ADAL" clId="{55796A64-7DCA-478E-AF23-EF19F05AA700}" dt="2022-05-22T06:46:41.859" v="281"/>
        <pc:sldMkLst>
          <pc:docMk/>
          <pc:sldMk cId="3243543751" sldId="448"/>
        </pc:sldMkLst>
        <pc:spChg chg="mod">
          <ac:chgData name="강환수" userId="f1cac8d9-9172-4d6c-9b10-74cb51d57900" providerId="ADAL" clId="{55796A64-7DCA-478E-AF23-EF19F05AA700}" dt="2022-05-22T06:46:41.859" v="281"/>
          <ac:spMkLst>
            <pc:docMk/>
            <pc:sldMk cId="3243543751" sldId="448"/>
            <ac:spMk id="2" creationId="{1AFA12F7-EDEF-489F-9590-1800E738C302}"/>
          </ac:spMkLst>
        </pc:spChg>
        <pc:spChg chg="add mod">
          <ac:chgData name="강환수" userId="f1cac8d9-9172-4d6c-9b10-74cb51d57900" providerId="ADAL" clId="{55796A64-7DCA-478E-AF23-EF19F05AA700}" dt="2022-05-22T06:46:32.397" v="254" actId="1076"/>
          <ac:spMkLst>
            <pc:docMk/>
            <pc:sldMk cId="3243543751" sldId="448"/>
            <ac:spMk id="4" creationId="{28BC0621-159A-48DD-AC94-B8E72C6CB767}"/>
          </ac:spMkLst>
        </pc:spChg>
      </pc:sldChg>
      <pc:sldChg chg="addSp modSp add">
        <pc:chgData name="강환수" userId="f1cac8d9-9172-4d6c-9b10-74cb51d57900" providerId="ADAL" clId="{55796A64-7DCA-478E-AF23-EF19F05AA700}" dt="2022-05-22T06:52:01.876" v="323" actId="6549"/>
        <pc:sldMkLst>
          <pc:docMk/>
          <pc:sldMk cId="3725270661" sldId="449"/>
        </pc:sldMkLst>
        <pc:spChg chg="mod">
          <ac:chgData name="강환수" userId="f1cac8d9-9172-4d6c-9b10-74cb51d57900" providerId="ADAL" clId="{55796A64-7DCA-478E-AF23-EF19F05AA700}" dt="2022-05-22T06:52:01.876" v="323" actId="6549"/>
          <ac:spMkLst>
            <pc:docMk/>
            <pc:sldMk cId="3725270661" sldId="449"/>
            <ac:spMk id="2" creationId="{C90DBB84-0931-4673-ADB3-EC2C3C558623}"/>
          </ac:spMkLst>
        </pc:spChg>
        <pc:spChg chg="add mod">
          <ac:chgData name="강환수" userId="f1cac8d9-9172-4d6c-9b10-74cb51d57900" providerId="ADAL" clId="{55796A64-7DCA-478E-AF23-EF19F05AA700}" dt="2022-05-22T06:51:49.640" v="293" actId="1076"/>
          <ac:spMkLst>
            <pc:docMk/>
            <pc:sldMk cId="3725270661" sldId="449"/>
            <ac:spMk id="4" creationId="{324525D1-4A8E-4135-AE18-879BF2042BBE}"/>
          </ac:spMkLst>
        </pc:spChg>
      </pc:sldChg>
      <pc:sldChg chg="addSp modSp add">
        <pc:chgData name="강환수" userId="f1cac8d9-9172-4d6c-9b10-74cb51d57900" providerId="ADAL" clId="{55796A64-7DCA-478E-AF23-EF19F05AA700}" dt="2022-05-22T07:00:48.100" v="466" actId="20577"/>
        <pc:sldMkLst>
          <pc:docMk/>
          <pc:sldMk cId="920987005" sldId="450"/>
        </pc:sldMkLst>
        <pc:spChg chg="mod">
          <ac:chgData name="강환수" userId="f1cac8d9-9172-4d6c-9b10-74cb51d57900" providerId="ADAL" clId="{55796A64-7DCA-478E-AF23-EF19F05AA700}" dt="2022-05-22T07:00:48.100" v="466" actId="20577"/>
          <ac:spMkLst>
            <pc:docMk/>
            <pc:sldMk cId="920987005" sldId="450"/>
            <ac:spMk id="2" creationId="{6FA45D42-366E-4045-A182-ECD7956AD6B6}"/>
          </ac:spMkLst>
        </pc:spChg>
        <pc:picChg chg="add mod">
          <ac:chgData name="강환수" userId="f1cac8d9-9172-4d6c-9b10-74cb51d57900" providerId="ADAL" clId="{55796A64-7DCA-478E-AF23-EF19F05AA700}" dt="2022-05-22T06:53:39.548" v="329" actId="1076"/>
          <ac:picMkLst>
            <pc:docMk/>
            <pc:sldMk cId="920987005" sldId="450"/>
            <ac:picMk id="4" creationId="{F45F7D4E-5C47-438B-B8AA-8D4AF5DDDE5B}"/>
          </ac:picMkLst>
        </pc:picChg>
      </pc:sldChg>
      <pc:sldChg chg="addSp modSp add">
        <pc:chgData name="강환수" userId="f1cac8d9-9172-4d6c-9b10-74cb51d57900" providerId="ADAL" clId="{55796A64-7DCA-478E-AF23-EF19F05AA700}" dt="2022-05-22T07:00:31.502" v="428"/>
        <pc:sldMkLst>
          <pc:docMk/>
          <pc:sldMk cId="345194940" sldId="451"/>
        </pc:sldMkLst>
        <pc:spChg chg="mod">
          <ac:chgData name="강환수" userId="f1cac8d9-9172-4d6c-9b10-74cb51d57900" providerId="ADAL" clId="{55796A64-7DCA-478E-AF23-EF19F05AA700}" dt="2022-05-22T07:00:31.502" v="428"/>
          <ac:spMkLst>
            <pc:docMk/>
            <pc:sldMk cId="345194940" sldId="451"/>
            <ac:spMk id="2" creationId="{B3DE6EC9-FF6D-4F37-9F22-09C2587154A1}"/>
          </ac:spMkLst>
        </pc:spChg>
        <pc:spChg chg="add mod">
          <ac:chgData name="강환수" userId="f1cac8d9-9172-4d6c-9b10-74cb51d57900" providerId="ADAL" clId="{55796A64-7DCA-478E-AF23-EF19F05AA700}" dt="2022-05-22T06:58:40.526" v="338" actId="14100"/>
          <ac:spMkLst>
            <pc:docMk/>
            <pc:sldMk cId="345194940" sldId="451"/>
            <ac:spMk id="4" creationId="{7A23D780-31A0-4111-ACCD-50BE04B2C03F}"/>
          </ac:spMkLst>
        </pc:spChg>
      </pc:sldChg>
      <pc:sldChg chg="addSp modSp add">
        <pc:chgData name="강환수" userId="f1cac8d9-9172-4d6c-9b10-74cb51d57900" providerId="ADAL" clId="{55796A64-7DCA-478E-AF23-EF19F05AA700}" dt="2022-05-22T07:00:18.204" v="400" actId="6549"/>
        <pc:sldMkLst>
          <pc:docMk/>
          <pc:sldMk cId="1937996142" sldId="452"/>
        </pc:sldMkLst>
        <pc:spChg chg="mod">
          <ac:chgData name="강환수" userId="f1cac8d9-9172-4d6c-9b10-74cb51d57900" providerId="ADAL" clId="{55796A64-7DCA-478E-AF23-EF19F05AA700}" dt="2022-05-22T07:00:07.853" v="370" actId="6549"/>
          <ac:spMkLst>
            <pc:docMk/>
            <pc:sldMk cId="1937996142" sldId="452"/>
            <ac:spMk id="2" creationId="{62C14138-26A9-49D5-8054-55903B41EA15}"/>
          </ac:spMkLst>
        </pc:spChg>
        <pc:spChg chg="mod">
          <ac:chgData name="강환수" userId="f1cac8d9-9172-4d6c-9b10-74cb51d57900" providerId="ADAL" clId="{55796A64-7DCA-478E-AF23-EF19F05AA700}" dt="2022-05-22T07:00:18.204" v="400" actId="6549"/>
          <ac:spMkLst>
            <pc:docMk/>
            <pc:sldMk cId="1937996142" sldId="452"/>
            <ac:spMk id="3" creationId="{1FB763C2-C7B8-4BC6-9BF0-38F7F27641AA}"/>
          </ac:spMkLst>
        </pc:spChg>
        <pc:picChg chg="add mod">
          <ac:chgData name="강환수" userId="f1cac8d9-9172-4d6c-9b10-74cb51d57900" providerId="ADAL" clId="{55796A64-7DCA-478E-AF23-EF19F05AA700}" dt="2022-05-22T07:00:11.267" v="374" actId="1036"/>
          <ac:picMkLst>
            <pc:docMk/>
            <pc:sldMk cId="1937996142" sldId="452"/>
            <ac:picMk id="4" creationId="{C8F95D9D-D04E-4713-86B9-B3CAE94EC5C2}"/>
          </ac:picMkLst>
        </pc:picChg>
      </pc:sldChg>
      <pc:sldChg chg="modSp add">
        <pc:chgData name="강환수" userId="f1cac8d9-9172-4d6c-9b10-74cb51d57900" providerId="ADAL" clId="{55796A64-7DCA-478E-AF23-EF19F05AA700}" dt="2022-05-22T07:14:57.979" v="555" actId="6549"/>
        <pc:sldMkLst>
          <pc:docMk/>
          <pc:sldMk cId="2965599094" sldId="486"/>
        </pc:sldMkLst>
        <pc:spChg chg="mod">
          <ac:chgData name="강환수" userId="f1cac8d9-9172-4d6c-9b10-74cb51d57900" providerId="ADAL" clId="{55796A64-7DCA-478E-AF23-EF19F05AA700}" dt="2022-05-22T07:14:57.979" v="555" actId="6549"/>
          <ac:spMkLst>
            <pc:docMk/>
            <pc:sldMk cId="2965599094" sldId="486"/>
            <ac:spMk id="2" creationId="{94924CF6-9585-4DC7-B671-03016B57D2C8}"/>
          </ac:spMkLst>
        </pc:spChg>
      </pc:sldChg>
      <pc:sldChg chg="add">
        <pc:chgData name="강환수" userId="f1cac8d9-9172-4d6c-9b10-74cb51d57900" providerId="ADAL" clId="{55796A64-7DCA-478E-AF23-EF19F05AA700}" dt="2022-05-22T07:10:42.829" v="551"/>
        <pc:sldMkLst>
          <pc:docMk/>
          <pc:sldMk cId="658113880" sldId="487"/>
        </pc:sldMkLst>
      </pc:sldChg>
      <pc:sldChg chg="add">
        <pc:chgData name="강환수" userId="f1cac8d9-9172-4d6c-9b10-74cb51d57900" providerId="ADAL" clId="{55796A64-7DCA-478E-AF23-EF19F05AA700}" dt="2022-05-22T07:10:42.829" v="551"/>
        <pc:sldMkLst>
          <pc:docMk/>
          <pc:sldMk cId="165512761" sldId="488"/>
        </pc:sldMkLst>
      </pc:sldChg>
      <pc:sldChg chg="add">
        <pc:chgData name="강환수" userId="f1cac8d9-9172-4d6c-9b10-74cb51d57900" providerId="ADAL" clId="{55796A64-7DCA-478E-AF23-EF19F05AA700}" dt="2022-05-22T07:10:42.829" v="551"/>
        <pc:sldMkLst>
          <pc:docMk/>
          <pc:sldMk cId="292129990" sldId="489"/>
        </pc:sldMkLst>
      </pc:sldChg>
      <pc:sldChg chg="modSp add ord">
        <pc:chgData name="강환수" userId="f1cac8d9-9172-4d6c-9b10-74cb51d57900" providerId="ADAL" clId="{55796A64-7DCA-478E-AF23-EF19F05AA700}" dt="2022-05-22T07:35:03.734" v="838"/>
        <pc:sldMkLst>
          <pc:docMk/>
          <pc:sldMk cId="3541895237" sldId="490"/>
        </pc:sldMkLst>
        <pc:spChg chg="mod">
          <ac:chgData name="강환수" userId="f1cac8d9-9172-4d6c-9b10-74cb51d57900" providerId="ADAL" clId="{55796A64-7DCA-478E-AF23-EF19F05AA700}" dt="2022-05-22T07:35:03.734" v="838"/>
          <ac:spMkLst>
            <pc:docMk/>
            <pc:sldMk cId="3541895237" sldId="490"/>
            <ac:spMk id="2" creationId="{01E5C17B-54D3-4AED-BB1C-7B16E4522758}"/>
          </ac:spMkLst>
        </pc:spChg>
        <pc:picChg chg="mod">
          <ac:chgData name="강환수" userId="f1cac8d9-9172-4d6c-9b10-74cb51d57900" providerId="ADAL" clId="{55796A64-7DCA-478E-AF23-EF19F05AA700}" dt="2022-05-22T07:34:54.745" v="814" actId="1035"/>
          <ac:picMkLst>
            <pc:docMk/>
            <pc:sldMk cId="3541895237" sldId="490"/>
            <ac:picMk id="4" creationId="{E8FFDA1D-4F26-4DD6-985B-8920E2F6FFD2}"/>
          </ac:picMkLst>
        </pc:picChg>
      </pc:sldChg>
      <pc:sldChg chg="modSp add ord">
        <pc:chgData name="강환수" userId="f1cac8d9-9172-4d6c-9b10-74cb51d57900" providerId="ADAL" clId="{55796A64-7DCA-478E-AF23-EF19F05AA700}" dt="2022-05-22T07:15:44.411" v="661" actId="20577"/>
        <pc:sldMkLst>
          <pc:docMk/>
          <pc:sldMk cId="3432579282" sldId="491"/>
        </pc:sldMkLst>
        <pc:spChg chg="mod">
          <ac:chgData name="강환수" userId="f1cac8d9-9172-4d6c-9b10-74cb51d57900" providerId="ADAL" clId="{55796A64-7DCA-478E-AF23-EF19F05AA700}" dt="2022-05-22T07:15:44.411" v="661" actId="20577"/>
          <ac:spMkLst>
            <pc:docMk/>
            <pc:sldMk cId="3432579282" sldId="491"/>
            <ac:spMk id="2" creationId="{9B46CB90-B865-49D5-BBEC-C86F55607BEE}"/>
          </ac:spMkLst>
        </pc:spChg>
      </pc:sldChg>
      <pc:sldChg chg="modSp add">
        <pc:chgData name="강환수" userId="f1cac8d9-9172-4d6c-9b10-74cb51d57900" providerId="ADAL" clId="{55796A64-7DCA-478E-AF23-EF19F05AA700}" dt="2022-05-22T07:27:10.116" v="804" actId="6549"/>
        <pc:sldMkLst>
          <pc:docMk/>
          <pc:sldMk cId="1743300192" sldId="492"/>
        </pc:sldMkLst>
        <pc:spChg chg="mod">
          <ac:chgData name="강환수" userId="f1cac8d9-9172-4d6c-9b10-74cb51d57900" providerId="ADAL" clId="{55796A64-7DCA-478E-AF23-EF19F05AA700}" dt="2022-05-22T07:27:10.116" v="804" actId="6549"/>
          <ac:spMkLst>
            <pc:docMk/>
            <pc:sldMk cId="1743300192" sldId="492"/>
            <ac:spMk id="2" creationId="{7C5A0CE7-F309-4F9A-8E45-ACAE8FD1764D}"/>
          </ac:spMkLst>
        </pc:spChg>
        <pc:spChg chg="mod">
          <ac:chgData name="강환수" userId="f1cac8d9-9172-4d6c-9b10-74cb51d57900" providerId="ADAL" clId="{55796A64-7DCA-478E-AF23-EF19F05AA700}" dt="2022-05-22T07:25:47.176" v="676" actId="1035"/>
          <ac:spMkLst>
            <pc:docMk/>
            <pc:sldMk cId="1743300192" sldId="492"/>
            <ac:spMk id="4" creationId="{7D233433-CD6E-43AF-B204-841724DDDFA6}"/>
          </ac:spMkLst>
        </pc:spChg>
      </pc:sldChg>
      <pc:sldChg chg="addSp modSp add">
        <pc:chgData name="강환수" userId="f1cac8d9-9172-4d6c-9b10-74cb51d57900" providerId="ADAL" clId="{55796A64-7DCA-478E-AF23-EF19F05AA700}" dt="2022-05-22T07:39:12.412" v="904" actId="1076"/>
        <pc:sldMkLst>
          <pc:docMk/>
          <pc:sldMk cId="3800928946" sldId="493"/>
        </pc:sldMkLst>
        <pc:spChg chg="mod">
          <ac:chgData name="강환수" userId="f1cac8d9-9172-4d6c-9b10-74cb51d57900" providerId="ADAL" clId="{55796A64-7DCA-478E-AF23-EF19F05AA700}" dt="2022-05-22T07:37:09.363" v="876" actId="20577"/>
          <ac:spMkLst>
            <pc:docMk/>
            <pc:sldMk cId="3800928946" sldId="493"/>
            <ac:spMk id="2" creationId="{082F996F-C22F-4B0F-84F6-DA156D9ABC44}"/>
          </ac:spMkLst>
        </pc:spChg>
        <pc:spChg chg="mod">
          <ac:chgData name="강환수" userId="f1cac8d9-9172-4d6c-9b10-74cb51d57900" providerId="ADAL" clId="{55796A64-7DCA-478E-AF23-EF19F05AA700}" dt="2022-05-22T07:36:11.493" v="868" actId="15"/>
          <ac:spMkLst>
            <pc:docMk/>
            <pc:sldMk cId="3800928946" sldId="493"/>
            <ac:spMk id="3" creationId="{25A7A7FE-B854-4BF2-83E6-2674E6B30769}"/>
          </ac:spMkLst>
        </pc:spChg>
        <pc:spChg chg="add mod">
          <ac:chgData name="강환수" userId="f1cac8d9-9172-4d6c-9b10-74cb51d57900" providerId="ADAL" clId="{55796A64-7DCA-478E-AF23-EF19F05AA700}" dt="2022-05-22T07:39:12.412" v="904" actId="1076"/>
          <ac:spMkLst>
            <pc:docMk/>
            <pc:sldMk cId="3800928946" sldId="493"/>
            <ac:spMk id="4" creationId="{651F0513-111C-44D4-9572-452BC9267739}"/>
          </ac:spMkLst>
        </pc:spChg>
      </pc:sldChg>
      <pc:sldChg chg="addSp delSp modSp add setBg">
        <pc:chgData name="강환수" userId="f1cac8d9-9172-4d6c-9b10-74cb51d57900" providerId="ADAL" clId="{55796A64-7DCA-478E-AF23-EF19F05AA700}" dt="2022-05-22T07:37:44.157" v="890" actId="15"/>
        <pc:sldMkLst>
          <pc:docMk/>
          <pc:sldMk cId="3463243403" sldId="494"/>
        </pc:sldMkLst>
        <pc:spChg chg="mod">
          <ac:chgData name="강환수" userId="f1cac8d9-9172-4d6c-9b10-74cb51d57900" providerId="ADAL" clId="{55796A64-7DCA-478E-AF23-EF19F05AA700}" dt="2022-05-22T07:37:22.940" v="882" actId="6549"/>
          <ac:spMkLst>
            <pc:docMk/>
            <pc:sldMk cId="3463243403" sldId="494"/>
            <ac:spMk id="2" creationId="{0DDDE375-6E9F-4004-986A-1E808472CCFC}"/>
          </ac:spMkLst>
        </pc:spChg>
        <pc:spChg chg="add del mod">
          <ac:chgData name="강환수" userId="f1cac8d9-9172-4d6c-9b10-74cb51d57900" providerId="ADAL" clId="{55796A64-7DCA-478E-AF23-EF19F05AA700}" dt="2022-05-22T07:37:44.157" v="890" actId="15"/>
          <ac:spMkLst>
            <pc:docMk/>
            <pc:sldMk cId="3463243403" sldId="494"/>
            <ac:spMk id="3" creationId="{0F86ABC8-0B22-4AC1-AFFC-87EFA7F80FA4}"/>
          </ac:spMkLst>
        </pc:spChg>
        <pc:spChg chg="add del">
          <ac:chgData name="강환수" userId="f1cac8d9-9172-4d6c-9b10-74cb51d57900" providerId="ADAL" clId="{55796A64-7DCA-478E-AF23-EF19F05AA700}" dt="2022-05-22T07:36:57.745" v="870"/>
          <ac:spMkLst>
            <pc:docMk/>
            <pc:sldMk cId="3463243403" sldId="494"/>
            <ac:spMk id="4" creationId="{8EBFF24A-B88E-4072-80BA-0390A988644A}"/>
          </ac:spMkLst>
        </pc:spChg>
      </pc:sldChg>
      <pc:sldChg chg="modSp add">
        <pc:chgData name="강환수" userId="f1cac8d9-9172-4d6c-9b10-74cb51d57900" providerId="ADAL" clId="{55796A64-7DCA-478E-AF23-EF19F05AA700}" dt="2022-05-22T07:38:47.595" v="899" actId="6549"/>
        <pc:sldMkLst>
          <pc:docMk/>
          <pc:sldMk cId="2320220576" sldId="495"/>
        </pc:sldMkLst>
        <pc:spChg chg="mod">
          <ac:chgData name="강환수" userId="f1cac8d9-9172-4d6c-9b10-74cb51d57900" providerId="ADAL" clId="{55796A64-7DCA-478E-AF23-EF19F05AA700}" dt="2022-05-22T07:37:19.788" v="880" actId="20577"/>
          <ac:spMkLst>
            <pc:docMk/>
            <pc:sldMk cId="2320220576" sldId="495"/>
            <ac:spMk id="2" creationId="{5E8E0635-047E-47F5-B80C-1886C73E29B8}"/>
          </ac:spMkLst>
        </pc:spChg>
        <pc:spChg chg="mod">
          <ac:chgData name="강환수" userId="f1cac8d9-9172-4d6c-9b10-74cb51d57900" providerId="ADAL" clId="{55796A64-7DCA-478E-AF23-EF19F05AA700}" dt="2022-05-22T07:38:47.595" v="899" actId="6549"/>
          <ac:spMkLst>
            <pc:docMk/>
            <pc:sldMk cId="2320220576" sldId="495"/>
            <ac:spMk id="3" creationId="{D002DE5F-FAB5-4032-ABF0-C15696BEA6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realpython/python-basics-exerci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wilfredinni/python-cheatshee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byexample/practice_python_projects" TargetMode="External"/><Relationship Id="rId2" Type="http://schemas.openxmlformats.org/officeDocument/2006/relationships/hyperlink" Target="https://github.com/Shahrayar123/Python-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World/python-mini-projects" TargetMode="External"/><Relationship Id="rId2" Type="http://schemas.openxmlformats.org/officeDocument/2006/relationships/hyperlink" Target="https://github.com/mrdbourke/python-list-comprehensions-tutoria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ai7dnn/my01.git" TargetMode="External"/><Relationship Id="rId2" Type="http://schemas.openxmlformats.org/officeDocument/2006/relationships/hyperlink" Target="https://github.com/ai7dnn/my01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09945"/>
            <a:ext cx="4871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기본 활용과 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지역저장소와 연동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E6EC9-FF6D-4F37-9F22-09C258715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연동 후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4D1BD-64BE-4945-869B-15A36839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23D780-31A0-4111-ACCD-50BE04B2C03F}"/>
              </a:ext>
            </a:extLst>
          </p:cNvPr>
          <p:cNvSpPr/>
          <p:nvPr/>
        </p:nvSpPr>
        <p:spPr>
          <a:xfrm>
            <a:off x="1525748" y="1229522"/>
            <a:ext cx="821343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https://github.com/ai7dnn/chapter1-basic.git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https://github.com/ai7dnn/chapter1-basic.git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https://github.com/ai7dnn/chapter1-basic.git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origin master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248 bytes | 248.00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https://github.com/ai7dnn/chapter1-basic.git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master -&gt; master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51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4138-26A9-49D5-8054-55903B41E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763C2-C7B8-4BC6-9BF0-38F7F276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95D9D-D04E-4713-86B9-B3CAE94E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895028"/>
            <a:ext cx="10039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61850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61641" y="2613238"/>
            <a:ext cx="43845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후</a:t>
            </a:r>
            <a:endParaRPr lang="en-US" altLang="ko-KR" sz="2400" b="1" spc="-15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지역저장소에서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pull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73364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B4033-6E29-4D9C-B92E-AD756DCD9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원격과 지역 저장소 연동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7B15F-D836-40EE-AABA-ED004A4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–v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2. remote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[</a:t>
            </a:r>
            <a:r>
              <a:rPr lang="ko-KR" altLang="en-US" dirty="0" err="1"/>
              <a:t>원격저장소별칭</a:t>
            </a:r>
            <a:r>
              <a:rPr lang="en-US" altLang="ko-KR" dirty="0"/>
              <a:t>]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 -v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89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살펴보기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$ git remote show &lt;</a:t>
            </a:r>
            <a:r>
              <a:rPr lang="ko-KR" altLang="en-US" dirty="0" err="1"/>
              <a:t>리모트</a:t>
            </a:r>
            <a:r>
              <a:rPr lang="ko-KR" altLang="en-US" dirty="0"/>
              <a:t> 저장소 이름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/>
              <a:t>리모트</a:t>
            </a:r>
            <a:r>
              <a:rPr lang="ko-KR" altLang="en-US" dirty="0"/>
              <a:t> 저장소의 구체적인 정보를 확인</a:t>
            </a:r>
            <a:endParaRPr lang="en-US" altLang="ko-KR" dirty="0"/>
          </a:p>
          <a:p>
            <a:pPr lvl="1"/>
            <a:r>
              <a:rPr lang="en-US" altLang="ko-KR" dirty="0"/>
              <a:t>origin </a:t>
            </a:r>
            <a:r>
              <a:rPr lang="ko-KR" altLang="en-US" dirty="0"/>
              <a:t>같은 단축이름으로 이 명령을 실행하면 아래와 같은 정보를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show origin</a:t>
            </a:r>
          </a:p>
          <a:p>
            <a:pPr lvl="1"/>
            <a:r>
              <a:rPr lang="en-US" altLang="ko-KR" dirty="0"/>
              <a:t>* remote origin</a:t>
            </a:r>
          </a:p>
          <a:p>
            <a:pPr lvl="1"/>
            <a:r>
              <a:rPr lang="en-US" altLang="ko-KR" dirty="0"/>
              <a:t>  Fetch URL: https://github.com/schacon/ticgit</a:t>
            </a:r>
          </a:p>
          <a:p>
            <a:pPr lvl="1"/>
            <a:r>
              <a:rPr lang="en-US" altLang="ko-KR" dirty="0"/>
              <a:t>  Push  URL: https://github.com/schacon/ticgit</a:t>
            </a:r>
          </a:p>
          <a:p>
            <a:pPr lvl="1"/>
            <a:r>
              <a:rPr lang="en-US" altLang="ko-KR" dirty="0"/>
              <a:t>  HEAD branch: master</a:t>
            </a:r>
          </a:p>
          <a:p>
            <a:pPr lvl="1"/>
            <a:r>
              <a:rPr lang="en-US" altLang="ko-KR" dirty="0"/>
              <a:t>  Remote branches:</a:t>
            </a:r>
          </a:p>
          <a:p>
            <a:pPr lvl="1"/>
            <a:r>
              <a:rPr lang="en-US" altLang="ko-KR" dirty="0"/>
              <a:t>    master                               tracked</a:t>
            </a:r>
          </a:p>
          <a:p>
            <a:pPr lvl="1"/>
            <a:r>
              <a:rPr lang="en-US" altLang="ko-KR" dirty="0"/>
              <a:t>    dev-branch                           tracked</a:t>
            </a:r>
          </a:p>
          <a:p>
            <a:pPr lvl="1"/>
            <a:r>
              <a:rPr lang="en-US" altLang="ko-KR" dirty="0"/>
              <a:t>  Local branch configured for 'git pull':</a:t>
            </a:r>
          </a:p>
          <a:p>
            <a:pPr lvl="1"/>
            <a:r>
              <a:rPr lang="en-US" altLang="ko-KR" dirty="0"/>
              <a:t>    master merges with remote master</a:t>
            </a:r>
          </a:p>
          <a:p>
            <a:pPr lvl="1"/>
            <a:r>
              <a:rPr lang="en-US" altLang="ko-KR" dirty="0"/>
              <a:t>  Local ref configured for 'git push':</a:t>
            </a:r>
          </a:p>
          <a:p>
            <a:pPr lvl="1"/>
            <a:r>
              <a:rPr lang="en-US" altLang="ko-KR" dirty="0"/>
              <a:t>    master pushes to master (up to date)</a:t>
            </a:r>
          </a:p>
          <a:p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저장소의 </a:t>
            </a:r>
            <a:r>
              <a:rPr lang="en-US" altLang="ko-KR" dirty="0"/>
              <a:t>URL</a:t>
            </a:r>
            <a:r>
              <a:rPr lang="ko-KR" altLang="en-US" dirty="0"/>
              <a:t>과 추적하는 </a:t>
            </a:r>
            <a:r>
              <a:rPr lang="ko-KR" altLang="en-US" dirty="0" err="1"/>
              <a:t>브랜치를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ko-KR" altLang="en-US" dirty="0"/>
              <a:t>이 명령은 </a:t>
            </a:r>
            <a:r>
              <a:rPr lang="en-US" altLang="ko-KR" dirty="0"/>
              <a:t>git pull </a:t>
            </a:r>
            <a:r>
              <a:rPr lang="ko-KR" altLang="en-US" dirty="0"/>
              <a:t>명령을 실행할 때 </a:t>
            </a:r>
            <a:r>
              <a:rPr lang="en-US" altLang="ko-KR" dirty="0"/>
              <a:t>master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Merge </a:t>
            </a:r>
            <a:r>
              <a:rPr lang="ko-KR" altLang="en-US" dirty="0"/>
              <a:t>할 </a:t>
            </a:r>
            <a:r>
              <a:rPr lang="ko-KR" altLang="en-US" dirty="0" err="1"/>
              <a:t>브랜치가</a:t>
            </a:r>
            <a:r>
              <a:rPr lang="ko-KR" altLang="en-US" dirty="0"/>
              <a:t> 무엇인지 보여 줌</a:t>
            </a:r>
            <a:endParaRPr lang="en-US" altLang="ko-KR" dirty="0"/>
          </a:p>
          <a:p>
            <a:pPr lvl="1"/>
            <a:r>
              <a:rPr lang="en-US" altLang="ko-KR" dirty="0"/>
              <a:t>git pull </a:t>
            </a:r>
            <a:r>
              <a:rPr lang="ko-KR" altLang="en-US" dirty="0"/>
              <a:t>명령은 </a:t>
            </a:r>
            <a:r>
              <a:rPr lang="ko-KR" altLang="en-US" dirty="0" err="1"/>
              <a:t>리모트</a:t>
            </a:r>
            <a:r>
              <a:rPr lang="ko-KR" altLang="en-US" dirty="0"/>
              <a:t> 저장소 </a:t>
            </a:r>
            <a:r>
              <a:rPr lang="ko-KR" altLang="en-US" dirty="0" err="1"/>
              <a:t>브랜치의</a:t>
            </a:r>
            <a:r>
              <a:rPr lang="ko-KR" altLang="en-US" dirty="0"/>
              <a:t> 데이터를 모두 가져오고 나서 자동으로 </a:t>
            </a:r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그리고 가져온 모든 </a:t>
            </a:r>
            <a:r>
              <a:rPr lang="ko-KR" altLang="en-US" dirty="0" err="1"/>
              <a:t>리모트</a:t>
            </a:r>
            <a:r>
              <a:rPr lang="ko-KR" altLang="en-US" dirty="0"/>
              <a:t> 저장소 정보도 출력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380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remote show </a:t>
            </a:r>
            <a:r>
              <a:rPr lang="ko-KR" altLang="en-US" dirty="0"/>
              <a:t>명령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ko-KR" altLang="en-US" dirty="0" err="1"/>
              <a:t>브랜치</a:t>
            </a:r>
            <a:r>
              <a:rPr lang="ko-KR" altLang="en-US" dirty="0"/>
              <a:t>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$ git remote show origin</a:t>
            </a:r>
          </a:p>
          <a:p>
            <a:r>
              <a:rPr lang="en-US" altLang="ko-KR" dirty="0"/>
              <a:t>* remote origin</a:t>
            </a:r>
          </a:p>
          <a:p>
            <a:r>
              <a:rPr lang="en-US" altLang="ko-KR" dirty="0"/>
              <a:t>  URL: https://github.com/my-org/complex-project</a:t>
            </a:r>
          </a:p>
          <a:p>
            <a:r>
              <a:rPr lang="en-US" altLang="ko-KR" dirty="0"/>
              <a:t>  Fetch URL: https://github.com/my-org/complex-project</a:t>
            </a:r>
          </a:p>
          <a:p>
            <a:r>
              <a:rPr lang="en-US" altLang="ko-KR" dirty="0"/>
              <a:t>  Push  URL: https://github.com/my-org/complex-project</a:t>
            </a:r>
          </a:p>
          <a:p>
            <a:r>
              <a:rPr lang="en-US" altLang="ko-KR" dirty="0"/>
              <a:t>  HEAD branch: master</a:t>
            </a:r>
          </a:p>
          <a:p>
            <a:r>
              <a:rPr lang="en-US" altLang="ko-KR" dirty="0"/>
              <a:t>  Remote branches:</a:t>
            </a:r>
          </a:p>
          <a:p>
            <a:r>
              <a:rPr lang="en-US" altLang="ko-KR" dirty="0"/>
              <a:t>    master                           tracked</a:t>
            </a:r>
          </a:p>
          <a:p>
            <a:r>
              <a:rPr lang="en-US" altLang="ko-KR" dirty="0"/>
              <a:t>    dev-branch                       tracked</a:t>
            </a:r>
          </a:p>
          <a:p>
            <a:r>
              <a:rPr lang="en-US" altLang="ko-KR" dirty="0"/>
              <a:t>    markdown-strip                   tracked</a:t>
            </a:r>
          </a:p>
          <a:p>
            <a:r>
              <a:rPr lang="en-US" altLang="ko-KR" dirty="0"/>
              <a:t>    issue-43                         new (next fetch will store in remotes/origin)</a:t>
            </a:r>
          </a:p>
          <a:p>
            <a:r>
              <a:rPr lang="en-US" altLang="ko-KR" dirty="0"/>
              <a:t>    issue-45                         new (next fetch will store in remotes/origin)</a:t>
            </a:r>
          </a:p>
          <a:p>
            <a:r>
              <a:rPr lang="en-US" altLang="ko-KR" dirty="0"/>
              <a:t>    refs/remotes/origin/issue-11     stale (use 'git remote prune' to remove)</a:t>
            </a:r>
          </a:p>
          <a:p>
            <a:r>
              <a:rPr lang="en-US" altLang="ko-KR" dirty="0"/>
              <a:t>  Local branches configured for 'git pull':</a:t>
            </a:r>
          </a:p>
          <a:p>
            <a:r>
              <a:rPr lang="en-US" altLang="ko-KR" dirty="0"/>
              <a:t>    dev-branch merges with remote dev-branch</a:t>
            </a:r>
          </a:p>
          <a:p>
            <a:r>
              <a:rPr lang="en-US" altLang="ko-KR" dirty="0"/>
              <a:t>    master     merges with remote master</a:t>
            </a:r>
          </a:p>
          <a:p>
            <a:r>
              <a:rPr lang="en-US" altLang="ko-KR" dirty="0"/>
              <a:t>  Local refs configured for 'git push':</a:t>
            </a:r>
          </a:p>
          <a:p>
            <a:r>
              <a:rPr lang="en-US" altLang="ko-KR" dirty="0"/>
              <a:t>    dev-branch                     pushes to dev-branch                     (up to date)</a:t>
            </a:r>
          </a:p>
          <a:p>
            <a:r>
              <a:rPr lang="en-US" altLang="ko-KR" dirty="0"/>
              <a:t>    markdown-strip                 pushes to markdown-strip                 (up to date)</a:t>
            </a:r>
          </a:p>
          <a:p>
            <a:r>
              <a:rPr lang="en-US" altLang="ko-KR" dirty="0"/>
              <a:t>    master                         pushes to master                         (up to date)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685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remote rename </a:t>
            </a:r>
            <a:r>
              <a:rPr lang="ko-KR" altLang="en-US" dirty="0"/>
              <a:t>명령으로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저장소의 이름을 변경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pb </a:t>
            </a:r>
            <a:r>
              <a:rPr lang="ko-KR" altLang="en-US" dirty="0"/>
              <a:t>를 </a:t>
            </a:r>
            <a:r>
              <a:rPr lang="en-US" altLang="ko-KR" dirty="0" err="1"/>
              <a:t>paul</a:t>
            </a:r>
            <a:r>
              <a:rPr lang="en-US" altLang="ko-KR" dirty="0"/>
              <a:t> </a:t>
            </a:r>
            <a:r>
              <a:rPr lang="ko-KR" altLang="en-US" dirty="0"/>
              <a:t>로 변경하려면 </a:t>
            </a:r>
            <a:r>
              <a:rPr lang="en-US" altLang="ko-KR" dirty="0"/>
              <a:t>git remote rename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 rename pb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pb/master </a:t>
            </a:r>
            <a:r>
              <a:rPr lang="ko-KR" altLang="en-US" dirty="0"/>
              <a:t>로 </a:t>
            </a:r>
            <a:r>
              <a:rPr lang="ko-KR" altLang="en-US" dirty="0" err="1"/>
              <a:t>리모트</a:t>
            </a:r>
            <a:r>
              <a:rPr lang="ko-KR" altLang="en-US" dirty="0"/>
              <a:t> 저장소 </a:t>
            </a:r>
            <a:r>
              <a:rPr lang="ko-KR" altLang="en-US" dirty="0" err="1"/>
              <a:t>브랜치를</a:t>
            </a:r>
            <a:r>
              <a:rPr lang="ko-KR" altLang="en-US" dirty="0"/>
              <a:t> 사용했으면 이제는 </a:t>
            </a:r>
            <a:r>
              <a:rPr lang="en-US" altLang="ko-KR" dirty="0" err="1"/>
              <a:t>paul</a:t>
            </a:r>
            <a:r>
              <a:rPr lang="en-US" altLang="ko-KR" dirty="0"/>
              <a:t>/master </a:t>
            </a:r>
            <a:r>
              <a:rPr lang="ko-KR" altLang="en-US" dirty="0"/>
              <a:t>라고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pPr lvl="1"/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216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A04D-5D55-4BFD-AA4C-2638BB9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 이름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E075-6361-47B9-9210-C907A055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pPr lvl="1"/>
            <a:r>
              <a:rPr lang="en-US" altLang="ko-KR" dirty="0"/>
              <a:t>$ git remote remove </a:t>
            </a:r>
            <a:r>
              <a:rPr lang="ko-KR" altLang="en-US" dirty="0"/>
              <a:t>나 </a:t>
            </a:r>
            <a:r>
              <a:rPr lang="en-US" altLang="ko-KR" dirty="0"/>
              <a:t>git remote rm </a:t>
            </a:r>
            <a:r>
              <a:rPr lang="ko-KR" altLang="en-US" dirty="0"/>
              <a:t>명령을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remote remove </a:t>
            </a:r>
            <a:r>
              <a:rPr lang="en-US" altLang="ko-KR" dirty="0" err="1"/>
              <a:t>paul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58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7CA2D-5DF1-4C78-A5CA-910304F0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7699B-63F4-4DAB-AEFF-EC7430C2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저장소 생성</a:t>
            </a:r>
            <a:endParaRPr lang="en-US" altLang="ko-KR" dirty="0"/>
          </a:p>
          <a:p>
            <a:pPr lvl="1"/>
            <a:r>
              <a:rPr lang="en-US" altLang="ko-KR" dirty="0"/>
              <a:t>git-remote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README.md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 </a:t>
            </a:r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prlst.py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 2 </a:t>
            </a:r>
          </a:p>
          <a:p>
            <a:pPr lvl="2"/>
            <a:r>
              <a:rPr lang="en-US" altLang="ko-KR" dirty="0"/>
              <a:t>code/advance.py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 err="1"/>
              <a:t>원격저장소이름</a:t>
            </a:r>
            <a:r>
              <a:rPr lang="ko-KR" altLang="en-US" dirty="0"/>
              <a:t> </a:t>
            </a:r>
            <a:r>
              <a:rPr lang="en-US" altLang="ko-KR" dirty="0" err="1"/>
              <a:t>pyorg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pPr lvl="1"/>
            <a:r>
              <a:rPr lang="ko-KR" altLang="en-US" dirty="0"/>
              <a:t>폴더 </a:t>
            </a:r>
            <a:r>
              <a:rPr lang="en-US" altLang="ko-KR" dirty="0"/>
              <a:t>git-remote</a:t>
            </a:r>
            <a:r>
              <a:rPr lang="ko-KR" altLang="en-US" dirty="0"/>
              <a:t>를 지역 저장소로 생성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en-US" altLang="ko-KR" dirty="0" err="1"/>
              <a:t>pyorg</a:t>
            </a:r>
            <a:r>
              <a:rPr lang="en-US" altLang="ko-KR" dirty="0"/>
              <a:t> [</a:t>
            </a:r>
            <a:r>
              <a:rPr lang="ko-KR" altLang="en-US" dirty="0"/>
              <a:t>원격저장소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</a:t>
            </a:r>
            <a:r>
              <a:rPr lang="ko-KR" altLang="en-US" dirty="0"/>
              <a:t> 지역 저장소에서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66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E0E0-3094-4241-A800-50E8E77A8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D563-563A-4123-A1EF-9BD50A47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</a:t>
            </a:r>
          </a:p>
          <a:p>
            <a:pPr lvl="1"/>
            <a:r>
              <a:rPr lang="ko-KR" altLang="en-US" dirty="0"/>
              <a:t>편집</a:t>
            </a:r>
            <a:r>
              <a:rPr lang="en-US" altLang="ko-KR" dirty="0"/>
              <a:t>, </a:t>
            </a:r>
            <a:r>
              <a:rPr lang="ko-KR" altLang="en-US" dirty="0"/>
              <a:t>연필 아이콘 클릭 후 수정</a:t>
            </a:r>
            <a:endParaRPr lang="en-US" altLang="ko-KR" dirty="0"/>
          </a:p>
          <a:p>
            <a:pPr lvl="1"/>
            <a:r>
              <a:rPr lang="ko-KR" altLang="en-US" dirty="0"/>
              <a:t>마크다운을 위해 다음 참조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https://www.markdownguide.org/cheat-sheet/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57748-0D34-4DDF-9E2D-CB837E2B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442388"/>
            <a:ext cx="4867448" cy="47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114452" y="2052439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96032" y="3288102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수정과 추가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커밋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pull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1940" y="27532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00141" y="337936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96032" y="380351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검색과 포크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121940" y="3268685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00141" y="389477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3796032" y="4305265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깃허브와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연동 후 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push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121940" y="37704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3700141" y="4396523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121940" y="42858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6EB19E-BCE0-499E-8E2C-0034D7C928C9}"/>
              </a:ext>
            </a:extLst>
          </p:cNvPr>
          <p:cNvSpPr/>
          <p:nvPr/>
        </p:nvSpPr>
        <p:spPr>
          <a:xfrm>
            <a:off x="3796391" y="2772519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깃과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연동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FCBF32-E9A3-4176-84EE-C2C4421BE230}"/>
              </a:ext>
            </a:extLst>
          </p:cNvPr>
          <p:cNvCxnSpPr/>
          <p:nvPr/>
        </p:nvCxnSpPr>
        <p:spPr>
          <a:xfrm>
            <a:off x="3701805" y="288266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8594-CB3D-4DEE-B52C-5822F0F2D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97E-B961-4C61-AE84-070DB0A0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en-US" altLang="ko-KR" dirty="0"/>
              <a:t>commit changes </a:t>
            </a:r>
            <a:r>
              <a:rPr lang="ko-KR" altLang="en-US" dirty="0"/>
              <a:t>클릭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51CC6-5CE0-4F73-A40B-1A93F4E11BD8}"/>
              </a:ext>
            </a:extLst>
          </p:cNvPr>
          <p:cNvSpPr/>
          <p:nvPr/>
        </p:nvSpPr>
        <p:spPr>
          <a:xfrm>
            <a:off x="1013532" y="1585904"/>
            <a:ext cx="55536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 </a:t>
            </a:r>
            <a:r>
              <a:rPr lang="ko-KR" altLang="en-US" sz="1400" dirty="0" err="1"/>
              <a:t>hello-github</a:t>
            </a:r>
            <a:endParaRPr lang="en-US" altLang="ko-KR" sz="1400" dirty="0"/>
          </a:p>
          <a:p>
            <a:r>
              <a:rPr lang="ko-KR" altLang="en-US" sz="1400" dirty="0" err="1"/>
              <a:t>learning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github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### 분산 버전 관리 툴인 깃 저장소 호스팅을 지원하는 웹 서비스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루비 온 </a:t>
            </a:r>
            <a:r>
              <a:rPr lang="ko-KR" altLang="en-US" sz="1400" dirty="0" err="1"/>
              <a:t>레일스로</a:t>
            </a:r>
            <a:r>
              <a:rPr lang="ko-KR" altLang="en-US" sz="1400" dirty="0"/>
              <a:t> 작성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영리적인 서비스와 오픈소스를 위한 무상 서비스를 모두 제공</a:t>
            </a:r>
            <a:endParaRPr lang="en-US" altLang="ko-KR" sz="1400" dirty="0"/>
          </a:p>
          <a:p>
            <a:pPr marL="342900" indent="-342900">
              <a:buFontTx/>
              <a:buChar char="-"/>
            </a:pPr>
            <a:r>
              <a:rPr lang="ko-KR" altLang="en-US" sz="1400" dirty="0"/>
              <a:t>현재 가장 인기있는 버전관리 저장소 호스팅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6D901-A91F-478A-B451-0BF982C0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0" y="4032659"/>
            <a:ext cx="4059309" cy="1949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EB769-8DA5-45E4-A9A7-3A738D66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705" y="3540374"/>
            <a:ext cx="4853359" cy="3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783D-49A1-44F8-BEFD-1730FB110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EF80D-680E-4206-8CA2-7D29E2B4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51B0-8034-48B5-8CEE-74FBBF04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09" y="1314251"/>
            <a:ext cx="5311174" cy="54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2238-90C5-4C0A-806C-F40AC7EA9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결과 확인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AB15-D53A-4C9E-9FDB-6D5060C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README.md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파일의 수정 전후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C8534-FD7A-4863-99F2-8C753782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00" y="1548383"/>
            <a:ext cx="6440340" cy="54645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4005F3-02CB-4F22-984F-13EAA812F150}"/>
              </a:ext>
            </a:extLst>
          </p:cNvPr>
          <p:cNvSpPr/>
          <p:nvPr/>
        </p:nvSpPr>
        <p:spPr>
          <a:xfrm>
            <a:off x="8731076" y="4500711"/>
            <a:ext cx="1008112" cy="64807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3D70BB-5036-4C00-BEB3-286F6CBEF936}"/>
              </a:ext>
            </a:extLst>
          </p:cNvPr>
          <p:cNvSpPr/>
          <p:nvPr/>
        </p:nvSpPr>
        <p:spPr>
          <a:xfrm>
            <a:off x="3690516" y="4470569"/>
            <a:ext cx="3384376" cy="18303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6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0885-6722-496C-A3F6-B4CDFE602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D111B-BB71-4253-BFB8-800E33FF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file | create new file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hello.py</a:t>
            </a:r>
          </a:p>
          <a:p>
            <a:pPr lvl="2"/>
            <a:r>
              <a:rPr lang="en-US" altLang="ko-KR" dirty="0"/>
              <a:t>print('hello python’)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prlst.py</a:t>
            </a:r>
          </a:p>
          <a:p>
            <a:pPr lvl="2"/>
            <a:r>
              <a:rPr lang="en-US" altLang="ko-KR" dirty="0"/>
              <a:t>print(list(‘python’))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861BE-D88E-4808-8599-F12188E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91" y="1092208"/>
            <a:ext cx="4692645" cy="1298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665252-5E0C-41C2-AAAA-868A32EA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08" y="2556495"/>
            <a:ext cx="3738190" cy="1479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4B1CCE-7886-411F-A59A-EEBBCBEA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858" y="4284687"/>
            <a:ext cx="4222297" cy="198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FA664-86D9-4134-A97D-85952FD2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72" y="3780631"/>
            <a:ext cx="4752528" cy="18149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9F2816-27CF-4ABE-8A7E-947BE8F19F0B}"/>
              </a:ext>
            </a:extLst>
          </p:cNvPr>
          <p:cNvSpPr/>
          <p:nvPr/>
        </p:nvSpPr>
        <p:spPr>
          <a:xfrm>
            <a:off x="8227020" y="1525583"/>
            <a:ext cx="1224136" cy="2388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3D56C1-9046-4CFD-AE00-9A33CFE4D9C3}"/>
              </a:ext>
            </a:extLst>
          </p:cNvPr>
          <p:cNvSpPr/>
          <p:nvPr/>
        </p:nvSpPr>
        <p:spPr>
          <a:xfrm>
            <a:off x="5922764" y="5922564"/>
            <a:ext cx="1008112" cy="3694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92CF32-7A17-4EF5-92B1-ED9662A4D3E0}"/>
              </a:ext>
            </a:extLst>
          </p:cNvPr>
          <p:cNvSpPr/>
          <p:nvPr/>
        </p:nvSpPr>
        <p:spPr>
          <a:xfrm>
            <a:off x="6066780" y="4421551"/>
            <a:ext cx="1296144" cy="8199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85E57-D216-485C-BE99-23E8F4706F1E}"/>
              </a:ext>
            </a:extLst>
          </p:cNvPr>
          <p:cNvSpPr/>
          <p:nvPr/>
        </p:nvSpPr>
        <p:spPr>
          <a:xfrm>
            <a:off x="641848" y="4646784"/>
            <a:ext cx="4704852" cy="9729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AF6048-B061-47A3-BB5A-D5495F538EF5}"/>
              </a:ext>
            </a:extLst>
          </p:cNvPr>
          <p:cNvCxnSpPr/>
          <p:nvPr/>
        </p:nvCxnSpPr>
        <p:spPr>
          <a:xfrm flipH="1">
            <a:off x="7002884" y="1836415"/>
            <a:ext cx="1368152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6471D8-7CC5-4DA6-85C0-9EAF1D0D5DAF}"/>
              </a:ext>
            </a:extLst>
          </p:cNvPr>
          <p:cNvCxnSpPr/>
          <p:nvPr/>
        </p:nvCxnSpPr>
        <p:spPr>
          <a:xfrm>
            <a:off x="7002884" y="3924647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29CA4-558E-400D-9B3A-62C70888D272}"/>
              </a:ext>
            </a:extLst>
          </p:cNvPr>
          <p:cNvCxnSpPr/>
          <p:nvPr/>
        </p:nvCxnSpPr>
        <p:spPr>
          <a:xfrm flipH="1">
            <a:off x="6570836" y="5292799"/>
            <a:ext cx="21602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EEB978-1591-4825-A1B4-20197DC61EB0}"/>
              </a:ext>
            </a:extLst>
          </p:cNvPr>
          <p:cNvCxnSpPr/>
          <p:nvPr/>
        </p:nvCxnSpPr>
        <p:spPr>
          <a:xfrm flipH="1" flipV="1">
            <a:off x="4770636" y="5724847"/>
            <a:ext cx="100811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5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D18E-8758-4DA7-9A60-1C67D02D4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커밋</a:t>
            </a:r>
            <a:r>
              <a:rPr lang="ko-KR" altLang="en-US" dirty="0"/>
              <a:t> 이력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BC4A1-D7C4-474C-B82B-8D02BBF1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commits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ko-KR" altLang="en-US" dirty="0" err="1"/>
              <a:t>커밋</a:t>
            </a:r>
            <a:r>
              <a:rPr lang="ko-KR" altLang="en-US" dirty="0"/>
              <a:t> 이력 목록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</a:t>
            </a:r>
            <a:r>
              <a:rPr lang="ko-KR" altLang="en-US" dirty="0"/>
              <a:t>의 </a:t>
            </a:r>
            <a:r>
              <a:rPr lang="en-US" altLang="ko-KR" dirty="0"/>
              <a:t>&lt;&gt;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1"/>
            <a:r>
              <a:rPr lang="ko-KR" altLang="en-US" dirty="0"/>
              <a:t>그 </a:t>
            </a:r>
            <a:r>
              <a:rPr lang="ko-KR" altLang="en-US" dirty="0" err="1"/>
              <a:t>커밋의</a:t>
            </a:r>
            <a:r>
              <a:rPr lang="ko-KR" altLang="en-US" dirty="0"/>
              <a:t> 저장소 전체를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D60A7-24A4-459E-A025-D27162B9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67" y="1836415"/>
            <a:ext cx="3884861" cy="21219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8C6EC5-9662-4E0C-933D-8F7FCA76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77" y="2268463"/>
            <a:ext cx="5343267" cy="45135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2D4E7-E395-494E-B500-B7D866376EB8}"/>
              </a:ext>
            </a:extLst>
          </p:cNvPr>
          <p:cNvSpPr/>
          <p:nvPr/>
        </p:nvSpPr>
        <p:spPr>
          <a:xfrm>
            <a:off x="3951667" y="2988543"/>
            <a:ext cx="57606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AC767-1C3D-4CC6-AD85-327333582216}"/>
              </a:ext>
            </a:extLst>
          </p:cNvPr>
          <p:cNvSpPr/>
          <p:nvPr/>
        </p:nvSpPr>
        <p:spPr>
          <a:xfrm>
            <a:off x="2080285" y="3254975"/>
            <a:ext cx="84887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8B82D-8D6F-4FE8-8447-E43268935CEF}"/>
              </a:ext>
            </a:extLst>
          </p:cNvPr>
          <p:cNvSpPr/>
          <p:nvPr/>
        </p:nvSpPr>
        <p:spPr>
          <a:xfrm>
            <a:off x="9667180" y="4644727"/>
            <a:ext cx="36004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ED8D36-BD2F-46E2-8FAE-469749A802FB}"/>
              </a:ext>
            </a:extLst>
          </p:cNvPr>
          <p:cNvSpPr/>
          <p:nvPr/>
        </p:nvSpPr>
        <p:spPr>
          <a:xfrm>
            <a:off x="5264428" y="4309221"/>
            <a:ext cx="1522432" cy="13436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2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78973-034B-4292-9E35-1FF4F4D29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폴더와 파일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AFB30-C2EC-4C06-8571-58000151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</a:t>
            </a:r>
            <a:r>
              <a:rPr lang="en-US" altLang="ko-KR" dirty="0"/>
              <a:t>code </a:t>
            </a:r>
            <a:r>
              <a:rPr lang="ko-KR" altLang="en-US" dirty="0"/>
              <a:t>하부에 </a:t>
            </a:r>
            <a:r>
              <a:rPr lang="en-US" altLang="ko-KR" dirty="0"/>
              <a:t>advance.py</a:t>
            </a:r>
            <a:r>
              <a:rPr lang="ko-KR" altLang="en-US" dirty="0"/>
              <a:t>를 생성 실습 </a:t>
            </a:r>
          </a:p>
        </p:txBody>
      </p:sp>
    </p:spTree>
    <p:extLst>
      <p:ext uri="{BB962C8B-B14F-4D97-AF65-F5344CB8AC3E}">
        <p14:creationId xmlns:p14="http://schemas.microsoft.com/office/powerpoint/2010/main" val="250401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저장소 검색과 포크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98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A974-31FA-471F-8F5C-A4EE40E6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첫 페이지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9BC59-DA92-485B-B9C1-B0613E08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57CE-94D7-4BB9-B07C-88A51C1D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86" y="1612347"/>
            <a:ext cx="705442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6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python+basic+py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realpython</a:t>
            </a:r>
            <a:r>
              <a:rPr lang="en-US" altLang="ko-KR" dirty="0"/>
              <a:t>/python-basics-exercises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169F3-0A93-40E1-A1C2-F1C2373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96" y="1930370"/>
            <a:ext cx="5497714" cy="53754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466380" y="2308972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CF98B-CD03-47E0-A6A3-A377ED7A46BE}"/>
              </a:ext>
            </a:extLst>
          </p:cNvPr>
          <p:cNvSpPr/>
          <p:nvPr/>
        </p:nvSpPr>
        <p:spPr>
          <a:xfrm>
            <a:off x="3978548" y="6629452"/>
            <a:ext cx="2016224" cy="5086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EDE68-F13D-4CA9-96A1-A68A445BD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839D0-95AD-4B81-B861-BB4EA335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</a:p>
          <a:p>
            <a:pPr lvl="1"/>
            <a:r>
              <a:rPr lang="en-US" altLang="ko-KR" dirty="0">
                <a:hlinkClick r:id="rId2"/>
              </a:rPr>
              <a:t>https://github.com/realpython/python-basics-exercises</a:t>
            </a:r>
            <a:endParaRPr lang="en-US" altLang="ko-KR" dirty="0"/>
          </a:p>
          <a:p>
            <a:r>
              <a:rPr lang="en-US" altLang="ko-KR" dirty="0"/>
              <a:t>Git </a:t>
            </a:r>
          </a:p>
          <a:p>
            <a:pPr lvl="1"/>
            <a:r>
              <a:rPr lang="en-US" altLang="ko-KR" dirty="0"/>
              <a:t>https://github.com/realpython/python-basics-exercises.git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D52FD-33A8-4A1D-9050-1C2EC550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04" y="2484487"/>
            <a:ext cx="5018764" cy="4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연동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4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1D1CC-1E48-4408-8F23-282023AB5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검색한 저장소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36BE-4970-4A9A-95BD-54AACB62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https://github.com/wilfredinni/python-cheatsheet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8C97E-C3CD-49E7-A4FF-5CA62CDC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40" y="1548383"/>
            <a:ext cx="6269736" cy="54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1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C06F-3764-4EB5-B075-8AFFD9D7E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53D7-96DC-4DE7-BA62-AAB9ECF7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python+comprehension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 err="1"/>
              <a:t>mrdbourke</a:t>
            </a:r>
            <a:r>
              <a:rPr lang="en-US" altLang="ko-KR" dirty="0"/>
              <a:t>/python-list-comprehensions-tutorial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7942F8-FC1F-4E90-9336-CEE99B05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79" y="1951371"/>
            <a:ext cx="5460641" cy="53391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1F0A9-9F53-4340-BB72-C844162B5CCE}"/>
              </a:ext>
            </a:extLst>
          </p:cNvPr>
          <p:cNvSpPr/>
          <p:nvPr/>
        </p:nvSpPr>
        <p:spPr>
          <a:xfrm>
            <a:off x="2394372" y="2340471"/>
            <a:ext cx="1887968" cy="319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0111-2070-49A2-B742-EE4A205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</a:t>
            </a:r>
            <a:r>
              <a:rPr lang="ko-KR" altLang="en-US" dirty="0" err="1"/>
              <a:t>깃허브</a:t>
            </a:r>
            <a:r>
              <a:rPr lang="ko-KR" altLang="en-US" dirty="0"/>
              <a:t> 저장소 검색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5C06-A3CE-4260-83D7-88255121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python+basic+project</a:t>
            </a:r>
            <a:r>
              <a:rPr lang="ko-KR" altLang="en-US" dirty="0"/>
              <a:t>로 검색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https://github.com/Shahrayar123/Python-Projects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https://github.com/learnbyexample/practice_python_projects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4CD0A-2938-4FBF-BCB3-96FF898BF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356" y="2196455"/>
            <a:ext cx="613112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98EE-964A-4B5C-99FE-D88969A2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4A021-787A-4294-9CC0-F572E0D2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깃허브</a:t>
            </a:r>
            <a:r>
              <a:rPr lang="ko-KR" altLang="en-US" dirty="0"/>
              <a:t> 저장소</a:t>
            </a:r>
            <a:r>
              <a:rPr lang="en-US" altLang="ko-KR" dirty="0"/>
              <a:t>(</a:t>
            </a:r>
            <a:r>
              <a:rPr lang="ko-KR" altLang="en-US" dirty="0"/>
              <a:t>오픈 소스 프로젝트</a:t>
            </a:r>
            <a:r>
              <a:rPr lang="en-US" altLang="ko-KR" dirty="0"/>
              <a:t>)</a:t>
            </a:r>
            <a:r>
              <a:rPr lang="ko-KR" altLang="en-US" dirty="0"/>
              <a:t>를 복사하는 작업</a:t>
            </a:r>
            <a:endParaRPr lang="en-US" altLang="ko-KR" dirty="0"/>
          </a:p>
          <a:p>
            <a:r>
              <a:rPr lang="en-US" altLang="ko-KR" dirty="0"/>
              <a:t>upstream </a:t>
            </a:r>
          </a:p>
          <a:p>
            <a:pPr lvl="1"/>
            <a:r>
              <a:rPr lang="ko-KR" altLang="en-US" dirty="0"/>
              <a:t>오픈소스 프로젝트의 저장소</a:t>
            </a:r>
            <a:endParaRPr lang="en-US" altLang="ko-KR" dirty="0"/>
          </a:p>
          <a:p>
            <a:r>
              <a:rPr lang="en-US" altLang="ko-KR" dirty="0"/>
              <a:t>origin </a:t>
            </a:r>
          </a:p>
          <a:p>
            <a:pPr lvl="1"/>
            <a:r>
              <a:rPr lang="ko-KR" altLang="en-US" dirty="0"/>
              <a:t>나의 저장소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에서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</a:t>
            </a:r>
            <a:endParaRPr lang="en-US" altLang="ko-KR" dirty="0"/>
          </a:p>
          <a:p>
            <a:r>
              <a:rPr lang="ko-KR" altLang="en-US" dirty="0"/>
              <a:t>로컬 저장소</a:t>
            </a:r>
            <a:endParaRPr lang="en-US" altLang="ko-KR" dirty="0"/>
          </a:p>
          <a:p>
            <a:pPr lvl="1"/>
            <a:r>
              <a:rPr lang="ko-KR" altLang="en-US" dirty="0"/>
              <a:t>내가 자신의 컴퓨터에 복사한 지역 저장소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media.vlpt.us/images/soonitoon/post/74d36deb-5a5f-4551-a9c3-2832ef5d9433/git-workflow.png">
            <a:extLst>
              <a:ext uri="{FF2B5EF4-FFF2-40B4-BE49-F238E27FC236}">
                <a16:creationId xmlns:a16="http://schemas.microsoft.com/office/drawing/2014/main" id="{1616E91E-DBBF-4E78-A175-5E09B61F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01" y="4296105"/>
            <a:ext cx="4882065" cy="23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226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52845-1F66-4AAE-AF3B-042628D2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 </a:t>
            </a:r>
            <a:r>
              <a:rPr lang="en-US" altLang="ko-KR" dirty="0"/>
              <a:t>fork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ED1CF-92EC-4DAB-A636-092F6D7F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를 복제해 자신의 </a:t>
            </a:r>
            <a:r>
              <a:rPr lang="ko-KR" altLang="en-US" dirty="0" err="1"/>
              <a:t>깃허브</a:t>
            </a:r>
            <a:r>
              <a:rPr lang="ko-KR" altLang="en-US" dirty="0"/>
              <a:t> 저장소에 저장</a:t>
            </a:r>
            <a:endParaRPr lang="en-US" altLang="ko-KR" dirty="0"/>
          </a:p>
          <a:p>
            <a:pPr lvl="1"/>
            <a:r>
              <a:rPr lang="ko-KR" altLang="en-US" dirty="0"/>
              <a:t>자신의 저장소가 되므로 수정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</a:p>
        </p:txBody>
      </p:sp>
      <p:pic>
        <p:nvPicPr>
          <p:cNvPr id="4" name="Picture 2" descr="https://miro.medium.com/max/1400/1*gzc-13rEKx-WWrZaWUsmTw.png">
            <a:extLst>
              <a:ext uri="{FF2B5EF4-FFF2-40B4-BE49-F238E27FC236}">
                <a16:creationId xmlns:a16="http://schemas.microsoft.com/office/drawing/2014/main" id="{B61B4615-F0D6-400F-A3D6-CA3C4FCF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04" y="2454728"/>
            <a:ext cx="6416177" cy="394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C109F-ECA4-4469-A960-443E9FFA6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17" y="2104231"/>
            <a:ext cx="61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4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5DE06-124E-4A86-A63D-B83E44327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관심있는 저장소 포크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03BAD-B0FD-4DB8-BA7F-B20D60EF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https://github.com/realpython/python-basics-exercises</a:t>
            </a:r>
          </a:p>
          <a:p>
            <a:endParaRPr lang="en-US" altLang="ko-KR" dirty="0"/>
          </a:p>
          <a:p>
            <a:r>
              <a:rPr lang="en-US" altLang="ko-KR" dirty="0"/>
              <a:t>https://github.com/wilfredinni/python-cheatsheet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https://github.com/mrdbourke/python-list-comprehensions-tutorial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https://github.com/Python-World/python-mini-projects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809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616A4-FB1E-4E9F-9B33-EFAB6F2B0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885A6-C2BE-4AE0-852D-4842AAB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 없으면 저장소 삭제</a:t>
            </a:r>
          </a:p>
        </p:txBody>
      </p:sp>
    </p:spTree>
    <p:extLst>
      <p:ext uri="{BB962C8B-B14F-4D97-AF65-F5344CB8AC3E}">
        <p14:creationId xmlns:p14="http://schemas.microsoft.com/office/powerpoint/2010/main" val="149077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4244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85577" y="2613238"/>
            <a:ext cx="3140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연동 후 푸시 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15758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5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CB90-B865-49D5-BBEC-C86F5560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497797" cy="351617"/>
          </a:xfrm>
        </p:spPr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생성 후 지역 저장소와 연동</a:t>
            </a:r>
            <a:r>
              <a:rPr lang="en-US" altLang="ko-KR" dirty="0"/>
              <a:t>, </a:t>
            </a:r>
            <a:r>
              <a:rPr lang="ko-KR" altLang="en-US" dirty="0" err="1"/>
              <a:t>깃허브로</a:t>
            </a:r>
            <a:r>
              <a:rPr lang="ko-KR" altLang="en-US" dirty="0"/>
              <a:t>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C76A9-EC27-441C-A582-A59C6711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79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24CF6-9585-4DC7-B671-03016B57D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11F41-CBEE-4349-A72A-581263CA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3816424" cy="5832648"/>
          </a:xfrm>
        </p:spPr>
        <p:txBody>
          <a:bodyPr/>
          <a:lstStyle/>
          <a:p>
            <a:r>
              <a:rPr lang="ko-KR" altLang="en-US" dirty="0"/>
              <a:t>이름과 설명만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초기화에서 </a:t>
            </a:r>
            <a:endParaRPr lang="en-US" altLang="ko-KR" dirty="0"/>
          </a:p>
          <a:p>
            <a:pPr lvl="1"/>
            <a:r>
              <a:rPr lang="en-US" altLang="ko-KR" dirty="0"/>
              <a:t>Add a README file</a:t>
            </a:r>
          </a:p>
          <a:p>
            <a:pPr lvl="2"/>
            <a:r>
              <a:rPr lang="ko-KR" altLang="en-US" dirty="0"/>
              <a:t>체크하지 않으면</a:t>
            </a:r>
            <a:endParaRPr lang="en-US" altLang="ko-KR" dirty="0"/>
          </a:p>
          <a:p>
            <a:pPr lvl="2"/>
            <a:r>
              <a:rPr lang="ko-KR" altLang="en-US" dirty="0"/>
              <a:t>저장소에서 </a:t>
            </a:r>
            <a:r>
              <a:rPr lang="ko-KR" altLang="en-US" dirty="0" err="1"/>
              <a:t>브랜치가</a:t>
            </a:r>
            <a:r>
              <a:rPr lang="ko-KR" altLang="en-US" dirty="0"/>
              <a:t> 하나도 없는 상황이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0923F-9046-40FD-BE54-CC35A2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96" y="1116335"/>
            <a:ext cx="5056033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A8585F-17D2-4A06-A8BB-18C04745BC35}"/>
              </a:ext>
            </a:extLst>
          </p:cNvPr>
          <p:cNvSpPr/>
          <p:nvPr/>
        </p:nvSpPr>
        <p:spPr>
          <a:xfrm>
            <a:off x="4554612" y="4140671"/>
            <a:ext cx="3096344" cy="20162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071AC-EE6E-429B-AE49-E4231BAE11DB}"/>
              </a:ext>
            </a:extLst>
          </p:cNvPr>
          <p:cNvSpPr/>
          <p:nvPr/>
        </p:nvSpPr>
        <p:spPr>
          <a:xfrm>
            <a:off x="4551041" y="6588943"/>
            <a:ext cx="1199999" cy="36004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9D48-E617-4EBF-A5BE-E016ECD5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복제 하지 않고 원격 저장소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1C5E1-E14E-4596-B652-7B8C679E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원격서버 확인 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$ git remote -v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remote add [</a:t>
            </a:r>
            <a:r>
              <a:rPr lang="ko-KR" altLang="en-US" dirty="0" err="1"/>
              <a:t>원격저장소별칭</a:t>
            </a:r>
            <a:r>
              <a:rPr lang="en-US" altLang="ko-KR" dirty="0"/>
              <a:t>] [</a:t>
            </a:r>
            <a:r>
              <a:rPr lang="ko-KR" altLang="en-US" dirty="0"/>
              <a:t>원격저장소</a:t>
            </a:r>
            <a:r>
              <a:rPr lang="en-US" altLang="ko-KR" dirty="0"/>
              <a:t>URL]</a:t>
            </a:r>
          </a:p>
          <a:p>
            <a:pPr lvl="1"/>
            <a:r>
              <a:rPr lang="en-US" altLang="ko-KR" dirty="0"/>
              <a:t>$ git remote add origin https://github.com/ai7dnn/chapter1-basic.git </a:t>
            </a:r>
          </a:p>
          <a:p>
            <a:endParaRPr lang="en-US" altLang="ko-KR" dirty="0"/>
          </a:p>
          <a:p>
            <a:r>
              <a:rPr lang="ko-KR" altLang="en-US" dirty="0"/>
              <a:t>원격서버 확인 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$ git remote -v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903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655B-4883-4CEB-98E7-F4BBAFD53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초기화에서 선택하지않은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4427-2AC0-4808-8CC6-B8CA2A5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C14C2-7862-45FB-96DD-31743390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1092353"/>
            <a:ext cx="7110446" cy="63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3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E2B1-7469-4742-BB64-0A5A9EA0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 생성 권장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013FB-C1F4-4625-84AC-5BD1346B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9A1E5-1DB3-498A-81E1-2336881E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1" y="1620391"/>
            <a:ext cx="84391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및 파일 </a:t>
            </a:r>
            <a:r>
              <a:rPr lang="ko-KR" altLang="en-US" dirty="0" err="1"/>
              <a:t>스테이징</a:t>
            </a:r>
            <a:r>
              <a:rPr lang="ko-KR" altLang="en-US" dirty="0"/>
              <a:t> 영역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381733" y="1508891"/>
            <a:ext cx="785792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"# my01"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tutorial]/my01/.git/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96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0CE7-F309-4F9A-8E45-ACAE8FD1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후 원격 저장소에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56D76-3602-422E-BC32-EB1EC133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33433-CD6E-43AF-B204-841724DDDFA6}"/>
              </a:ext>
            </a:extLst>
          </p:cNvPr>
          <p:cNvSpPr/>
          <p:nvPr/>
        </p:nvSpPr>
        <p:spPr>
          <a:xfrm>
            <a:off x="1530276" y="972319"/>
            <a:ext cx="785792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"first commit"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7f36824] first commit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-M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https://github.com/ai7dnn/my01.git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-u origin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219 bytes | 219.00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https://github.com/ai7dnn/my01.git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main -&gt;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'main' set up to track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main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tutorial]/my01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43300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5C17B-54D3-4AED-BB1C-7B16E4522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</a:t>
            </a:r>
            <a:r>
              <a:rPr lang="ko-KR" altLang="en-US" dirty="0"/>
              <a:t> 전송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CC96C-0954-474B-A5DC-9E838D90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FDA1D-4F26-4DD6-985B-8920E2F6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00" y="1260351"/>
            <a:ext cx="6035820" cy="54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95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996F-C22F-4B0F-84F6-DA156D9AB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1/3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7A7FE-B854-4BF2-83E6-2674E6B3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push </a:t>
            </a:r>
            <a:r>
              <a:rPr lang="ko-KR" altLang="en-US" dirty="0"/>
              <a:t>명령어는 기본적으로 원격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인자로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&lt;</a:t>
            </a:r>
            <a:r>
              <a:rPr lang="ko-KR" altLang="en-US" dirty="0"/>
              <a:t>저장소명</a:t>
            </a:r>
            <a:r>
              <a:rPr lang="en-US" altLang="ko-KR" dirty="0"/>
              <a:t>&gt; &lt;</a:t>
            </a:r>
            <a:r>
              <a:rPr lang="ko-KR" altLang="en-US" dirty="0" err="1"/>
              <a:t>브랜치명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my-feature</a:t>
            </a:r>
            <a:r>
              <a:rPr lang="ko-KR" altLang="en-US" dirty="0"/>
              <a:t>라는 </a:t>
            </a:r>
            <a:r>
              <a:rPr lang="ko-KR" altLang="en-US" dirty="0" err="1"/>
              <a:t>브랜치에</a:t>
            </a:r>
            <a:r>
              <a:rPr lang="ko-KR" altLang="en-US" dirty="0"/>
              <a:t> 남겨놓은 코드 변경 이력을 </a:t>
            </a:r>
            <a:r>
              <a:rPr lang="en-US" altLang="ko-KR" dirty="0"/>
              <a:t>origin</a:t>
            </a:r>
            <a:r>
              <a:rPr lang="ko-KR" altLang="en-US" dirty="0"/>
              <a:t>라는 원격 저장소에 올리기 위한 </a:t>
            </a:r>
            <a:r>
              <a:rPr lang="en-US" altLang="ko-KR" dirty="0"/>
              <a:t>git push </a:t>
            </a:r>
            <a:r>
              <a:rPr lang="ko-KR" altLang="en-US" dirty="0"/>
              <a:t>명령어는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push origin my-feature</a:t>
            </a:r>
          </a:p>
          <a:p>
            <a:pPr lvl="1"/>
            <a:r>
              <a:rPr lang="ko-KR" altLang="en-US" dirty="0"/>
              <a:t>원격 저장소명은 </a:t>
            </a:r>
            <a:r>
              <a:rPr lang="en-US" altLang="ko-KR" dirty="0"/>
              <a:t>git clone</a:t>
            </a:r>
            <a:r>
              <a:rPr lang="ko-KR" altLang="en-US" dirty="0"/>
              <a:t>을 통해 저장소를 복제를 했다면 일반적으로 </a:t>
            </a:r>
            <a:r>
              <a:rPr lang="en-US" altLang="ko-KR" dirty="0"/>
              <a:t>origin</a:t>
            </a:r>
            <a:r>
              <a:rPr lang="ko-KR" altLang="en-US" dirty="0"/>
              <a:t>이며 </a:t>
            </a:r>
            <a:r>
              <a:rPr lang="en-US" altLang="ko-KR" dirty="0"/>
              <a:t>git remote </a:t>
            </a:r>
            <a:r>
              <a:rPr lang="ko-KR" altLang="en-US" dirty="0"/>
              <a:t>명령어를 통해서 정확한 저장소명을 알아낼 수도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F0513-111C-44D4-9572-452BC9267739}"/>
              </a:ext>
            </a:extLst>
          </p:cNvPr>
          <p:cNvSpPr/>
          <p:nvPr/>
        </p:nvSpPr>
        <p:spPr>
          <a:xfrm>
            <a:off x="2538388" y="6966588"/>
            <a:ext cx="4249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https://www.daleseo.com/git-push/</a:t>
            </a:r>
          </a:p>
        </p:txBody>
      </p:sp>
    </p:spTree>
    <p:extLst>
      <p:ext uri="{BB962C8B-B14F-4D97-AF65-F5344CB8AC3E}">
        <p14:creationId xmlns:p14="http://schemas.microsoft.com/office/powerpoint/2010/main" val="3800928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E375-6E9F-4004-986A-1E808472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2/3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ABC8-0B22-4AC1-AFFC-87EFA7F8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git push </a:t>
            </a:r>
            <a:r>
              <a:rPr lang="ko-KR" altLang="en-US" dirty="0"/>
              <a:t>명령어를 날릴 때 마다 매번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입력하는 게 귀찮게 느껴질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이럴 경우</a:t>
            </a:r>
            <a:r>
              <a:rPr lang="en-US" altLang="ko-KR" dirty="0"/>
              <a:t>, -u </a:t>
            </a:r>
            <a:r>
              <a:rPr lang="ko-KR" altLang="en-US" dirty="0"/>
              <a:t>옵션을 사용하면 최초에 한 번만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입력하고 그 이후에는 모든 인자를 생략할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같이 저장소명과 </a:t>
            </a:r>
            <a:r>
              <a:rPr lang="ko-KR" altLang="en-US" dirty="0" err="1"/>
              <a:t>브랜치명을</a:t>
            </a:r>
            <a:r>
              <a:rPr lang="ko-KR" altLang="en-US" dirty="0"/>
              <a:t> 넘기면서 </a:t>
            </a:r>
            <a:r>
              <a:rPr lang="en-US" altLang="ko-KR" dirty="0"/>
              <a:t>-u </a:t>
            </a:r>
            <a:r>
              <a:rPr lang="ko-KR" altLang="en-US" dirty="0"/>
              <a:t>옵션과 함께 </a:t>
            </a:r>
            <a:r>
              <a:rPr lang="en-US" altLang="ko-KR" dirty="0"/>
              <a:t>git push </a:t>
            </a:r>
            <a:r>
              <a:rPr lang="ko-KR" altLang="en-US" dirty="0"/>
              <a:t>명령어를 날리면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$ git push -u origin my-feature</a:t>
            </a:r>
          </a:p>
          <a:p>
            <a:pPr lvl="1"/>
            <a:r>
              <a:rPr lang="ko-KR" altLang="en-US" dirty="0"/>
              <a:t>그 이후에 커밋한 코드 변경분을 원격 저장소에 올릴 때는 인자없이 </a:t>
            </a:r>
            <a:r>
              <a:rPr lang="en-US" altLang="ko-KR" dirty="0"/>
              <a:t>git push </a:t>
            </a:r>
            <a:r>
              <a:rPr lang="ko-KR" altLang="en-US" dirty="0"/>
              <a:t>명령어만 날리면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commit -m "Change 1"</a:t>
            </a:r>
          </a:p>
          <a:p>
            <a:r>
              <a:rPr lang="en-US" altLang="ko-KR" dirty="0"/>
              <a:t>$ git commit -m "Change 2"</a:t>
            </a:r>
          </a:p>
          <a:p>
            <a:r>
              <a:rPr lang="en-US" altLang="ko-KR" dirty="0"/>
              <a:t>$ git commit -m "Change 3"</a:t>
            </a:r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243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0635-047E-47F5-B80C-1886C73E2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push 3/3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2DE5F-FAB5-4032-ABF0-C15696BE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인자 생략 하기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여러 </a:t>
            </a:r>
            <a:r>
              <a:rPr lang="ko-KR" altLang="en-US" dirty="0" err="1"/>
              <a:t>브랜치를</a:t>
            </a:r>
            <a:r>
              <a:rPr lang="ko-KR" altLang="en-US" dirty="0"/>
              <a:t> 넘나 들면서 작업을 하는 경우에는 최초에 한 번 인자를 넘기는 것도 귀찮게 느껴질 수 있습니다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대부분의 경우에는 로컬 저장소와 원격 저장소에서 동일한 </a:t>
            </a:r>
            <a:r>
              <a:rPr lang="ko-KR" altLang="en-US" dirty="0" err="1"/>
              <a:t>브랜치</a:t>
            </a:r>
            <a:r>
              <a:rPr lang="ko-KR" altLang="en-US" dirty="0"/>
              <a:t> 이름을 사용하기 때문에 항상 현재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git push </a:t>
            </a:r>
            <a:r>
              <a:rPr lang="ko-KR" altLang="en-US" dirty="0"/>
              <a:t>명령어가 작동한다면 매우 편리할 것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위해서는 약간의 설정이 필요한데요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en-US" altLang="ko-KR" dirty="0" err="1"/>
              <a:t>push.default</a:t>
            </a:r>
            <a:r>
              <a:rPr lang="en-US" altLang="ko-KR" dirty="0"/>
              <a:t> </a:t>
            </a:r>
            <a:r>
              <a:rPr lang="ko-KR" altLang="en-US" dirty="0"/>
              <a:t>설정을 </a:t>
            </a:r>
            <a:r>
              <a:rPr lang="en-US" altLang="ko-KR" dirty="0"/>
              <a:t>current</a:t>
            </a:r>
            <a:r>
              <a:rPr lang="ko-KR" altLang="en-US" dirty="0"/>
              <a:t>로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 git config --global </a:t>
            </a:r>
            <a:r>
              <a:rPr lang="en-US" altLang="ko-KR" dirty="0" err="1"/>
              <a:t>push.default</a:t>
            </a:r>
            <a:r>
              <a:rPr lang="en-US" altLang="ko-KR" dirty="0"/>
              <a:t> current</a:t>
            </a:r>
          </a:p>
          <a:p>
            <a:pPr lvl="1"/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이제부터는 어느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작업을 하든 </a:t>
            </a:r>
            <a:r>
              <a:rPr lang="en-US" altLang="ko-KR" dirty="0"/>
              <a:t>git push</a:t>
            </a:r>
            <a:r>
              <a:rPr lang="ko-KR" altLang="en-US" dirty="0"/>
              <a:t>만 날리면 원격 저장소에 동일한 </a:t>
            </a:r>
            <a:r>
              <a:rPr lang="ko-KR" altLang="en-US" dirty="0" err="1"/>
              <a:t>브랜치로</a:t>
            </a:r>
            <a:r>
              <a:rPr lang="ko-KR" altLang="en-US" dirty="0"/>
              <a:t> 코드 변경분이 </a:t>
            </a:r>
            <a:r>
              <a:rPr lang="ko-KR" altLang="en-US" dirty="0" err="1"/>
              <a:t>업로드됩니다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$ git 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20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99631-6305-48D1-907E-FD40B70AA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6CAD1-1718-442B-B772-FF2DEC41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SSH: Secure Shell</a:t>
            </a:r>
          </a:p>
          <a:p>
            <a:pPr lvl="1"/>
            <a:r>
              <a:rPr lang="ko-KR" altLang="en-US" dirty="0"/>
              <a:t>네트워크 상의 다른 컴퓨터에 로그인하거나 원격 시스템에서 명령을 실행하고 다른 시스템으로 파일을 복사할 수 있도록 해 주는 인터넷 프로토콜</a:t>
            </a:r>
            <a:endParaRPr lang="en-US" altLang="ko-KR" dirty="0"/>
          </a:p>
          <a:p>
            <a:pPr lvl="1"/>
            <a:r>
              <a:rPr lang="en-US" altLang="ko-KR" dirty="0"/>
              <a:t>SSH </a:t>
            </a:r>
            <a:r>
              <a:rPr lang="ko-KR" altLang="en-US" dirty="0"/>
              <a:t>프로토콜 사용에 필요한 </a:t>
            </a:r>
            <a:r>
              <a:rPr lang="en-US" altLang="ko-KR" dirty="0"/>
              <a:t>SSH </a:t>
            </a:r>
            <a:r>
              <a:rPr lang="ko-KR" altLang="en-US" dirty="0"/>
              <a:t>키는 </a:t>
            </a:r>
            <a:r>
              <a:rPr lang="en-US" altLang="ko-KR" dirty="0"/>
              <a:t>Private Key (Client), Public Key (</a:t>
            </a:r>
            <a:r>
              <a:rPr lang="en-US" altLang="ko-KR"/>
              <a:t>Server)</a:t>
            </a:r>
            <a:r>
              <a:rPr lang="ko-KR" altLang="en-US"/>
              <a:t>로 </a:t>
            </a:r>
            <a:r>
              <a:rPr lang="ko-KR" altLang="en-US" dirty="0"/>
              <a:t>비대칭 암호방식을 사용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는 </a:t>
            </a:r>
            <a:r>
              <a:rPr lang="en-US" altLang="ko-KR" dirty="0"/>
              <a:t>SSH</a:t>
            </a:r>
            <a:r>
              <a:rPr lang="ko-KR" altLang="en-US" dirty="0"/>
              <a:t>로 접속하고자 하는 </a:t>
            </a:r>
            <a:r>
              <a:rPr lang="en-US" altLang="ko-KR" dirty="0"/>
              <a:t>Client</a:t>
            </a:r>
            <a:r>
              <a:rPr lang="ko-KR" altLang="en-US" dirty="0"/>
              <a:t>에게 존재하고 </a:t>
            </a:r>
            <a:r>
              <a:rPr lang="en-US" altLang="ko-KR" dirty="0"/>
              <a:t>Public Key</a:t>
            </a:r>
            <a:r>
              <a:rPr lang="ko-KR" altLang="en-US" dirty="0"/>
              <a:t>는 </a:t>
            </a:r>
            <a:r>
              <a:rPr lang="en-US" altLang="ko-KR" dirty="0"/>
              <a:t>Server</a:t>
            </a:r>
            <a:r>
              <a:rPr lang="ko-KR" altLang="en-US" dirty="0"/>
              <a:t>에 위치</a:t>
            </a:r>
            <a:endParaRPr lang="en-US" altLang="ko-KR" dirty="0"/>
          </a:p>
          <a:p>
            <a:pPr lvl="1"/>
            <a:r>
              <a:rPr lang="en-US" altLang="ko-KR" dirty="0"/>
              <a:t>Private Key</a:t>
            </a:r>
            <a:r>
              <a:rPr lang="ko-KR" altLang="en-US" dirty="0"/>
              <a:t>와 </a:t>
            </a:r>
            <a:r>
              <a:rPr lang="en-US" altLang="ko-KR" dirty="0"/>
              <a:t>Public Key</a:t>
            </a:r>
            <a:r>
              <a:rPr lang="ko-KR" altLang="en-US" dirty="0"/>
              <a:t>가 모두 있어야 인증이 되는 방식으로 각자 </a:t>
            </a:r>
            <a:r>
              <a:rPr lang="en-US" altLang="ko-KR" dirty="0"/>
              <a:t>Private Key</a:t>
            </a:r>
            <a:r>
              <a:rPr lang="ko-KR" altLang="en-US" dirty="0"/>
              <a:t>는 외부 유출없이 가지고 있고</a:t>
            </a:r>
            <a:r>
              <a:rPr lang="en-US" altLang="ko-KR" dirty="0"/>
              <a:t>, Public Key</a:t>
            </a:r>
            <a:r>
              <a:rPr lang="ko-KR" altLang="en-US" dirty="0"/>
              <a:t>만 네트워크를 통해 전달</a:t>
            </a:r>
            <a:endParaRPr lang="en-US" altLang="ko-KR" dirty="0"/>
          </a:p>
          <a:p>
            <a:pPr lvl="1"/>
            <a:r>
              <a:rPr lang="ko-KR" altLang="en-US" dirty="0"/>
              <a:t>서버에 접속할 때 비밀번호 대신 </a:t>
            </a:r>
            <a:r>
              <a:rPr lang="en-US" altLang="ko-KR" dirty="0"/>
              <a:t>Key</a:t>
            </a:r>
            <a:r>
              <a:rPr lang="ko-KR" altLang="en-US" dirty="0"/>
              <a:t>를 제출하는 방식으로 비밀번호보다 높은 수준의 보안을 필요로 할 때 주로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EE2485-FFF1-47AD-A40C-081A72F23A2F}"/>
              </a:ext>
            </a:extLst>
          </p:cNvPr>
          <p:cNvSpPr/>
          <p:nvPr/>
        </p:nvSpPr>
        <p:spPr>
          <a:xfrm>
            <a:off x="2250356" y="7020991"/>
            <a:ext cx="364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https://problem-solving.tistory.com/7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129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8884C-776F-4B67-91A4-4CB8F3F7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푸시를</a:t>
            </a:r>
            <a:r>
              <a:rPr lang="ko-KR" altLang="en-US" dirty="0"/>
              <a:t> 위한 깃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2F65C-543F-49B9-A1C5-2101DC1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r>
              <a:rPr lang="en-US" altLang="ko-KR" dirty="0" err="1"/>
              <a:t>ssh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git@github.com:ai7dnn/my01.git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…or create a new repository on the command line</a:t>
            </a:r>
          </a:p>
          <a:p>
            <a:pPr lvl="1"/>
            <a:r>
              <a:rPr lang="en-US" altLang="ko-KR" dirty="0"/>
              <a:t>echo "# my01" &gt;&gt; README.md</a:t>
            </a:r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git add README.md</a:t>
            </a:r>
          </a:p>
          <a:p>
            <a:pPr lvl="1"/>
            <a:r>
              <a:rPr lang="en-US" altLang="ko-KR" dirty="0"/>
              <a:t>git commit -m "first commit"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remote add origin https://github.com/ai7dnn/my01.git</a:t>
            </a:r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push -u origin main</a:t>
            </a:r>
          </a:p>
          <a:p>
            <a:r>
              <a:rPr lang="en-US" altLang="ko-KR" dirty="0"/>
              <a:t>…or push an existing repository from the command line</a:t>
            </a:r>
          </a:p>
          <a:p>
            <a:pPr lvl="1"/>
            <a:r>
              <a:rPr lang="en-US" altLang="ko-KR" dirty="0"/>
              <a:t>git remote add origin </a:t>
            </a:r>
            <a:r>
              <a:rPr lang="en-US" altLang="ko-KR" dirty="0">
                <a:hlinkClick r:id="rId2"/>
              </a:rPr>
              <a:t>https://github.com/ai7dnn/my01.git</a:t>
            </a:r>
            <a:endParaRPr lang="en-US" altLang="ko-KR" dirty="0"/>
          </a:p>
          <a:p>
            <a:pPr lvl="2"/>
            <a:r>
              <a:rPr lang="en-US" altLang="ko-KR" dirty="0"/>
              <a:t>git remote add origin git@github.com:ai7dnn/my01.git</a:t>
            </a:r>
          </a:p>
          <a:p>
            <a:pPr lvl="1"/>
            <a:r>
              <a:rPr lang="en-US" altLang="ko-KR" dirty="0"/>
              <a:t>git branch -M main</a:t>
            </a:r>
          </a:p>
          <a:p>
            <a:pPr lvl="1"/>
            <a:r>
              <a:rPr lang="en-US" altLang="ko-KR" dirty="0"/>
              <a:t>git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50F7A-CD39-4BF3-998A-62BF5127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저장소 생성 </a:t>
            </a:r>
            <a:r>
              <a:rPr lang="en-US" altLang="ko-KR" dirty="0"/>
              <a:t>=&gt; </a:t>
            </a:r>
            <a:r>
              <a:rPr lang="ko-KR" altLang="en-US" dirty="0" err="1"/>
              <a:t>깃허브</a:t>
            </a:r>
            <a:r>
              <a:rPr lang="ko-KR" altLang="en-US" dirty="0"/>
              <a:t> 저장소 생성 </a:t>
            </a:r>
            <a:r>
              <a:rPr lang="en-US" altLang="ko-KR" dirty="0"/>
              <a:t>=&gt;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DA9BE-2BF1-4487-A861-FFAD7FF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p51 ~ 58</a:t>
            </a:r>
          </a:p>
          <a:p>
            <a:pPr lvl="1"/>
            <a:r>
              <a:rPr lang="ko-KR" altLang="en-US" dirty="0"/>
              <a:t>편집을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않고 직접 간단히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F9432-69F4-4959-B03D-0EEFBDB11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CEB37-8F0D-4131-8C91-0CB6022F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en-US" altLang="ko-KR" dirty="0"/>
              <a:t>chapter1-basic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2B05CD-C400-45CC-9FE8-FD2D0919A3F7}"/>
              </a:ext>
            </a:extLst>
          </p:cNvPr>
          <p:cNvSpPr/>
          <p:nvPr/>
        </p:nvSpPr>
        <p:spPr>
          <a:xfrm>
            <a:off x="1530276" y="1327125"/>
            <a:ext cx="78488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chapter1-basic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tutorial]/chapter1-basic/.git/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12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15:40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10:13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15:40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chapter1-basic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0541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12F7-EDEF-489F-9590-1800E738C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535EA-8566-4B2C-9844-BB149632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C0621-159A-48DD-AC94-B8E72C6CB767}"/>
              </a:ext>
            </a:extLst>
          </p:cNvPr>
          <p:cNvSpPr/>
          <p:nvPr/>
        </p:nvSpPr>
        <p:spPr>
          <a:xfrm>
            <a:off x="1242244" y="862560"/>
            <a:ext cx="764190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 ai7dnn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fr-FR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user.email 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.git/config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repositoryformatversion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filemode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bare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logallrefupdates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symlinks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ignorecase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[user]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name = ai7dnn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email = 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24354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BB84-0931-4673-ADB3-EC2C3C558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추가 후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80086-DC4B-4572-A41E-4E53AC61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4525D1-4A8E-4135-AE18-879BF2042BBE}"/>
              </a:ext>
            </a:extLst>
          </p:cNvPr>
          <p:cNvSpPr/>
          <p:nvPr/>
        </p:nvSpPr>
        <p:spPr>
          <a:xfrm>
            <a:off x="1170236" y="1116335"/>
            <a:ext cx="878497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깃과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깃허브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연동 실습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'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깃과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깃허브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연동 실습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README.md'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9e24d79]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9e24d794cbc1272ffc27d831ae0a9c030da5785a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&lt;ai7dnn@gmail.com&gt;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15:50:25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Add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2527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5D42-366E-4045-A182-ECD7956A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빈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25E15-3A71-4D52-9F13-110DE8D2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F7D4E-5C47-438B-B8AA-8D4AF5DD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250401"/>
            <a:ext cx="5231418" cy="58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2855</Words>
  <Application>Microsoft Office PowerPoint</Application>
  <PresentationFormat>사용자 지정</PresentationFormat>
  <Paragraphs>479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Pretendard</vt:lpstr>
      <vt:lpstr>Pretendard SemiBold</vt:lpstr>
      <vt:lpstr>맑은 고딕</vt:lpstr>
      <vt:lpstr>산돌명조B</vt:lpstr>
      <vt:lpstr>Arial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복제 하지 않고 원격 저장소 지정</vt:lpstr>
      <vt:lpstr>깃 저장소 생성 =&gt; 깃허브 저장소 생성 =&gt; 연동</vt:lpstr>
      <vt:lpstr>깃 저장소 생성</vt:lpstr>
      <vt:lpstr>사용자 지정</vt:lpstr>
      <vt:lpstr>파일 추가 후 커밋</vt:lpstr>
      <vt:lpstr>깃허브에서 빈 저장소 생성</vt:lpstr>
      <vt:lpstr>깃허브 연동 후 푸시</vt:lpstr>
      <vt:lpstr>깃허브 연동</vt:lpstr>
      <vt:lpstr>PowerPoint 프레젠테이션</vt:lpstr>
      <vt:lpstr>원격과 지역 저장소 연동 방법 2가지 </vt:lpstr>
      <vt:lpstr>리모트 저장소 살펴보기</vt:lpstr>
      <vt:lpstr>git remote show 명령, 많은 브랜치 보기</vt:lpstr>
      <vt:lpstr>리모트 저장소 이름 수정</vt:lpstr>
      <vt:lpstr>리모트 저장소 이름 삭제</vt:lpstr>
      <vt:lpstr>실습</vt:lpstr>
      <vt:lpstr>파일 수정 후 커밋 1/2</vt:lpstr>
      <vt:lpstr>파일 수정 후 커밋 1/2</vt:lpstr>
      <vt:lpstr>첫 커밋 결과 확인 1/2</vt:lpstr>
      <vt:lpstr>첫 커밋 결과 확인 2/2</vt:lpstr>
      <vt:lpstr>두 파일 추가</vt:lpstr>
      <vt:lpstr>최종 커밋 이력 확인</vt:lpstr>
      <vt:lpstr>폴더와 파일 추가</vt:lpstr>
      <vt:lpstr>PowerPoint 프레젠테이션</vt:lpstr>
      <vt:lpstr>깃허브 첫 페이지 접속</vt:lpstr>
      <vt:lpstr>관심있는 깃허브 저장소 검색 </vt:lpstr>
      <vt:lpstr>검색한 깃허브 저장소</vt:lpstr>
      <vt:lpstr>검색한 저장소 2</vt:lpstr>
      <vt:lpstr>관심있는 깃허브 저장소 검색 2 </vt:lpstr>
      <vt:lpstr>관심있는 깃허브 저장소 검색 3 </vt:lpstr>
      <vt:lpstr>용어 정리</vt:lpstr>
      <vt:lpstr>포크 fork 개요</vt:lpstr>
      <vt:lpstr>관심있는 저장소 포크</vt:lpstr>
      <vt:lpstr>삭제</vt:lpstr>
      <vt:lpstr>PowerPoint 프레젠테이션</vt:lpstr>
      <vt:lpstr>깃허브에 생성 후 지역 저장소와 연동, 깃허브로 푸시</vt:lpstr>
      <vt:lpstr>깃허브 저장소 생성</vt:lpstr>
      <vt:lpstr>초기화에서 선택하지않은 화면</vt:lpstr>
      <vt:lpstr>README.md 등 생성 권장</vt:lpstr>
      <vt:lpstr>저장소 생성 및 파일 스테이징 영역 추가 </vt:lpstr>
      <vt:lpstr>파일 커밋 후 원격 저장소에 push</vt:lpstr>
      <vt:lpstr>깃허브에 전송</vt:lpstr>
      <vt:lpstr>Git push 1/3 </vt:lpstr>
      <vt:lpstr>Git push 2/3 </vt:lpstr>
      <vt:lpstr>Git push 3/3 </vt:lpstr>
      <vt:lpstr>SSH</vt:lpstr>
      <vt:lpstr>깃허브 푸시를 위한 깃 명령어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123</cp:revision>
  <dcterms:created xsi:type="dcterms:W3CDTF">2022-02-09T00:16:14Z</dcterms:created>
  <dcterms:modified xsi:type="dcterms:W3CDTF">2022-05-25T02:17:34Z</dcterms:modified>
</cp:coreProperties>
</file>