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6" r:id="rId3"/>
    <p:sldId id="391" r:id="rId4"/>
    <p:sldId id="322" r:id="rId5"/>
    <p:sldId id="323" r:id="rId6"/>
    <p:sldId id="318" r:id="rId7"/>
    <p:sldId id="342" r:id="rId8"/>
    <p:sldId id="344" r:id="rId9"/>
    <p:sldId id="345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275" r:id="rId18"/>
    <p:sldId id="365" r:id="rId19"/>
    <p:sldId id="366" r:id="rId20"/>
    <p:sldId id="372" r:id="rId21"/>
    <p:sldId id="371" r:id="rId22"/>
    <p:sldId id="367" r:id="rId23"/>
    <p:sldId id="374" r:id="rId24"/>
    <p:sldId id="373" r:id="rId25"/>
    <p:sldId id="368" r:id="rId26"/>
    <p:sldId id="369" r:id="rId27"/>
    <p:sldId id="370" r:id="rId28"/>
    <p:sldId id="274" r:id="rId29"/>
    <p:sldId id="375" r:id="rId30"/>
    <p:sldId id="378" r:id="rId31"/>
    <p:sldId id="376" r:id="rId32"/>
    <p:sldId id="377" r:id="rId33"/>
    <p:sldId id="385" r:id="rId34"/>
    <p:sldId id="379" r:id="rId35"/>
    <p:sldId id="380" r:id="rId36"/>
    <p:sldId id="399" r:id="rId37"/>
    <p:sldId id="381" r:id="rId38"/>
    <p:sldId id="383" r:id="rId39"/>
    <p:sldId id="382" r:id="rId40"/>
    <p:sldId id="384" r:id="rId41"/>
    <p:sldId id="400" r:id="rId42"/>
    <p:sldId id="386" r:id="rId43"/>
    <p:sldId id="388" r:id="rId44"/>
    <p:sldId id="387" r:id="rId45"/>
    <p:sldId id="389" r:id="rId46"/>
    <p:sldId id="390" r:id="rId4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510" y="10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  <pc:sldChg chg="ord">
        <pc:chgData name="강환수" userId="f1cac8d9-9172-4d6c-9b10-74cb51d57900" providerId="ADAL" clId="{D7C39D65-6956-4298-90C6-8FA828AFEF0C}" dt="2022-03-10T01:12:43.641" v="1668"/>
        <pc:sldMkLst>
          <pc:docMk/>
          <pc:sldMk cId="1845635532" sldId="274"/>
        </pc:sldMkLst>
      </pc:sldChg>
      <pc:sldChg chg="addSp modSp">
        <pc:chgData name="강환수" userId="f1cac8d9-9172-4d6c-9b10-74cb51d57900" providerId="ADAL" clId="{D7C39D65-6956-4298-90C6-8FA828AFEF0C}" dt="2022-03-11T06:14:07.820" v="7682" actId="6549"/>
        <pc:sldMkLst>
          <pc:docMk/>
          <pc:sldMk cId="280946256" sldId="275"/>
        </pc:sldMkLst>
        <pc:spChg chg="add mod">
          <ac:chgData name="강환수" userId="f1cac8d9-9172-4d6c-9b10-74cb51d57900" providerId="ADAL" clId="{D7C39D65-6956-4298-90C6-8FA828AFEF0C}" dt="2022-03-10T00:39:41.567" v="1325" actId="1076"/>
          <ac:spMkLst>
            <pc:docMk/>
            <pc:sldMk cId="280946256" sldId="275"/>
            <ac:spMk id="2" creationId="{AB64FF43-1A59-4BFA-B1A1-A6DC49791FFF}"/>
          </ac:spMkLst>
        </pc:spChg>
        <pc:spChg chg="mod">
          <ac:chgData name="강환수" userId="f1cac8d9-9172-4d6c-9b10-74cb51d57900" providerId="ADAL" clId="{D7C39D65-6956-4298-90C6-8FA828AFEF0C}" dt="2022-03-11T06:12:33.196" v="7636" actId="6549"/>
          <ac:spMkLst>
            <pc:docMk/>
            <pc:sldMk cId="280946256" sldId="275"/>
            <ac:spMk id="24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11T06:14:07.820" v="7682" actId="6549"/>
          <ac:spMkLst>
            <pc:docMk/>
            <pc:sldMk cId="280946256" sldId="275"/>
            <ac:spMk id="25" creationId="{00000000-0000-0000-0000-000000000000}"/>
          </ac:spMkLst>
        </pc:spChg>
      </pc:sldChg>
    </pc:docChg>
  </pc:docChgLst>
  <pc:docChgLst>
    <pc:chgData name="강환수" userId="f1cac8d9-9172-4d6c-9b10-74cb51d57900" providerId="ADAL" clId="{B4AB1273-C83E-4DE8-BCCC-BA101312511C}"/>
    <pc:docChg chg="undo custSel addSld delSld modSld sldOrd">
      <pc:chgData name="강환수" userId="f1cac8d9-9172-4d6c-9b10-74cb51d57900" providerId="ADAL" clId="{B4AB1273-C83E-4DE8-BCCC-BA101312511C}" dt="2022-05-30T00:27:14.596" v="877" actId="1076"/>
      <pc:docMkLst>
        <pc:docMk/>
      </pc:docMkLst>
      <pc:sldChg chg="modSp">
        <pc:chgData name="강환수" userId="f1cac8d9-9172-4d6c-9b10-74cb51d57900" providerId="ADAL" clId="{B4AB1273-C83E-4DE8-BCCC-BA101312511C}" dt="2022-05-29T23:22:48.478" v="80" actId="1035"/>
        <pc:sldMkLst>
          <pc:docMk/>
          <pc:sldMk cId="0" sldId="256"/>
        </pc:sldMkLst>
        <pc:spChg chg="mod">
          <ac:chgData name="강환수" userId="f1cac8d9-9172-4d6c-9b10-74cb51d57900" providerId="ADAL" clId="{B4AB1273-C83E-4DE8-BCCC-BA101312511C}" dt="2022-05-29T23:22:48.478" v="80" actId="1035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강환수" userId="f1cac8d9-9172-4d6c-9b10-74cb51d57900" providerId="ADAL" clId="{B4AB1273-C83E-4DE8-BCCC-BA101312511C}" dt="2022-05-29T23:23:04.824" v="161" actId="1037"/>
        <pc:sldMkLst>
          <pc:docMk/>
          <pc:sldMk cId="280946256" sldId="275"/>
        </pc:sldMkLst>
        <pc:spChg chg="mod">
          <ac:chgData name="강환수" userId="f1cac8d9-9172-4d6c-9b10-74cb51d57900" providerId="ADAL" clId="{B4AB1273-C83E-4DE8-BCCC-BA101312511C}" dt="2022-05-29T23:23:04.824" v="161" actId="1037"/>
          <ac:spMkLst>
            <pc:docMk/>
            <pc:sldMk cId="280946256" sldId="275"/>
            <ac:spMk id="24" creationId="{00000000-0000-0000-0000-000000000000}"/>
          </ac:spMkLst>
        </pc:spChg>
        <pc:spChg chg="mod">
          <ac:chgData name="강환수" userId="f1cac8d9-9172-4d6c-9b10-74cb51d57900" providerId="ADAL" clId="{B4AB1273-C83E-4DE8-BCCC-BA101312511C}" dt="2022-05-29T23:23:04.824" v="161" actId="1037"/>
          <ac:spMkLst>
            <pc:docMk/>
            <pc:sldMk cId="280946256" sldId="275"/>
            <ac:spMk id="25" creationId="{00000000-0000-0000-0000-000000000000}"/>
          </ac:spMkLst>
        </pc:spChg>
        <pc:cxnChg chg="mod">
          <ac:chgData name="강환수" userId="f1cac8d9-9172-4d6c-9b10-74cb51d57900" providerId="ADAL" clId="{B4AB1273-C83E-4DE8-BCCC-BA101312511C}" dt="2022-05-29T23:23:04.824" v="161" actId="1037"/>
          <ac:cxnSpMkLst>
            <pc:docMk/>
            <pc:sldMk cId="280946256" sldId="275"/>
            <ac:cxnSpMk id="18" creationId="{00000000-0000-0000-0000-000000000000}"/>
          </ac:cxnSpMkLst>
        </pc:cxnChg>
      </pc:sldChg>
    </pc:docChg>
  </pc:docChgLst>
  <pc:docChgLst>
    <pc:chgData name="강환수" userId="f1cac8d9-9172-4d6c-9b10-74cb51d57900" providerId="ADAL" clId="{D0AB6D66-AEA5-4CDD-B91E-16D6003F50CC}"/>
    <pc:docChg chg="custSel addSld delSld modSld sldOrd">
      <pc:chgData name="강환수" userId="f1cac8d9-9172-4d6c-9b10-74cb51d57900" providerId="ADAL" clId="{D0AB6D66-AEA5-4CDD-B91E-16D6003F50CC}" dt="2022-06-01T00:11:58.961" v="1250"/>
      <pc:docMkLst>
        <pc:docMk/>
      </pc:docMkLst>
      <pc:sldChg chg="modSp">
        <pc:chgData name="강환수" userId="f1cac8d9-9172-4d6c-9b10-74cb51d57900" providerId="ADAL" clId="{D0AB6D66-AEA5-4CDD-B91E-16D6003F50CC}" dt="2022-05-31T23:19:58.994" v="716" actId="6549"/>
        <pc:sldMkLst>
          <pc:docMk/>
          <pc:sldMk cId="1845635532" sldId="274"/>
        </pc:sldMkLst>
        <pc:spChg chg="mod">
          <ac:chgData name="강환수" userId="f1cac8d9-9172-4d6c-9b10-74cb51d57900" providerId="ADAL" clId="{D0AB6D66-AEA5-4CDD-B91E-16D6003F50CC}" dt="2022-05-31T23:19:47.273" v="677" actId="6549"/>
          <ac:spMkLst>
            <pc:docMk/>
            <pc:sldMk cId="1845635532" sldId="274"/>
            <ac:spMk id="24" creationId="{00000000-0000-0000-0000-000000000000}"/>
          </ac:spMkLst>
        </pc:spChg>
        <pc:spChg chg="mod">
          <ac:chgData name="강환수" userId="f1cac8d9-9172-4d6c-9b10-74cb51d57900" providerId="ADAL" clId="{D0AB6D66-AEA5-4CDD-B91E-16D6003F50CC}" dt="2022-05-31T23:19:58.994" v="716" actId="6549"/>
          <ac:spMkLst>
            <pc:docMk/>
            <pc:sldMk cId="1845635532" sldId="274"/>
            <ac:spMk id="25" creationId="{00000000-0000-0000-0000-000000000000}"/>
          </ac:spMkLst>
        </pc:spChg>
        <pc:cxnChg chg="mod">
          <ac:chgData name="강환수" userId="f1cac8d9-9172-4d6c-9b10-74cb51d57900" providerId="ADAL" clId="{D0AB6D66-AEA5-4CDD-B91E-16D6003F50CC}" dt="2022-05-31T23:19:44.257" v="673" actId="1037"/>
          <ac:cxnSpMkLst>
            <pc:docMk/>
            <pc:sldMk cId="1845635532" sldId="274"/>
            <ac:cxnSpMk id="18" creationId="{00000000-0000-0000-0000-000000000000}"/>
          </ac:cxnSpMkLst>
        </pc:cxnChg>
      </pc:sldChg>
      <pc:sldChg chg="modSp">
        <pc:chgData name="강환수" userId="f1cac8d9-9172-4d6c-9b10-74cb51d57900" providerId="ADAL" clId="{D0AB6D66-AEA5-4CDD-B91E-16D6003F50CC}" dt="2022-05-31T22:43:28.998" v="171" actId="20577"/>
        <pc:sldMkLst>
          <pc:docMk/>
          <pc:sldMk cId="280946256" sldId="275"/>
        </pc:sldMkLst>
        <pc:spChg chg="mod">
          <ac:chgData name="강환수" userId="f1cac8d9-9172-4d6c-9b10-74cb51d57900" providerId="ADAL" clId="{D0AB6D66-AEA5-4CDD-B91E-16D6003F50CC}" dt="2022-05-31T22:43:28.998" v="171" actId="20577"/>
          <ac:spMkLst>
            <pc:docMk/>
            <pc:sldMk cId="280946256" sldId="275"/>
            <ac:spMk id="25" creationId="{00000000-0000-0000-0000-000000000000}"/>
          </ac:spMkLst>
        </pc:spChg>
      </pc:sldChg>
      <pc:sldChg chg="modSp">
        <pc:chgData name="강환수" userId="f1cac8d9-9172-4d6c-9b10-74cb51d57900" providerId="ADAL" clId="{D0AB6D66-AEA5-4CDD-B91E-16D6003F50CC}" dt="2022-05-31T23:25:00.109" v="770" actId="6549"/>
        <pc:sldMkLst>
          <pc:docMk/>
          <pc:sldMk cId="4020885489" sldId="342"/>
        </pc:sldMkLst>
        <pc:spChg chg="mod">
          <ac:chgData name="강환수" userId="f1cac8d9-9172-4d6c-9b10-74cb51d57900" providerId="ADAL" clId="{D0AB6D66-AEA5-4CDD-B91E-16D6003F50CC}" dt="2022-05-31T23:20:44.950" v="718"/>
          <ac:spMkLst>
            <pc:docMk/>
            <pc:sldMk cId="4020885489" sldId="342"/>
            <ac:spMk id="2" creationId="{EAA57863-1B4A-4DA8-88BE-E62BDABA5CFC}"/>
          </ac:spMkLst>
        </pc:spChg>
        <pc:spChg chg="mod">
          <ac:chgData name="강환수" userId="f1cac8d9-9172-4d6c-9b10-74cb51d57900" providerId="ADAL" clId="{D0AB6D66-AEA5-4CDD-B91E-16D6003F50CC}" dt="2022-05-31T23:25:00.109" v="770" actId="6549"/>
          <ac:spMkLst>
            <pc:docMk/>
            <pc:sldMk cId="4020885489" sldId="342"/>
            <ac:spMk id="3" creationId="{336E805D-AD77-430F-B748-230C5DD7C3AD}"/>
          </ac:spMkLst>
        </pc:spChg>
      </pc:sldChg>
      <pc:sldChg chg="addSp modSp">
        <pc:chgData name="강환수" userId="f1cac8d9-9172-4d6c-9b10-74cb51d57900" providerId="ADAL" clId="{D0AB6D66-AEA5-4CDD-B91E-16D6003F50CC}" dt="2022-05-31T23:33:10.854" v="775" actId="1076"/>
        <pc:sldMkLst>
          <pc:docMk/>
          <pc:sldMk cId="1610858530" sldId="344"/>
        </pc:sldMkLst>
        <pc:picChg chg="add mod">
          <ac:chgData name="강환수" userId="f1cac8d9-9172-4d6c-9b10-74cb51d57900" providerId="ADAL" clId="{D0AB6D66-AEA5-4CDD-B91E-16D6003F50CC}" dt="2022-05-31T23:33:10.854" v="775" actId="1076"/>
          <ac:picMkLst>
            <pc:docMk/>
            <pc:sldMk cId="1610858530" sldId="344"/>
            <ac:picMk id="4" creationId="{E04C67C7-A1E3-4740-8D33-6A305722FBDB}"/>
          </ac:picMkLst>
        </pc:picChg>
      </pc:sldChg>
      <pc:sldChg chg="modSp ord">
        <pc:chgData name="강환수" userId="f1cac8d9-9172-4d6c-9b10-74cb51d57900" providerId="ADAL" clId="{D0AB6D66-AEA5-4CDD-B91E-16D6003F50CC}" dt="2022-06-01T00:03:14.484" v="1140" actId="6549"/>
        <pc:sldMkLst>
          <pc:docMk/>
          <pc:sldMk cId="3622100148" sldId="345"/>
        </pc:sldMkLst>
        <pc:spChg chg="mod">
          <ac:chgData name="강환수" userId="f1cac8d9-9172-4d6c-9b10-74cb51d57900" providerId="ADAL" clId="{D0AB6D66-AEA5-4CDD-B91E-16D6003F50CC}" dt="2022-06-01T00:02:45.697" v="1112"/>
          <ac:spMkLst>
            <pc:docMk/>
            <pc:sldMk cId="3622100148" sldId="345"/>
            <ac:spMk id="2" creationId="{7C56CA9F-3A68-4503-BFB0-4C1FEBF5AA7F}"/>
          </ac:spMkLst>
        </pc:spChg>
        <pc:spChg chg="mod">
          <ac:chgData name="강환수" userId="f1cac8d9-9172-4d6c-9b10-74cb51d57900" providerId="ADAL" clId="{D0AB6D66-AEA5-4CDD-B91E-16D6003F50CC}" dt="2022-06-01T00:03:14.484" v="1140" actId="6549"/>
          <ac:spMkLst>
            <pc:docMk/>
            <pc:sldMk cId="3622100148" sldId="345"/>
            <ac:spMk id="3" creationId="{5AE91C5A-5C0D-4180-8341-78B9F44D1322}"/>
          </ac:spMkLst>
        </pc:spChg>
      </pc:sldChg>
      <pc:sldChg chg="addSp modSp add">
        <pc:chgData name="강환수" userId="f1cac8d9-9172-4d6c-9b10-74cb51d57900" providerId="ADAL" clId="{D0AB6D66-AEA5-4CDD-B91E-16D6003F50CC}" dt="2022-06-01T00:11:03.267" v="1207" actId="14100"/>
        <pc:sldMkLst>
          <pc:docMk/>
          <pc:sldMk cId="420067261" sldId="362"/>
        </pc:sldMkLst>
        <pc:spChg chg="mod">
          <ac:chgData name="강환수" userId="f1cac8d9-9172-4d6c-9b10-74cb51d57900" providerId="ADAL" clId="{D0AB6D66-AEA5-4CDD-B91E-16D6003F50CC}" dt="2022-06-01T00:10:39.182" v="1197" actId="6549"/>
          <ac:spMkLst>
            <pc:docMk/>
            <pc:sldMk cId="420067261" sldId="362"/>
            <ac:spMk id="2" creationId="{C6FEE66B-5E52-4F0E-9D50-51CA1B831636}"/>
          </ac:spMkLst>
        </pc:spChg>
        <pc:spChg chg="mod">
          <ac:chgData name="강환수" userId="f1cac8d9-9172-4d6c-9b10-74cb51d57900" providerId="ADAL" clId="{D0AB6D66-AEA5-4CDD-B91E-16D6003F50CC}" dt="2022-06-01T00:10:25.553" v="1151"/>
          <ac:spMkLst>
            <pc:docMk/>
            <pc:sldMk cId="420067261" sldId="362"/>
            <ac:spMk id="3" creationId="{5342F2F1-DFDF-4045-A8C5-BE83475ADBC3}"/>
          </ac:spMkLst>
        </pc:spChg>
        <pc:spChg chg="add mod">
          <ac:chgData name="강환수" userId="f1cac8d9-9172-4d6c-9b10-74cb51d57900" providerId="ADAL" clId="{D0AB6D66-AEA5-4CDD-B91E-16D6003F50CC}" dt="2022-06-01T00:11:03.267" v="1207" actId="14100"/>
          <ac:spMkLst>
            <pc:docMk/>
            <pc:sldMk cId="420067261" sldId="362"/>
            <ac:spMk id="5" creationId="{934D5122-F67A-4632-866B-855D793C054D}"/>
          </ac:spMkLst>
        </pc:spChg>
        <pc:picChg chg="add mod">
          <ac:chgData name="강환수" userId="f1cac8d9-9172-4d6c-9b10-74cb51d57900" providerId="ADAL" clId="{D0AB6D66-AEA5-4CDD-B91E-16D6003F50CC}" dt="2022-06-01T00:10:43.429" v="1204" actId="1036"/>
          <ac:picMkLst>
            <pc:docMk/>
            <pc:sldMk cId="420067261" sldId="362"/>
            <ac:picMk id="4" creationId="{3B1A3539-89A6-4103-BEB4-81ABDEE1B669}"/>
          </ac:picMkLst>
        </pc:picChg>
      </pc:sldChg>
      <pc:sldChg chg="addSp modSp add">
        <pc:chgData name="강환수" userId="f1cac8d9-9172-4d6c-9b10-74cb51d57900" providerId="ADAL" clId="{D0AB6D66-AEA5-4CDD-B91E-16D6003F50CC}" dt="2022-06-01T00:11:58.961" v="1250"/>
        <pc:sldMkLst>
          <pc:docMk/>
          <pc:sldMk cId="291750720" sldId="363"/>
        </pc:sldMkLst>
        <pc:spChg chg="mod">
          <ac:chgData name="강환수" userId="f1cac8d9-9172-4d6c-9b10-74cb51d57900" providerId="ADAL" clId="{D0AB6D66-AEA5-4CDD-B91E-16D6003F50CC}" dt="2022-06-01T00:11:58.961" v="1250"/>
          <ac:spMkLst>
            <pc:docMk/>
            <pc:sldMk cId="291750720" sldId="363"/>
            <ac:spMk id="2" creationId="{1DE7BEE2-9524-4F66-B585-E05EEC94EF02}"/>
          </ac:spMkLst>
        </pc:spChg>
        <pc:picChg chg="add mod">
          <ac:chgData name="강환수" userId="f1cac8d9-9172-4d6c-9b10-74cb51d57900" providerId="ADAL" clId="{D0AB6D66-AEA5-4CDD-B91E-16D6003F50CC}" dt="2022-06-01T00:11:16.952" v="1209" actId="1076"/>
          <ac:picMkLst>
            <pc:docMk/>
            <pc:sldMk cId="291750720" sldId="363"/>
            <ac:picMk id="4" creationId="{FCEC450E-D841-4969-99BA-C8938BB7D31D}"/>
          </ac:picMkLst>
        </pc:picChg>
      </pc:sldChg>
      <pc:sldChg chg="addSp modSp add">
        <pc:chgData name="강환수" userId="f1cac8d9-9172-4d6c-9b10-74cb51d57900" providerId="ADAL" clId="{D0AB6D66-AEA5-4CDD-B91E-16D6003F50CC}" dt="2022-06-01T00:03:51.012" v="1150" actId="1076"/>
        <pc:sldMkLst>
          <pc:docMk/>
          <pc:sldMk cId="873728164" sldId="364"/>
        </pc:sldMkLst>
        <pc:spChg chg="mod">
          <ac:chgData name="강환수" userId="f1cac8d9-9172-4d6c-9b10-74cb51d57900" providerId="ADAL" clId="{D0AB6D66-AEA5-4CDD-B91E-16D6003F50CC}" dt="2022-06-01T00:02:21.710" v="1038" actId="6549"/>
          <ac:spMkLst>
            <pc:docMk/>
            <pc:sldMk cId="873728164" sldId="364"/>
            <ac:spMk id="2" creationId="{03A65CC0-F8A1-4D48-8EA8-898EE1B530B9}"/>
          </ac:spMkLst>
        </pc:spChg>
        <pc:picChg chg="add mod">
          <ac:chgData name="강환수" userId="f1cac8d9-9172-4d6c-9b10-74cb51d57900" providerId="ADAL" clId="{D0AB6D66-AEA5-4CDD-B91E-16D6003F50CC}" dt="2022-06-01T00:03:51.012" v="1150" actId="1076"/>
          <ac:picMkLst>
            <pc:docMk/>
            <pc:sldMk cId="873728164" sldId="364"/>
            <ac:picMk id="4" creationId="{2C16AB54-F34A-45EF-8247-69313E27B298}"/>
          </ac:picMkLst>
        </pc:picChg>
      </pc:sldChg>
    </pc:docChg>
  </pc:docChgLst>
  <pc:docChgLst>
    <pc:chgData name="강환수" userId="f1cac8d9-9172-4d6c-9b10-74cb51d57900" providerId="ADAL" clId="{1C3492BC-2558-4100-80F0-037E4F9E20E9}"/>
    <pc:docChg chg="undo custSel addSld delSld modSld sldOrd">
      <pc:chgData name="강환수" userId="f1cac8d9-9172-4d6c-9b10-74cb51d57900" providerId="ADAL" clId="{1C3492BC-2558-4100-80F0-037E4F9E20E9}" dt="2022-06-02T03:24:34.091" v="2361" actId="20577"/>
      <pc:docMkLst>
        <pc:docMk/>
      </pc:docMkLst>
      <pc:sldChg chg="modSp">
        <pc:chgData name="강환수" userId="f1cac8d9-9172-4d6c-9b10-74cb51d57900" providerId="ADAL" clId="{1C3492BC-2558-4100-80F0-037E4F9E20E9}" dt="2022-06-02T02:34:35.979" v="1648" actId="6549"/>
        <pc:sldMkLst>
          <pc:docMk/>
          <pc:sldMk cId="0" sldId="256"/>
        </pc:sldMkLst>
        <pc:spChg chg="mod">
          <ac:chgData name="강환수" userId="f1cac8d9-9172-4d6c-9b10-74cb51d57900" providerId="ADAL" clId="{1C3492BC-2558-4100-80F0-037E4F9E20E9}" dt="2022-06-02T02:34:35.979" v="1648" actId="6549"/>
          <ac:spMkLst>
            <pc:docMk/>
            <pc:sldMk cId="0" sldId="256"/>
            <ac:spMk id="12" creationId="{00000000-0000-0000-0000-000000000000}"/>
          </ac:spMkLst>
        </pc:spChg>
      </pc:sldChg>
      <pc:sldChg chg="del">
        <pc:chgData name="강환수" userId="f1cac8d9-9172-4d6c-9b10-74cb51d57900" providerId="ADAL" clId="{1C3492BC-2558-4100-80F0-037E4F9E20E9}" dt="2022-06-01T04:28:43.831" v="1452" actId="2696"/>
        <pc:sldMkLst>
          <pc:docMk/>
          <pc:sldMk cId="0" sldId="269"/>
        </pc:sldMkLst>
      </pc:sldChg>
      <pc:sldChg chg="modSp ord">
        <pc:chgData name="강환수" userId="f1cac8d9-9172-4d6c-9b10-74cb51d57900" providerId="ADAL" clId="{1C3492BC-2558-4100-80F0-037E4F9E20E9}" dt="2022-06-01T04:30:27.109" v="1535"/>
        <pc:sldMkLst>
          <pc:docMk/>
          <pc:sldMk cId="1845635532" sldId="274"/>
        </pc:sldMkLst>
        <pc:spChg chg="mod">
          <ac:chgData name="강환수" userId="f1cac8d9-9172-4d6c-9b10-74cb51d57900" providerId="ADAL" clId="{1C3492BC-2558-4100-80F0-037E4F9E20E9}" dt="2022-06-01T04:29:58.190" v="1505" actId="6549"/>
          <ac:spMkLst>
            <pc:docMk/>
            <pc:sldMk cId="1845635532" sldId="274"/>
            <ac:spMk id="24" creationId="{00000000-0000-0000-0000-000000000000}"/>
          </ac:spMkLst>
        </pc:spChg>
        <pc:spChg chg="mod">
          <ac:chgData name="강환수" userId="f1cac8d9-9172-4d6c-9b10-74cb51d57900" providerId="ADAL" clId="{1C3492BC-2558-4100-80F0-037E4F9E20E9}" dt="2022-06-01T04:30:27.109" v="1535"/>
          <ac:spMkLst>
            <pc:docMk/>
            <pc:sldMk cId="1845635532" sldId="274"/>
            <ac:spMk id="25" creationId="{00000000-0000-0000-0000-000000000000}"/>
          </ac:spMkLst>
        </pc:spChg>
      </pc:sldChg>
      <pc:sldChg chg="modSp">
        <pc:chgData name="강환수" userId="f1cac8d9-9172-4d6c-9b10-74cb51d57900" providerId="ADAL" clId="{1C3492BC-2558-4100-80F0-037E4F9E20E9}" dt="2022-06-01T04:29:34.526" v="1503" actId="6549"/>
        <pc:sldMkLst>
          <pc:docMk/>
          <pc:sldMk cId="280946256" sldId="275"/>
        </pc:sldMkLst>
        <pc:spChg chg="mod">
          <ac:chgData name="강환수" userId="f1cac8d9-9172-4d6c-9b10-74cb51d57900" providerId="ADAL" clId="{1C3492BC-2558-4100-80F0-037E4F9E20E9}" dt="2022-06-01T04:29:18.062" v="1454" actId="6549"/>
          <ac:spMkLst>
            <pc:docMk/>
            <pc:sldMk cId="280946256" sldId="275"/>
            <ac:spMk id="24" creationId="{00000000-0000-0000-0000-000000000000}"/>
          </ac:spMkLst>
        </pc:spChg>
        <pc:spChg chg="mod">
          <ac:chgData name="강환수" userId="f1cac8d9-9172-4d6c-9b10-74cb51d57900" providerId="ADAL" clId="{1C3492BC-2558-4100-80F0-037E4F9E20E9}" dt="2022-06-01T04:29:34.526" v="1503" actId="6549"/>
          <ac:spMkLst>
            <pc:docMk/>
            <pc:sldMk cId="280946256" sldId="275"/>
            <ac:spMk id="25" creationId="{00000000-0000-0000-0000-000000000000}"/>
          </ac:spMkLst>
        </pc:spChg>
      </pc:sldChg>
      <pc:sldChg chg="add del">
        <pc:chgData name="강환수" userId="f1cac8d9-9172-4d6c-9b10-74cb51d57900" providerId="ADAL" clId="{1C3492BC-2558-4100-80F0-037E4F9E20E9}" dt="2022-06-01T04:28:27.399" v="1451"/>
        <pc:sldMkLst>
          <pc:docMk/>
          <pc:sldMk cId="369808896" sldId="318"/>
        </pc:sldMkLst>
      </pc:sldChg>
      <pc:sldChg chg="add del">
        <pc:chgData name="강환수" userId="f1cac8d9-9172-4d6c-9b10-74cb51d57900" providerId="ADAL" clId="{1C3492BC-2558-4100-80F0-037E4F9E20E9}" dt="2022-06-01T04:28:27.399" v="1451"/>
        <pc:sldMkLst>
          <pc:docMk/>
          <pc:sldMk cId="2143604082" sldId="322"/>
        </pc:sldMkLst>
      </pc:sldChg>
      <pc:sldChg chg="add">
        <pc:chgData name="강환수" userId="f1cac8d9-9172-4d6c-9b10-74cb51d57900" providerId="ADAL" clId="{1C3492BC-2558-4100-80F0-037E4F9E20E9}" dt="2022-06-01T04:28:27.399" v="1451"/>
        <pc:sldMkLst>
          <pc:docMk/>
          <pc:sldMk cId="1604287089" sldId="323"/>
        </pc:sldMkLst>
      </pc:sldChg>
      <pc:sldChg chg="add del">
        <pc:chgData name="강환수" userId="f1cac8d9-9172-4d6c-9b10-74cb51d57900" providerId="ADAL" clId="{1C3492BC-2558-4100-80F0-037E4F9E20E9}" dt="2022-06-01T04:28:27.399" v="1451"/>
        <pc:sldMkLst>
          <pc:docMk/>
          <pc:sldMk cId="4020885489" sldId="342"/>
        </pc:sldMkLst>
      </pc:sldChg>
      <pc:sldChg chg="add del">
        <pc:chgData name="강환수" userId="f1cac8d9-9172-4d6c-9b10-74cb51d57900" providerId="ADAL" clId="{1C3492BC-2558-4100-80F0-037E4F9E20E9}" dt="2022-06-01T04:28:27.399" v="1451"/>
        <pc:sldMkLst>
          <pc:docMk/>
          <pc:sldMk cId="1610858530" sldId="344"/>
        </pc:sldMkLst>
      </pc:sldChg>
      <pc:sldChg chg="add del">
        <pc:chgData name="강환수" userId="f1cac8d9-9172-4d6c-9b10-74cb51d57900" providerId="ADAL" clId="{1C3492BC-2558-4100-80F0-037E4F9E20E9}" dt="2022-06-01T04:28:27.399" v="1451"/>
        <pc:sldMkLst>
          <pc:docMk/>
          <pc:sldMk cId="3622100148" sldId="345"/>
        </pc:sldMkLst>
      </pc:sldChg>
      <pc:sldChg chg="del">
        <pc:chgData name="강환수" userId="f1cac8d9-9172-4d6c-9b10-74cb51d57900" providerId="ADAL" clId="{1C3492BC-2558-4100-80F0-037E4F9E20E9}" dt="2022-06-01T01:55:22.529" v="5" actId="2696"/>
        <pc:sldMkLst>
          <pc:docMk/>
          <pc:sldMk cId="2423039879" sldId="346"/>
        </pc:sldMkLst>
      </pc:sldChg>
      <pc:sldChg chg="del">
        <pc:chgData name="강환수" userId="f1cac8d9-9172-4d6c-9b10-74cb51d57900" providerId="ADAL" clId="{1C3492BC-2558-4100-80F0-037E4F9E20E9}" dt="2022-06-01T03:34:52.080" v="828" actId="2696"/>
        <pc:sldMkLst>
          <pc:docMk/>
          <pc:sldMk cId="1945799744" sldId="347"/>
        </pc:sldMkLst>
      </pc:sldChg>
      <pc:sldChg chg="del">
        <pc:chgData name="강환수" userId="f1cac8d9-9172-4d6c-9b10-74cb51d57900" providerId="ADAL" clId="{1C3492BC-2558-4100-80F0-037E4F9E20E9}" dt="2022-06-01T02:05:43.697" v="25" actId="2696"/>
        <pc:sldMkLst>
          <pc:docMk/>
          <pc:sldMk cId="966251484" sldId="348"/>
        </pc:sldMkLst>
      </pc:sldChg>
      <pc:sldChg chg="del">
        <pc:chgData name="강환수" userId="f1cac8d9-9172-4d6c-9b10-74cb51d57900" providerId="ADAL" clId="{1C3492BC-2558-4100-80F0-037E4F9E20E9}" dt="2022-06-01T02:05:43.690" v="24" actId="2696"/>
        <pc:sldMkLst>
          <pc:docMk/>
          <pc:sldMk cId="2076152086" sldId="349"/>
        </pc:sldMkLst>
      </pc:sldChg>
      <pc:sldChg chg="del">
        <pc:chgData name="강환수" userId="f1cac8d9-9172-4d6c-9b10-74cb51d57900" providerId="ADAL" clId="{1C3492BC-2558-4100-80F0-037E4F9E20E9}" dt="2022-06-01T02:05:43.705" v="26" actId="2696"/>
        <pc:sldMkLst>
          <pc:docMk/>
          <pc:sldMk cId="3730989436" sldId="350"/>
        </pc:sldMkLst>
      </pc:sldChg>
      <pc:sldChg chg="del">
        <pc:chgData name="강환수" userId="f1cac8d9-9172-4d6c-9b10-74cb51d57900" providerId="ADAL" clId="{1C3492BC-2558-4100-80F0-037E4F9E20E9}" dt="2022-06-01T03:34:52.088" v="829" actId="2696"/>
        <pc:sldMkLst>
          <pc:docMk/>
          <pc:sldMk cId="1437183709" sldId="351"/>
        </pc:sldMkLst>
      </pc:sldChg>
      <pc:sldChg chg="del">
        <pc:chgData name="강환수" userId="f1cac8d9-9172-4d6c-9b10-74cb51d57900" providerId="ADAL" clId="{1C3492BC-2558-4100-80F0-037E4F9E20E9}" dt="2022-06-01T03:34:52.106" v="831" actId="2696"/>
        <pc:sldMkLst>
          <pc:docMk/>
          <pc:sldMk cId="3555876398" sldId="352"/>
        </pc:sldMkLst>
      </pc:sldChg>
      <pc:sldChg chg="del">
        <pc:chgData name="강환수" userId="f1cac8d9-9172-4d6c-9b10-74cb51d57900" providerId="ADAL" clId="{1C3492BC-2558-4100-80F0-037E4F9E20E9}" dt="2022-06-01T02:05:43.715" v="27" actId="2696"/>
        <pc:sldMkLst>
          <pc:docMk/>
          <pc:sldMk cId="483268821" sldId="353"/>
        </pc:sldMkLst>
      </pc:sldChg>
      <pc:sldChg chg="del">
        <pc:chgData name="강환수" userId="f1cac8d9-9172-4d6c-9b10-74cb51d57900" providerId="ADAL" clId="{1C3492BC-2558-4100-80F0-037E4F9E20E9}" dt="2022-06-01T01:55:18.559" v="2" actId="2696"/>
        <pc:sldMkLst>
          <pc:docMk/>
          <pc:sldMk cId="3594972835" sldId="355"/>
        </pc:sldMkLst>
      </pc:sldChg>
      <pc:sldChg chg="del">
        <pc:chgData name="강환수" userId="f1cac8d9-9172-4d6c-9b10-74cb51d57900" providerId="ADAL" clId="{1C3492BC-2558-4100-80F0-037E4F9E20E9}" dt="2022-06-01T01:55:20.546" v="3" actId="2696"/>
        <pc:sldMkLst>
          <pc:docMk/>
          <pc:sldMk cId="2550894059" sldId="356"/>
        </pc:sldMkLst>
      </pc:sldChg>
      <pc:sldChg chg="add">
        <pc:chgData name="강환수" userId="f1cac8d9-9172-4d6c-9b10-74cb51d57900" providerId="ADAL" clId="{1C3492BC-2558-4100-80F0-037E4F9E20E9}" dt="2022-06-01T04:28:27.399" v="1451"/>
        <pc:sldMkLst>
          <pc:docMk/>
          <pc:sldMk cId="2745891477" sldId="356"/>
        </pc:sldMkLst>
      </pc:sldChg>
      <pc:sldChg chg="del">
        <pc:chgData name="강환수" userId="f1cac8d9-9172-4d6c-9b10-74cb51d57900" providerId="ADAL" clId="{1C3492BC-2558-4100-80F0-037E4F9E20E9}" dt="2022-06-01T01:55:22.520" v="4" actId="2696"/>
        <pc:sldMkLst>
          <pc:docMk/>
          <pc:sldMk cId="3694664872" sldId="357"/>
        </pc:sldMkLst>
      </pc:sldChg>
      <pc:sldChg chg="del">
        <pc:chgData name="강환수" userId="f1cac8d9-9172-4d6c-9b10-74cb51d57900" providerId="ADAL" clId="{1C3492BC-2558-4100-80F0-037E4F9E20E9}" dt="2022-06-01T03:34:57.853" v="835" actId="2696"/>
        <pc:sldMkLst>
          <pc:docMk/>
          <pc:sldMk cId="1894265220" sldId="358"/>
        </pc:sldMkLst>
      </pc:sldChg>
      <pc:sldChg chg="del">
        <pc:chgData name="강환수" userId="f1cac8d9-9172-4d6c-9b10-74cb51d57900" providerId="ADAL" clId="{1C3492BC-2558-4100-80F0-037E4F9E20E9}" dt="2022-06-01T03:35:02.859" v="837" actId="2696"/>
        <pc:sldMkLst>
          <pc:docMk/>
          <pc:sldMk cId="1596445880" sldId="359"/>
        </pc:sldMkLst>
      </pc:sldChg>
      <pc:sldChg chg="del">
        <pc:chgData name="강환수" userId="f1cac8d9-9172-4d6c-9b10-74cb51d57900" providerId="ADAL" clId="{1C3492BC-2558-4100-80F0-037E4F9E20E9}" dt="2022-06-01T03:35:02.866" v="838" actId="2696"/>
        <pc:sldMkLst>
          <pc:docMk/>
          <pc:sldMk cId="996635924" sldId="360"/>
        </pc:sldMkLst>
      </pc:sldChg>
      <pc:sldChg chg="del">
        <pc:chgData name="강환수" userId="f1cac8d9-9172-4d6c-9b10-74cb51d57900" providerId="ADAL" clId="{1C3492BC-2558-4100-80F0-037E4F9E20E9}" dt="2022-06-01T03:35:02.873" v="839" actId="2696"/>
        <pc:sldMkLst>
          <pc:docMk/>
          <pc:sldMk cId="745783345" sldId="361"/>
        </pc:sldMkLst>
      </pc:sldChg>
      <pc:sldChg chg="del">
        <pc:chgData name="강환수" userId="f1cac8d9-9172-4d6c-9b10-74cb51d57900" providerId="ADAL" clId="{1C3492BC-2558-4100-80F0-037E4F9E20E9}" dt="2022-06-01T03:35:02.881" v="840" actId="2696"/>
        <pc:sldMkLst>
          <pc:docMk/>
          <pc:sldMk cId="420067261" sldId="362"/>
        </pc:sldMkLst>
      </pc:sldChg>
      <pc:sldChg chg="del">
        <pc:chgData name="강환수" userId="f1cac8d9-9172-4d6c-9b10-74cb51d57900" providerId="ADAL" clId="{1C3492BC-2558-4100-80F0-037E4F9E20E9}" dt="2022-06-01T03:35:02.888" v="841" actId="2696"/>
        <pc:sldMkLst>
          <pc:docMk/>
          <pc:sldMk cId="291750720" sldId="363"/>
        </pc:sldMkLst>
      </pc:sldChg>
      <pc:sldChg chg="del">
        <pc:chgData name="강환수" userId="f1cac8d9-9172-4d6c-9b10-74cb51d57900" providerId="ADAL" clId="{1C3492BC-2558-4100-80F0-037E4F9E20E9}" dt="2022-06-01T03:35:02.906" v="843" actId="2696"/>
        <pc:sldMkLst>
          <pc:docMk/>
          <pc:sldMk cId="873728164" sldId="364"/>
        </pc:sldMkLst>
      </pc:sldChg>
      <pc:sldChg chg="addSp delSp modSp add">
        <pc:chgData name="강환수" userId="f1cac8d9-9172-4d6c-9b10-74cb51d57900" providerId="ADAL" clId="{1C3492BC-2558-4100-80F0-037E4F9E20E9}" dt="2022-06-02T02:56:34.519" v="1853" actId="6549"/>
        <pc:sldMkLst>
          <pc:docMk/>
          <pc:sldMk cId="248857099" sldId="365"/>
        </pc:sldMkLst>
        <pc:spChg chg="mod">
          <ac:chgData name="강환수" userId="f1cac8d9-9172-4d6c-9b10-74cb51d57900" providerId="ADAL" clId="{1C3492BC-2558-4100-80F0-037E4F9E20E9}" dt="2022-06-02T02:55:47.738" v="1774"/>
          <ac:spMkLst>
            <pc:docMk/>
            <pc:sldMk cId="248857099" sldId="365"/>
            <ac:spMk id="2" creationId="{B8D11E84-7E97-44CE-9799-ADF0901F2333}"/>
          </ac:spMkLst>
        </pc:spChg>
        <pc:spChg chg="mod">
          <ac:chgData name="강환수" userId="f1cac8d9-9172-4d6c-9b10-74cb51d57900" providerId="ADAL" clId="{1C3492BC-2558-4100-80F0-037E4F9E20E9}" dt="2022-06-02T02:56:34.519" v="1853" actId="6549"/>
          <ac:spMkLst>
            <pc:docMk/>
            <pc:sldMk cId="248857099" sldId="365"/>
            <ac:spMk id="3" creationId="{D2FA6C88-A06D-4504-AC59-506C2D2F746B}"/>
          </ac:spMkLst>
        </pc:spChg>
        <pc:graphicFrameChg chg="add del mod">
          <ac:chgData name="강환수" userId="f1cac8d9-9172-4d6c-9b10-74cb51d57900" providerId="ADAL" clId="{1C3492BC-2558-4100-80F0-037E4F9E20E9}" dt="2022-06-01T01:55:33.076" v="8" actId="478"/>
          <ac:graphicFrameMkLst>
            <pc:docMk/>
            <pc:sldMk cId="248857099" sldId="365"/>
            <ac:graphicFrameMk id="4" creationId="{94679BFF-AA5D-40A8-871F-0E8CE3099A5D}"/>
          </ac:graphicFrameMkLst>
        </pc:graphicFrameChg>
        <pc:picChg chg="add mod">
          <ac:chgData name="강환수" userId="f1cac8d9-9172-4d6c-9b10-74cb51d57900" providerId="ADAL" clId="{1C3492BC-2558-4100-80F0-037E4F9E20E9}" dt="2022-06-02T02:56:30.500" v="1841" actId="1076"/>
          <ac:picMkLst>
            <pc:docMk/>
            <pc:sldMk cId="248857099" sldId="365"/>
            <ac:picMk id="5" creationId="{AC6F0785-D47F-4019-A9ED-5BA66019884C}"/>
          </ac:picMkLst>
        </pc:picChg>
        <pc:picChg chg="add mod">
          <ac:chgData name="강환수" userId="f1cac8d9-9172-4d6c-9b10-74cb51d57900" providerId="ADAL" clId="{1C3492BC-2558-4100-80F0-037E4F9E20E9}" dt="2022-06-02T02:55:51.559" v="1778" actId="1036"/>
          <ac:picMkLst>
            <pc:docMk/>
            <pc:sldMk cId="248857099" sldId="365"/>
            <ac:picMk id="6" creationId="{CE99443D-BDAC-459A-9692-698E526BD85D}"/>
          </ac:picMkLst>
        </pc:picChg>
      </pc:sldChg>
      <pc:sldChg chg="addSp modSp add">
        <pc:chgData name="강환수" userId="f1cac8d9-9172-4d6c-9b10-74cb51d57900" providerId="ADAL" clId="{1C3492BC-2558-4100-80F0-037E4F9E20E9}" dt="2022-06-02T02:57:05.902" v="1869" actId="20577"/>
        <pc:sldMkLst>
          <pc:docMk/>
          <pc:sldMk cId="140419737" sldId="366"/>
        </pc:sldMkLst>
        <pc:spChg chg="mod">
          <ac:chgData name="강환수" userId="f1cac8d9-9172-4d6c-9b10-74cb51d57900" providerId="ADAL" clId="{1C3492BC-2558-4100-80F0-037E4F9E20E9}" dt="2022-06-02T02:57:05.902" v="1869" actId="20577"/>
          <ac:spMkLst>
            <pc:docMk/>
            <pc:sldMk cId="140419737" sldId="366"/>
            <ac:spMk id="2" creationId="{2E83D288-02C6-4E79-8021-E6FF8BB8DFC9}"/>
          </ac:spMkLst>
        </pc:spChg>
        <pc:spChg chg="mod">
          <ac:chgData name="강환수" userId="f1cac8d9-9172-4d6c-9b10-74cb51d57900" providerId="ADAL" clId="{1C3492BC-2558-4100-80F0-037E4F9E20E9}" dt="2022-06-01T02:09:35.230" v="143" actId="5793"/>
          <ac:spMkLst>
            <pc:docMk/>
            <pc:sldMk cId="140419737" sldId="366"/>
            <ac:spMk id="3" creationId="{D1435018-620F-4AA8-8BE8-CBA31936DB38}"/>
          </ac:spMkLst>
        </pc:spChg>
        <pc:spChg chg="add mod">
          <ac:chgData name="강환수" userId="f1cac8d9-9172-4d6c-9b10-74cb51d57900" providerId="ADAL" clId="{1C3492BC-2558-4100-80F0-037E4F9E20E9}" dt="2022-06-01T02:09:41.263" v="147" actId="1035"/>
          <ac:spMkLst>
            <pc:docMk/>
            <pc:sldMk cId="140419737" sldId="366"/>
            <ac:spMk id="6" creationId="{E32F69D0-47D5-41A3-A369-69D3DC09E59B}"/>
          </ac:spMkLst>
        </pc:spChg>
      </pc:sldChg>
      <pc:sldChg chg="addSp modSp add">
        <pc:chgData name="강환수" userId="f1cac8d9-9172-4d6c-9b10-74cb51d57900" providerId="ADAL" clId="{1C3492BC-2558-4100-80F0-037E4F9E20E9}" dt="2022-06-02T03:00:11.121" v="1915" actId="1076"/>
        <pc:sldMkLst>
          <pc:docMk/>
          <pc:sldMk cId="3560458826" sldId="367"/>
        </pc:sldMkLst>
        <pc:spChg chg="mod">
          <ac:chgData name="강환수" userId="f1cac8d9-9172-4d6c-9b10-74cb51d57900" providerId="ADAL" clId="{1C3492BC-2558-4100-80F0-037E4F9E20E9}" dt="2022-06-01T02:27:11.857" v="393"/>
          <ac:spMkLst>
            <pc:docMk/>
            <pc:sldMk cId="3560458826" sldId="367"/>
            <ac:spMk id="2" creationId="{2BC098AF-F13D-4CE1-9AC9-BB139ABF8E9A}"/>
          </ac:spMkLst>
        </pc:spChg>
        <pc:spChg chg="mod">
          <ac:chgData name="강환수" userId="f1cac8d9-9172-4d6c-9b10-74cb51d57900" providerId="ADAL" clId="{1C3492BC-2558-4100-80F0-037E4F9E20E9}" dt="2022-06-01T02:28:58.409" v="421" actId="6549"/>
          <ac:spMkLst>
            <pc:docMk/>
            <pc:sldMk cId="3560458826" sldId="367"/>
            <ac:spMk id="3" creationId="{A41935E4-4F3E-45F5-9B7A-00306F9B17AA}"/>
          </ac:spMkLst>
        </pc:spChg>
        <pc:spChg chg="add mod">
          <ac:chgData name="강환수" userId="f1cac8d9-9172-4d6c-9b10-74cb51d57900" providerId="ADAL" clId="{1C3492BC-2558-4100-80F0-037E4F9E20E9}" dt="2022-06-01T02:26:44.060" v="338" actId="1076"/>
          <ac:spMkLst>
            <pc:docMk/>
            <pc:sldMk cId="3560458826" sldId="367"/>
            <ac:spMk id="4" creationId="{EB55038A-617C-4C66-A400-17133E429342}"/>
          </ac:spMkLst>
        </pc:spChg>
        <pc:spChg chg="add mod">
          <ac:chgData name="강환수" userId="f1cac8d9-9172-4d6c-9b10-74cb51d57900" providerId="ADAL" clId="{1C3492BC-2558-4100-80F0-037E4F9E20E9}" dt="2022-06-02T02:59:03.842" v="1872" actId="14100"/>
          <ac:spMkLst>
            <pc:docMk/>
            <pc:sldMk cId="3560458826" sldId="367"/>
            <ac:spMk id="5" creationId="{4191D6B5-1EF4-4CA8-8335-5CA0C9A408E5}"/>
          </ac:spMkLst>
        </pc:spChg>
        <pc:spChg chg="add mod">
          <ac:chgData name="강환수" userId="f1cac8d9-9172-4d6c-9b10-74cb51d57900" providerId="ADAL" clId="{1C3492BC-2558-4100-80F0-037E4F9E20E9}" dt="2022-06-02T03:00:11.121" v="1915" actId="1076"/>
          <ac:spMkLst>
            <pc:docMk/>
            <pc:sldMk cId="3560458826" sldId="367"/>
            <ac:spMk id="6" creationId="{577C01E7-76C0-40DC-95D4-239F5E28C648}"/>
          </ac:spMkLst>
        </pc:spChg>
      </pc:sldChg>
      <pc:sldChg chg="addSp modSp add">
        <pc:chgData name="강환수" userId="f1cac8d9-9172-4d6c-9b10-74cb51d57900" providerId="ADAL" clId="{1C3492BC-2558-4100-80F0-037E4F9E20E9}" dt="2022-06-02T03:01:39.589" v="1990" actId="14100"/>
        <pc:sldMkLst>
          <pc:docMk/>
          <pc:sldMk cId="3719889980" sldId="368"/>
        </pc:sldMkLst>
        <pc:spChg chg="mod">
          <ac:chgData name="강환수" userId="f1cac8d9-9172-4d6c-9b10-74cb51d57900" providerId="ADAL" clId="{1C3492BC-2558-4100-80F0-037E4F9E20E9}" dt="2022-06-01T02:32:25.748" v="559"/>
          <ac:spMkLst>
            <pc:docMk/>
            <pc:sldMk cId="3719889980" sldId="368"/>
            <ac:spMk id="2" creationId="{72071D03-8D59-476A-AAFC-FAAA066D5BE4}"/>
          </ac:spMkLst>
        </pc:spChg>
        <pc:spChg chg="mod">
          <ac:chgData name="강환수" userId="f1cac8d9-9172-4d6c-9b10-74cb51d57900" providerId="ADAL" clId="{1C3492BC-2558-4100-80F0-037E4F9E20E9}" dt="2022-06-01T03:33:35.199" v="777" actId="15"/>
          <ac:spMkLst>
            <pc:docMk/>
            <pc:sldMk cId="3719889980" sldId="368"/>
            <ac:spMk id="3" creationId="{1F940389-5CBA-474C-9AD4-2D13A4BB4C8E}"/>
          </ac:spMkLst>
        </pc:spChg>
        <pc:picChg chg="add mod">
          <ac:chgData name="강환수" userId="f1cac8d9-9172-4d6c-9b10-74cb51d57900" providerId="ADAL" clId="{1C3492BC-2558-4100-80F0-037E4F9E20E9}" dt="2022-06-02T03:01:34.825" v="1988" actId="14100"/>
          <ac:picMkLst>
            <pc:docMk/>
            <pc:sldMk cId="3719889980" sldId="368"/>
            <ac:picMk id="4" creationId="{CAF5C57A-7BDF-4CF9-BAC2-F55F79B48EF5}"/>
          </ac:picMkLst>
        </pc:picChg>
        <pc:picChg chg="add mod">
          <ac:chgData name="강환수" userId="f1cac8d9-9172-4d6c-9b10-74cb51d57900" providerId="ADAL" clId="{1C3492BC-2558-4100-80F0-037E4F9E20E9}" dt="2022-06-02T03:01:39.589" v="1990" actId="14100"/>
          <ac:picMkLst>
            <pc:docMk/>
            <pc:sldMk cId="3719889980" sldId="368"/>
            <ac:picMk id="5" creationId="{A079B22D-0F83-4D02-872F-755A7305E48F}"/>
          </ac:picMkLst>
        </pc:picChg>
      </pc:sldChg>
      <pc:sldChg chg="addSp modSp add">
        <pc:chgData name="강환수" userId="f1cac8d9-9172-4d6c-9b10-74cb51d57900" providerId="ADAL" clId="{1C3492BC-2558-4100-80F0-037E4F9E20E9}" dt="2022-06-01T02:40:24.931" v="661" actId="1035"/>
        <pc:sldMkLst>
          <pc:docMk/>
          <pc:sldMk cId="1265354230" sldId="369"/>
        </pc:sldMkLst>
        <pc:spChg chg="mod">
          <ac:chgData name="강환수" userId="f1cac8d9-9172-4d6c-9b10-74cb51d57900" providerId="ADAL" clId="{1C3492BC-2558-4100-80F0-037E4F9E20E9}" dt="2022-06-01T02:37:02.657" v="649"/>
          <ac:spMkLst>
            <pc:docMk/>
            <pc:sldMk cId="1265354230" sldId="369"/>
            <ac:spMk id="2" creationId="{993234A0-67C7-45B0-A406-1C065DDEE171}"/>
          </ac:spMkLst>
        </pc:spChg>
        <pc:spChg chg="add mod">
          <ac:chgData name="강환수" userId="f1cac8d9-9172-4d6c-9b10-74cb51d57900" providerId="ADAL" clId="{1C3492BC-2558-4100-80F0-037E4F9E20E9}" dt="2022-06-01T02:40:24.931" v="661" actId="1035"/>
          <ac:spMkLst>
            <pc:docMk/>
            <pc:sldMk cId="1265354230" sldId="369"/>
            <ac:spMk id="4" creationId="{EF78A221-C79A-4DEA-8EC0-A00706534B0D}"/>
          </ac:spMkLst>
        </pc:spChg>
      </pc:sldChg>
      <pc:sldChg chg="addSp modSp add">
        <pc:chgData name="강환수" userId="f1cac8d9-9172-4d6c-9b10-74cb51d57900" providerId="ADAL" clId="{1C3492BC-2558-4100-80F0-037E4F9E20E9}" dt="2022-06-01T03:34:44.592" v="827" actId="1076"/>
        <pc:sldMkLst>
          <pc:docMk/>
          <pc:sldMk cId="520618138" sldId="370"/>
        </pc:sldMkLst>
        <pc:spChg chg="mod">
          <ac:chgData name="강환수" userId="f1cac8d9-9172-4d6c-9b10-74cb51d57900" providerId="ADAL" clId="{1C3492BC-2558-4100-80F0-037E4F9E20E9}" dt="2022-06-01T03:34:03.817" v="814" actId="6549"/>
          <ac:spMkLst>
            <pc:docMk/>
            <pc:sldMk cId="520618138" sldId="370"/>
            <ac:spMk id="2" creationId="{EACF8ED5-4EC6-4390-AB93-4487FA34E766}"/>
          </ac:spMkLst>
        </pc:spChg>
        <pc:picChg chg="add mod">
          <ac:chgData name="강환수" userId="f1cac8d9-9172-4d6c-9b10-74cb51d57900" providerId="ADAL" clId="{1C3492BC-2558-4100-80F0-037E4F9E20E9}" dt="2022-06-01T03:34:44.592" v="827" actId="1076"/>
          <ac:picMkLst>
            <pc:docMk/>
            <pc:sldMk cId="520618138" sldId="370"/>
            <ac:picMk id="4" creationId="{25121095-51BC-438C-BCF8-A55D494A2360}"/>
          </ac:picMkLst>
        </pc:picChg>
      </pc:sldChg>
      <pc:sldChg chg="modSp add">
        <pc:chgData name="강환수" userId="f1cac8d9-9172-4d6c-9b10-74cb51d57900" providerId="ADAL" clId="{1C3492BC-2558-4100-80F0-037E4F9E20E9}" dt="2022-06-01T02:11:33" v="274" actId="6549"/>
        <pc:sldMkLst>
          <pc:docMk/>
          <pc:sldMk cId="2002059737" sldId="371"/>
        </pc:sldMkLst>
        <pc:spChg chg="mod">
          <ac:chgData name="강환수" userId="f1cac8d9-9172-4d6c-9b10-74cb51d57900" providerId="ADAL" clId="{1C3492BC-2558-4100-80F0-037E4F9E20E9}" dt="2022-06-01T02:10:54.983" v="228" actId="6549"/>
          <ac:spMkLst>
            <pc:docMk/>
            <pc:sldMk cId="2002059737" sldId="371"/>
            <ac:spMk id="2" creationId="{2E83D288-02C6-4E79-8021-E6FF8BB8DFC9}"/>
          </ac:spMkLst>
        </pc:spChg>
        <pc:spChg chg="mod">
          <ac:chgData name="강환수" userId="f1cac8d9-9172-4d6c-9b10-74cb51d57900" providerId="ADAL" clId="{1C3492BC-2558-4100-80F0-037E4F9E20E9}" dt="2022-06-01T02:11:33" v="274" actId="6549"/>
          <ac:spMkLst>
            <pc:docMk/>
            <pc:sldMk cId="2002059737" sldId="371"/>
            <ac:spMk id="3" creationId="{D1435018-620F-4AA8-8BE8-CBA31936DB38}"/>
          </ac:spMkLst>
        </pc:spChg>
        <pc:spChg chg="mod">
          <ac:chgData name="강환수" userId="f1cac8d9-9172-4d6c-9b10-74cb51d57900" providerId="ADAL" clId="{1C3492BC-2558-4100-80F0-037E4F9E20E9}" dt="2022-06-01T02:11:00.856" v="231" actId="1036"/>
          <ac:spMkLst>
            <pc:docMk/>
            <pc:sldMk cId="2002059737" sldId="371"/>
            <ac:spMk id="6" creationId="{E32F69D0-47D5-41A3-A369-69D3DC09E59B}"/>
          </ac:spMkLst>
        </pc:spChg>
      </pc:sldChg>
      <pc:sldChg chg="modSp add">
        <pc:chgData name="강환수" userId="f1cac8d9-9172-4d6c-9b10-74cb51d57900" providerId="ADAL" clId="{1C3492BC-2558-4100-80F0-037E4F9E20E9}" dt="2022-06-01T02:10:28.139" v="213" actId="20577"/>
        <pc:sldMkLst>
          <pc:docMk/>
          <pc:sldMk cId="483899128" sldId="372"/>
        </pc:sldMkLst>
        <pc:spChg chg="mod">
          <ac:chgData name="강환수" userId="f1cac8d9-9172-4d6c-9b10-74cb51d57900" providerId="ADAL" clId="{1C3492BC-2558-4100-80F0-037E4F9E20E9}" dt="2022-06-01T02:10:11.303" v="182" actId="6549"/>
          <ac:spMkLst>
            <pc:docMk/>
            <pc:sldMk cId="483899128" sldId="372"/>
            <ac:spMk id="2" creationId="{2E83D288-02C6-4E79-8021-E6FF8BB8DFC9}"/>
          </ac:spMkLst>
        </pc:spChg>
        <pc:spChg chg="mod">
          <ac:chgData name="강환수" userId="f1cac8d9-9172-4d6c-9b10-74cb51d57900" providerId="ADAL" clId="{1C3492BC-2558-4100-80F0-037E4F9E20E9}" dt="2022-06-01T02:10:28.139" v="213" actId="20577"/>
          <ac:spMkLst>
            <pc:docMk/>
            <pc:sldMk cId="483899128" sldId="372"/>
            <ac:spMk id="3" creationId="{D1435018-620F-4AA8-8BE8-CBA31936DB38}"/>
          </ac:spMkLst>
        </pc:spChg>
        <pc:spChg chg="mod">
          <ac:chgData name="강환수" userId="f1cac8d9-9172-4d6c-9b10-74cb51d57900" providerId="ADAL" clId="{1C3492BC-2558-4100-80F0-037E4F9E20E9}" dt="2022-06-01T02:08:59.177" v="62" actId="1037"/>
          <ac:spMkLst>
            <pc:docMk/>
            <pc:sldMk cId="483899128" sldId="372"/>
            <ac:spMk id="6" creationId="{E32F69D0-47D5-41A3-A369-69D3DC09E59B}"/>
          </ac:spMkLst>
        </pc:spChg>
      </pc:sldChg>
      <pc:sldChg chg="modSp add ord">
        <pc:chgData name="강환수" userId="f1cac8d9-9172-4d6c-9b10-74cb51d57900" providerId="ADAL" clId="{1C3492BC-2558-4100-80F0-037E4F9E20E9}" dt="2022-06-01T02:31:38.857" v="477" actId="6549"/>
        <pc:sldMkLst>
          <pc:docMk/>
          <pc:sldMk cId="1951494478" sldId="373"/>
        </pc:sldMkLst>
        <pc:spChg chg="mod">
          <ac:chgData name="강환수" userId="f1cac8d9-9172-4d6c-9b10-74cb51d57900" providerId="ADAL" clId="{1C3492BC-2558-4100-80F0-037E4F9E20E9}" dt="2022-06-01T02:31:20.148" v="459"/>
          <ac:spMkLst>
            <pc:docMk/>
            <pc:sldMk cId="1951494478" sldId="373"/>
            <ac:spMk id="2" creationId="{2BC098AF-F13D-4CE1-9AC9-BB139ABF8E9A}"/>
          </ac:spMkLst>
        </pc:spChg>
        <pc:spChg chg="mod">
          <ac:chgData name="강환수" userId="f1cac8d9-9172-4d6c-9b10-74cb51d57900" providerId="ADAL" clId="{1C3492BC-2558-4100-80F0-037E4F9E20E9}" dt="2022-06-01T02:31:38.857" v="477" actId="6549"/>
          <ac:spMkLst>
            <pc:docMk/>
            <pc:sldMk cId="1951494478" sldId="373"/>
            <ac:spMk id="3" creationId="{A41935E4-4F3E-45F5-9B7A-00306F9B17AA}"/>
          </ac:spMkLst>
        </pc:spChg>
        <pc:spChg chg="mod">
          <ac:chgData name="강환수" userId="f1cac8d9-9172-4d6c-9b10-74cb51d57900" providerId="ADAL" clId="{1C3492BC-2558-4100-80F0-037E4F9E20E9}" dt="2022-06-01T02:30:46.277" v="449" actId="1076"/>
          <ac:spMkLst>
            <pc:docMk/>
            <pc:sldMk cId="1951494478" sldId="373"/>
            <ac:spMk id="4" creationId="{EB55038A-617C-4C66-A400-17133E429342}"/>
          </ac:spMkLst>
        </pc:spChg>
      </pc:sldChg>
      <pc:sldChg chg="addSp modSp add ord">
        <pc:chgData name="강환수" userId="f1cac8d9-9172-4d6c-9b10-74cb51d57900" providerId="ADAL" clId="{1C3492BC-2558-4100-80F0-037E4F9E20E9}" dt="2022-06-02T03:01:23.646" v="1987" actId="1036"/>
        <pc:sldMkLst>
          <pc:docMk/>
          <pc:sldMk cId="2566043982" sldId="374"/>
        </pc:sldMkLst>
        <pc:spChg chg="mod">
          <ac:chgData name="강환수" userId="f1cac8d9-9172-4d6c-9b10-74cb51d57900" providerId="ADAL" clId="{1C3492BC-2558-4100-80F0-037E4F9E20E9}" dt="2022-06-01T02:28:54.347" v="417"/>
          <ac:spMkLst>
            <pc:docMk/>
            <pc:sldMk cId="2566043982" sldId="374"/>
            <ac:spMk id="2" creationId="{2BC098AF-F13D-4CE1-9AC9-BB139ABF8E9A}"/>
          </ac:spMkLst>
        </pc:spChg>
        <pc:spChg chg="mod">
          <ac:chgData name="강환수" userId="f1cac8d9-9172-4d6c-9b10-74cb51d57900" providerId="ADAL" clId="{1C3492BC-2558-4100-80F0-037E4F9E20E9}" dt="2022-06-01T02:29:10.556" v="440" actId="6549"/>
          <ac:spMkLst>
            <pc:docMk/>
            <pc:sldMk cId="2566043982" sldId="374"/>
            <ac:spMk id="3" creationId="{A41935E4-4F3E-45F5-9B7A-00306F9B17AA}"/>
          </ac:spMkLst>
        </pc:spChg>
        <pc:spChg chg="mod">
          <ac:chgData name="강환수" userId="f1cac8d9-9172-4d6c-9b10-74cb51d57900" providerId="ADAL" clId="{1C3492BC-2558-4100-80F0-037E4F9E20E9}" dt="2022-06-01T02:28:36.767" v="408" actId="1076"/>
          <ac:spMkLst>
            <pc:docMk/>
            <pc:sldMk cId="2566043982" sldId="374"/>
            <ac:spMk id="4" creationId="{EB55038A-617C-4C66-A400-17133E429342}"/>
          </ac:spMkLst>
        </pc:spChg>
        <pc:spChg chg="add mod">
          <ac:chgData name="강환수" userId="f1cac8d9-9172-4d6c-9b10-74cb51d57900" providerId="ADAL" clId="{1C3492BC-2558-4100-80F0-037E4F9E20E9}" dt="2022-06-02T03:01:23.646" v="1987" actId="1036"/>
          <ac:spMkLst>
            <pc:docMk/>
            <pc:sldMk cId="2566043982" sldId="374"/>
            <ac:spMk id="5" creationId="{D7F93F25-5AAB-4A92-A03A-3B1A26E700EB}"/>
          </ac:spMkLst>
        </pc:spChg>
        <pc:spChg chg="add mod">
          <ac:chgData name="강환수" userId="f1cac8d9-9172-4d6c-9b10-74cb51d57900" providerId="ADAL" clId="{1C3492BC-2558-4100-80F0-037E4F9E20E9}" dt="2022-06-02T03:01:16.185" v="1973" actId="14100"/>
          <ac:spMkLst>
            <pc:docMk/>
            <pc:sldMk cId="2566043982" sldId="374"/>
            <ac:spMk id="6" creationId="{725323E6-5184-461A-905A-0BCABCC91DA8}"/>
          </ac:spMkLst>
        </pc:spChg>
      </pc:sldChg>
      <pc:sldChg chg="addSp delSp modSp add">
        <pc:chgData name="강환수" userId="f1cac8d9-9172-4d6c-9b10-74cb51d57900" providerId="ADAL" clId="{1C3492BC-2558-4100-80F0-037E4F9E20E9}" dt="2022-06-02T03:04:48.561" v="2000" actId="14100"/>
        <pc:sldMkLst>
          <pc:docMk/>
          <pc:sldMk cId="1190498230" sldId="375"/>
        </pc:sldMkLst>
        <pc:spChg chg="mod">
          <ac:chgData name="강환수" userId="f1cac8d9-9172-4d6c-9b10-74cb51d57900" providerId="ADAL" clId="{1C3492BC-2558-4100-80F0-037E4F9E20E9}" dt="2022-06-01T03:39:27.146" v="899"/>
          <ac:spMkLst>
            <pc:docMk/>
            <pc:sldMk cId="1190498230" sldId="375"/>
            <ac:spMk id="2" creationId="{5A9C4A87-826C-4C3B-9F96-2E376E1759F6}"/>
          </ac:spMkLst>
        </pc:spChg>
        <pc:spChg chg="mod">
          <ac:chgData name="강환수" userId="f1cac8d9-9172-4d6c-9b10-74cb51d57900" providerId="ADAL" clId="{1C3492BC-2558-4100-80F0-037E4F9E20E9}" dt="2022-06-01T03:39:42.828" v="932" actId="6549"/>
          <ac:spMkLst>
            <pc:docMk/>
            <pc:sldMk cId="1190498230" sldId="375"/>
            <ac:spMk id="3" creationId="{948187AA-023D-4FE1-A634-31A00EBD7F86}"/>
          </ac:spMkLst>
        </pc:spChg>
        <pc:spChg chg="add mod">
          <ac:chgData name="강환수" userId="f1cac8d9-9172-4d6c-9b10-74cb51d57900" providerId="ADAL" clId="{1C3492BC-2558-4100-80F0-037E4F9E20E9}" dt="2022-06-02T03:04:08.753" v="1994" actId="14100"/>
          <ac:spMkLst>
            <pc:docMk/>
            <pc:sldMk cId="1190498230" sldId="375"/>
            <ac:spMk id="6" creationId="{82BB7E69-0B1A-4DF2-B4F5-AB32D5ED44E1}"/>
          </ac:spMkLst>
        </pc:spChg>
        <pc:spChg chg="add mod">
          <ac:chgData name="강환수" userId="f1cac8d9-9172-4d6c-9b10-74cb51d57900" providerId="ADAL" clId="{1C3492BC-2558-4100-80F0-037E4F9E20E9}" dt="2022-06-02T03:04:48.561" v="2000" actId="14100"/>
          <ac:spMkLst>
            <pc:docMk/>
            <pc:sldMk cId="1190498230" sldId="375"/>
            <ac:spMk id="7" creationId="{DB9E057A-DA61-4EFF-A8BD-9D0AB657A633}"/>
          </ac:spMkLst>
        </pc:spChg>
        <pc:picChg chg="add del mod">
          <ac:chgData name="강환수" userId="f1cac8d9-9172-4d6c-9b10-74cb51d57900" providerId="ADAL" clId="{1C3492BC-2558-4100-80F0-037E4F9E20E9}" dt="2022-06-01T03:41:14.890" v="936" actId="478"/>
          <ac:picMkLst>
            <pc:docMk/>
            <pc:sldMk cId="1190498230" sldId="375"/>
            <ac:picMk id="4" creationId="{ECB9BF94-328D-4500-BB5C-9AB1A8BE1736}"/>
          </ac:picMkLst>
        </pc:picChg>
        <pc:picChg chg="add mod">
          <ac:chgData name="강환수" userId="f1cac8d9-9172-4d6c-9b10-74cb51d57900" providerId="ADAL" clId="{1C3492BC-2558-4100-80F0-037E4F9E20E9}" dt="2022-06-01T03:41:19.602" v="939" actId="1076"/>
          <ac:picMkLst>
            <pc:docMk/>
            <pc:sldMk cId="1190498230" sldId="375"/>
            <ac:picMk id="5" creationId="{06526AB2-A662-4CF0-A93B-FFFEFB68202C}"/>
          </ac:picMkLst>
        </pc:picChg>
      </pc:sldChg>
      <pc:sldChg chg="addSp modSp add">
        <pc:chgData name="강환수" userId="f1cac8d9-9172-4d6c-9b10-74cb51d57900" providerId="ADAL" clId="{1C3492BC-2558-4100-80F0-037E4F9E20E9}" dt="2022-06-02T03:08:12.229" v="2131" actId="6549"/>
        <pc:sldMkLst>
          <pc:docMk/>
          <pc:sldMk cId="4152904514" sldId="376"/>
        </pc:sldMkLst>
        <pc:spChg chg="mod">
          <ac:chgData name="강환수" userId="f1cac8d9-9172-4d6c-9b10-74cb51d57900" providerId="ADAL" clId="{1C3492BC-2558-4100-80F0-037E4F9E20E9}" dt="2022-06-02T03:08:12.229" v="2131" actId="6549"/>
          <ac:spMkLst>
            <pc:docMk/>
            <pc:sldMk cId="4152904514" sldId="376"/>
            <ac:spMk id="2" creationId="{7889E86B-E4AB-48BE-98CF-A860C3BA774E}"/>
          </ac:spMkLst>
        </pc:spChg>
        <pc:spChg chg="add mod">
          <ac:chgData name="강환수" userId="f1cac8d9-9172-4d6c-9b10-74cb51d57900" providerId="ADAL" clId="{1C3492BC-2558-4100-80F0-037E4F9E20E9}" dt="2022-06-02T03:07:12.694" v="2084" actId="14100"/>
          <ac:spMkLst>
            <pc:docMk/>
            <pc:sldMk cId="4152904514" sldId="376"/>
            <ac:spMk id="5" creationId="{6CF56324-15D6-4279-BD9F-5E464BB4C881}"/>
          </ac:spMkLst>
        </pc:spChg>
        <pc:picChg chg="add mod">
          <ac:chgData name="강환수" userId="f1cac8d9-9172-4d6c-9b10-74cb51d57900" providerId="ADAL" clId="{1C3492BC-2558-4100-80F0-037E4F9E20E9}" dt="2022-06-02T03:07:02.574" v="2081" actId="1035"/>
          <ac:picMkLst>
            <pc:docMk/>
            <pc:sldMk cId="4152904514" sldId="376"/>
            <ac:picMk id="4" creationId="{F3237673-5492-454E-B75F-9BEE29A57208}"/>
          </ac:picMkLst>
        </pc:picChg>
      </pc:sldChg>
      <pc:sldChg chg="addSp modSp add">
        <pc:chgData name="강환수" userId="f1cac8d9-9172-4d6c-9b10-74cb51d57900" providerId="ADAL" clId="{1C3492BC-2558-4100-80F0-037E4F9E20E9}" dt="2022-06-02T03:08:48.261" v="2145" actId="6549"/>
        <pc:sldMkLst>
          <pc:docMk/>
          <pc:sldMk cId="3079336270" sldId="377"/>
        </pc:sldMkLst>
        <pc:spChg chg="mod">
          <ac:chgData name="강환수" userId="f1cac8d9-9172-4d6c-9b10-74cb51d57900" providerId="ADAL" clId="{1C3492BC-2558-4100-80F0-037E4F9E20E9}" dt="2022-06-02T03:08:48.261" v="2145" actId="6549"/>
          <ac:spMkLst>
            <pc:docMk/>
            <pc:sldMk cId="3079336270" sldId="377"/>
            <ac:spMk id="2" creationId="{235255E1-D92B-42E2-8C53-9343AEB39153}"/>
          </ac:spMkLst>
        </pc:spChg>
        <pc:spChg chg="add mod">
          <ac:chgData name="강환수" userId="f1cac8d9-9172-4d6c-9b10-74cb51d57900" providerId="ADAL" clId="{1C3492BC-2558-4100-80F0-037E4F9E20E9}" dt="2022-06-02T03:06:47.101" v="2074" actId="1036"/>
          <ac:spMkLst>
            <pc:docMk/>
            <pc:sldMk cId="3079336270" sldId="377"/>
            <ac:spMk id="5" creationId="{97BAD67C-4B30-4F4A-8C9D-3E3B4875ACEB}"/>
          </ac:spMkLst>
        </pc:spChg>
        <pc:picChg chg="add mod">
          <ac:chgData name="강환수" userId="f1cac8d9-9172-4d6c-9b10-74cb51d57900" providerId="ADAL" clId="{1C3492BC-2558-4100-80F0-037E4F9E20E9}" dt="2022-06-01T03:46:36.079" v="960" actId="1076"/>
          <ac:picMkLst>
            <pc:docMk/>
            <pc:sldMk cId="3079336270" sldId="377"/>
            <ac:picMk id="4" creationId="{AC566407-5C4F-4576-A1B9-166438A02D63}"/>
          </ac:picMkLst>
        </pc:picChg>
      </pc:sldChg>
      <pc:sldChg chg="addSp delSp modSp add">
        <pc:chgData name="강환수" userId="f1cac8d9-9172-4d6c-9b10-74cb51d57900" providerId="ADAL" clId="{1C3492BC-2558-4100-80F0-037E4F9E20E9}" dt="2022-06-02T03:05:17.403" v="2003" actId="14100"/>
        <pc:sldMkLst>
          <pc:docMk/>
          <pc:sldMk cId="2092876309" sldId="378"/>
        </pc:sldMkLst>
        <pc:spChg chg="add">
          <ac:chgData name="강환수" userId="f1cac8d9-9172-4d6c-9b10-74cb51d57900" providerId="ADAL" clId="{1C3492BC-2558-4100-80F0-037E4F9E20E9}" dt="2022-06-02T03:05:08.066" v="2001"/>
          <ac:spMkLst>
            <pc:docMk/>
            <pc:sldMk cId="2092876309" sldId="378"/>
            <ac:spMk id="5" creationId="{48B703EF-5496-4B1E-8F5B-8C3FA0F4261D}"/>
          </ac:spMkLst>
        </pc:spChg>
        <pc:spChg chg="add mod">
          <ac:chgData name="강환수" userId="f1cac8d9-9172-4d6c-9b10-74cb51d57900" providerId="ADAL" clId="{1C3492BC-2558-4100-80F0-037E4F9E20E9}" dt="2022-06-02T03:05:17.403" v="2003" actId="14100"/>
          <ac:spMkLst>
            <pc:docMk/>
            <pc:sldMk cId="2092876309" sldId="378"/>
            <ac:spMk id="6" creationId="{F9A33502-F377-48CE-B10D-CABE47F7D6D9}"/>
          </ac:spMkLst>
        </pc:spChg>
        <pc:picChg chg="add mod">
          <ac:chgData name="강환수" userId="f1cac8d9-9172-4d6c-9b10-74cb51d57900" providerId="ADAL" clId="{1C3492BC-2558-4100-80F0-037E4F9E20E9}" dt="2022-06-01T03:44:50.986" v="947" actId="1076"/>
          <ac:picMkLst>
            <pc:docMk/>
            <pc:sldMk cId="2092876309" sldId="378"/>
            <ac:picMk id="4" creationId="{322C7ACD-42CC-4C31-9795-D2E83D5BBD6C}"/>
          </ac:picMkLst>
        </pc:picChg>
        <pc:picChg chg="del">
          <ac:chgData name="강환수" userId="f1cac8d9-9172-4d6c-9b10-74cb51d57900" providerId="ADAL" clId="{1C3492BC-2558-4100-80F0-037E4F9E20E9}" dt="2022-06-01T03:41:27.834" v="941" actId="478"/>
          <ac:picMkLst>
            <pc:docMk/>
            <pc:sldMk cId="2092876309" sldId="378"/>
            <ac:picMk id="5" creationId="{06526AB2-A662-4CF0-A93B-FFFEFB68202C}"/>
          </ac:picMkLst>
        </pc:picChg>
      </pc:sldChg>
      <pc:sldChg chg="addSp delSp modSp add">
        <pc:chgData name="강환수" userId="f1cac8d9-9172-4d6c-9b10-74cb51d57900" providerId="ADAL" clId="{1C3492BC-2558-4100-80F0-037E4F9E20E9}" dt="2022-06-02T03:09:50.002" v="2157" actId="1076"/>
        <pc:sldMkLst>
          <pc:docMk/>
          <pc:sldMk cId="846663176" sldId="379"/>
        </pc:sldMkLst>
        <pc:spChg chg="mod">
          <ac:chgData name="강환수" userId="f1cac8d9-9172-4d6c-9b10-74cb51d57900" providerId="ADAL" clId="{1C3492BC-2558-4100-80F0-037E4F9E20E9}" dt="2022-06-01T03:50:52.485" v="1084" actId="6549"/>
          <ac:spMkLst>
            <pc:docMk/>
            <pc:sldMk cId="846663176" sldId="379"/>
            <ac:spMk id="2" creationId="{10072F02-9045-43B1-9F15-B7585C0A4D02}"/>
          </ac:spMkLst>
        </pc:spChg>
        <pc:spChg chg="mod">
          <ac:chgData name="강환수" userId="f1cac8d9-9172-4d6c-9b10-74cb51d57900" providerId="ADAL" clId="{1C3492BC-2558-4100-80F0-037E4F9E20E9}" dt="2022-06-02T03:09:44.980" v="2155" actId="6549"/>
          <ac:spMkLst>
            <pc:docMk/>
            <pc:sldMk cId="846663176" sldId="379"/>
            <ac:spMk id="3" creationId="{1136714F-3049-4862-852B-F454FFB284D3}"/>
          </ac:spMkLst>
        </pc:spChg>
        <pc:picChg chg="add del mod">
          <ac:chgData name="강환수" userId="f1cac8d9-9172-4d6c-9b10-74cb51d57900" providerId="ADAL" clId="{1C3492BC-2558-4100-80F0-037E4F9E20E9}" dt="2022-06-02T03:09:28.911" v="2146"/>
          <ac:picMkLst>
            <pc:docMk/>
            <pc:sldMk cId="846663176" sldId="379"/>
            <ac:picMk id="4" creationId="{27F3CBC7-8DB5-4986-ABAF-AEC08E67A6E6}"/>
          </ac:picMkLst>
        </pc:picChg>
        <pc:picChg chg="add mod">
          <ac:chgData name="강환수" userId="f1cac8d9-9172-4d6c-9b10-74cb51d57900" providerId="ADAL" clId="{1C3492BC-2558-4100-80F0-037E4F9E20E9}" dt="2022-06-02T03:09:47.315" v="2156" actId="1076"/>
          <ac:picMkLst>
            <pc:docMk/>
            <pc:sldMk cId="846663176" sldId="379"/>
            <ac:picMk id="5" creationId="{8E94AE0D-F300-4008-B298-2F483A6D339D}"/>
          </ac:picMkLst>
        </pc:picChg>
        <pc:picChg chg="add mod">
          <ac:chgData name="강환수" userId="f1cac8d9-9172-4d6c-9b10-74cb51d57900" providerId="ADAL" clId="{1C3492BC-2558-4100-80F0-037E4F9E20E9}" dt="2022-06-02T03:09:50.002" v="2157" actId="1076"/>
          <ac:picMkLst>
            <pc:docMk/>
            <pc:sldMk cId="846663176" sldId="379"/>
            <ac:picMk id="6" creationId="{57FDAC2B-F11C-471D-8FDD-258A541E6CEB}"/>
          </ac:picMkLst>
        </pc:picChg>
      </pc:sldChg>
      <pc:sldChg chg="addSp delSp modSp add">
        <pc:chgData name="강환수" userId="f1cac8d9-9172-4d6c-9b10-74cb51d57900" providerId="ADAL" clId="{1C3492BC-2558-4100-80F0-037E4F9E20E9}" dt="2022-06-02T03:09:57.659" v="2160" actId="1076"/>
        <pc:sldMkLst>
          <pc:docMk/>
          <pc:sldMk cId="990671605" sldId="380"/>
        </pc:sldMkLst>
        <pc:spChg chg="mod">
          <ac:chgData name="강환수" userId="f1cac8d9-9172-4d6c-9b10-74cb51d57900" providerId="ADAL" clId="{1C3492BC-2558-4100-80F0-037E4F9E20E9}" dt="2022-06-01T03:46:48.785" v="977" actId="6549"/>
          <ac:spMkLst>
            <pc:docMk/>
            <pc:sldMk cId="990671605" sldId="380"/>
            <ac:spMk id="2" creationId="{2C3CFCCC-F63A-4E8B-AAA0-C20C524CE7F4}"/>
          </ac:spMkLst>
        </pc:spChg>
        <pc:picChg chg="add del mod">
          <ac:chgData name="강환수" userId="f1cac8d9-9172-4d6c-9b10-74cb51d57900" providerId="ADAL" clId="{1C3492BC-2558-4100-80F0-037E4F9E20E9}" dt="2022-06-02T03:09:33.337" v="2148"/>
          <ac:picMkLst>
            <pc:docMk/>
            <pc:sldMk cId="990671605" sldId="380"/>
            <ac:picMk id="4" creationId="{2321B806-2D2A-423F-B5FF-EB0BDFB38D36}"/>
          </ac:picMkLst>
        </pc:picChg>
        <pc:picChg chg="add mod">
          <ac:chgData name="강환수" userId="f1cac8d9-9172-4d6c-9b10-74cb51d57900" providerId="ADAL" clId="{1C3492BC-2558-4100-80F0-037E4F9E20E9}" dt="2022-06-02T03:09:57.659" v="2160" actId="1076"/>
          <ac:picMkLst>
            <pc:docMk/>
            <pc:sldMk cId="990671605" sldId="380"/>
            <ac:picMk id="5" creationId="{0DCA268D-4D5B-47B0-89D9-3FF0C5449696}"/>
          </ac:picMkLst>
        </pc:picChg>
      </pc:sldChg>
      <pc:sldChg chg="addSp delSp modSp add">
        <pc:chgData name="강환수" userId="f1cac8d9-9172-4d6c-9b10-74cb51d57900" providerId="ADAL" clId="{1C3492BC-2558-4100-80F0-037E4F9E20E9}" dt="2022-06-01T03:58:00.588" v="1189" actId="1076"/>
        <pc:sldMkLst>
          <pc:docMk/>
          <pc:sldMk cId="2477259902" sldId="381"/>
        </pc:sldMkLst>
        <pc:spChg chg="mod">
          <ac:chgData name="강환수" userId="f1cac8d9-9172-4d6c-9b10-74cb51d57900" providerId="ADAL" clId="{1C3492BC-2558-4100-80F0-037E4F9E20E9}" dt="2022-06-01T03:53:26.446" v="1179"/>
          <ac:spMkLst>
            <pc:docMk/>
            <pc:sldMk cId="2477259902" sldId="381"/>
            <ac:spMk id="2" creationId="{73D68D0E-0939-4A6B-A43E-11B0877CC843}"/>
          </ac:spMkLst>
        </pc:spChg>
        <pc:spChg chg="mod">
          <ac:chgData name="강환수" userId="f1cac8d9-9172-4d6c-9b10-74cb51d57900" providerId="ADAL" clId="{1C3492BC-2558-4100-80F0-037E4F9E20E9}" dt="2022-06-01T03:57:11.461" v="1180"/>
          <ac:spMkLst>
            <pc:docMk/>
            <pc:sldMk cId="2477259902" sldId="381"/>
            <ac:spMk id="3" creationId="{A98B596E-B02B-4640-AFF3-8CEF8CDB93F5}"/>
          </ac:spMkLst>
        </pc:spChg>
        <pc:spChg chg="add del">
          <ac:chgData name="강환수" userId="f1cac8d9-9172-4d6c-9b10-74cb51d57900" providerId="ADAL" clId="{1C3492BC-2558-4100-80F0-037E4F9E20E9}" dt="2022-06-01T03:57:30.963" v="1182"/>
          <ac:spMkLst>
            <pc:docMk/>
            <pc:sldMk cId="2477259902" sldId="381"/>
            <ac:spMk id="4" creationId="{5A6533BA-69BD-4838-82EA-1A13005DB28B}"/>
          </ac:spMkLst>
        </pc:spChg>
        <pc:spChg chg="add mod">
          <ac:chgData name="강환수" userId="f1cac8d9-9172-4d6c-9b10-74cb51d57900" providerId="ADAL" clId="{1C3492BC-2558-4100-80F0-037E4F9E20E9}" dt="2022-06-01T03:58:00.588" v="1189" actId="1076"/>
          <ac:spMkLst>
            <pc:docMk/>
            <pc:sldMk cId="2477259902" sldId="381"/>
            <ac:spMk id="5" creationId="{3BCAC49A-008A-4150-B1EE-0446606B5C55}"/>
          </ac:spMkLst>
        </pc:spChg>
      </pc:sldChg>
      <pc:sldChg chg="addSp modSp add">
        <pc:chgData name="강환수" userId="f1cac8d9-9172-4d6c-9b10-74cb51d57900" providerId="ADAL" clId="{1C3492BC-2558-4100-80F0-037E4F9E20E9}" dt="2022-06-01T04:14:36.536" v="1279"/>
        <pc:sldMkLst>
          <pc:docMk/>
          <pc:sldMk cId="524367452" sldId="382"/>
        </pc:sldMkLst>
        <pc:spChg chg="mod">
          <ac:chgData name="강환수" userId="f1cac8d9-9172-4d6c-9b10-74cb51d57900" providerId="ADAL" clId="{1C3492BC-2558-4100-80F0-037E4F9E20E9}" dt="2022-06-01T04:14:36.536" v="1279"/>
          <ac:spMkLst>
            <pc:docMk/>
            <pc:sldMk cId="524367452" sldId="382"/>
            <ac:spMk id="2" creationId="{364688E7-E4AB-41D0-9E36-C4FF4738FAC1}"/>
          </ac:spMkLst>
        </pc:spChg>
        <pc:picChg chg="add mod">
          <ac:chgData name="강환수" userId="f1cac8d9-9172-4d6c-9b10-74cb51d57900" providerId="ADAL" clId="{1C3492BC-2558-4100-80F0-037E4F9E20E9}" dt="2022-06-01T04:14:26.400" v="1266" actId="14100"/>
          <ac:picMkLst>
            <pc:docMk/>
            <pc:sldMk cId="524367452" sldId="382"/>
            <ac:picMk id="4" creationId="{8F98651E-3771-4E76-936A-96F4967DB829}"/>
          </ac:picMkLst>
        </pc:picChg>
      </pc:sldChg>
      <pc:sldChg chg="addSp modSp add ord">
        <pc:chgData name="강환수" userId="f1cac8d9-9172-4d6c-9b10-74cb51d57900" providerId="ADAL" clId="{1C3492BC-2558-4100-80F0-037E4F9E20E9}" dt="2022-06-01T04:14:13.209" v="1263" actId="255"/>
        <pc:sldMkLst>
          <pc:docMk/>
          <pc:sldMk cId="2641410624" sldId="383"/>
        </pc:sldMkLst>
        <pc:spChg chg="mod">
          <ac:chgData name="강환수" userId="f1cac8d9-9172-4d6c-9b10-74cb51d57900" providerId="ADAL" clId="{1C3492BC-2558-4100-80F0-037E4F9E20E9}" dt="2022-06-01T04:13:15.174" v="1251" actId="6549"/>
          <ac:spMkLst>
            <pc:docMk/>
            <pc:sldMk cId="2641410624" sldId="383"/>
            <ac:spMk id="2" creationId="{42F1593B-C735-4763-B426-EBB0B03215C9}"/>
          </ac:spMkLst>
        </pc:spChg>
        <pc:spChg chg="mod">
          <ac:chgData name="강환수" userId="f1cac8d9-9172-4d6c-9b10-74cb51d57900" providerId="ADAL" clId="{1C3492BC-2558-4100-80F0-037E4F9E20E9}" dt="2022-06-01T04:13:28.544" v="1257" actId="20577"/>
          <ac:spMkLst>
            <pc:docMk/>
            <pc:sldMk cId="2641410624" sldId="383"/>
            <ac:spMk id="3" creationId="{F9F256B7-A5B7-4638-B5CC-EE5A837F196D}"/>
          </ac:spMkLst>
        </pc:spChg>
        <pc:spChg chg="add mod">
          <ac:chgData name="강환수" userId="f1cac8d9-9172-4d6c-9b10-74cb51d57900" providerId="ADAL" clId="{1C3492BC-2558-4100-80F0-037E4F9E20E9}" dt="2022-06-01T04:14:13.209" v="1263" actId="255"/>
          <ac:spMkLst>
            <pc:docMk/>
            <pc:sldMk cId="2641410624" sldId="383"/>
            <ac:spMk id="4" creationId="{68CDADB4-F685-495F-9346-C7CDE3158BB7}"/>
          </ac:spMkLst>
        </pc:spChg>
      </pc:sldChg>
      <pc:sldChg chg="addSp modSp add">
        <pc:chgData name="강환수" userId="f1cac8d9-9172-4d6c-9b10-74cb51d57900" providerId="ADAL" clId="{1C3492BC-2558-4100-80F0-037E4F9E20E9}" dt="2022-06-01T04:16:18.187" v="1315" actId="1076"/>
        <pc:sldMkLst>
          <pc:docMk/>
          <pc:sldMk cId="1466683284" sldId="384"/>
        </pc:sldMkLst>
        <pc:spChg chg="mod">
          <ac:chgData name="강환수" userId="f1cac8d9-9172-4d6c-9b10-74cb51d57900" providerId="ADAL" clId="{1C3492BC-2558-4100-80F0-037E4F9E20E9}" dt="2022-06-01T04:14:48.832" v="1312" actId="20577"/>
          <ac:spMkLst>
            <pc:docMk/>
            <pc:sldMk cId="1466683284" sldId="384"/>
            <ac:spMk id="2" creationId="{84333719-900D-46F6-B165-60B56EA53B86}"/>
          </ac:spMkLst>
        </pc:spChg>
        <pc:picChg chg="add mod">
          <ac:chgData name="강환수" userId="f1cac8d9-9172-4d6c-9b10-74cb51d57900" providerId="ADAL" clId="{1C3492BC-2558-4100-80F0-037E4F9E20E9}" dt="2022-06-01T04:16:18.187" v="1315" actId="1076"/>
          <ac:picMkLst>
            <pc:docMk/>
            <pc:sldMk cId="1466683284" sldId="384"/>
            <ac:picMk id="4" creationId="{2FD50918-ADB2-4E07-AFC9-719475F80920}"/>
          </ac:picMkLst>
        </pc:picChg>
      </pc:sldChg>
      <pc:sldChg chg="addSp modSp add">
        <pc:chgData name="강환수" userId="f1cac8d9-9172-4d6c-9b10-74cb51d57900" providerId="ADAL" clId="{1C3492BC-2558-4100-80F0-037E4F9E20E9}" dt="2022-06-01T03:47:57.461" v="1007" actId="6549"/>
        <pc:sldMkLst>
          <pc:docMk/>
          <pc:sldMk cId="1730560420" sldId="385"/>
        </pc:sldMkLst>
        <pc:spChg chg="mod">
          <ac:chgData name="강환수" userId="f1cac8d9-9172-4d6c-9b10-74cb51d57900" providerId="ADAL" clId="{1C3492BC-2558-4100-80F0-037E4F9E20E9}" dt="2022-06-01T03:47:57.461" v="1007" actId="6549"/>
          <ac:spMkLst>
            <pc:docMk/>
            <pc:sldMk cId="1730560420" sldId="385"/>
            <ac:spMk id="2" creationId="{DC16D010-943F-4930-B62F-BE83BA5D04B8}"/>
          </ac:spMkLst>
        </pc:spChg>
        <pc:picChg chg="add mod">
          <ac:chgData name="강환수" userId="f1cac8d9-9172-4d6c-9b10-74cb51d57900" providerId="ADAL" clId="{1C3492BC-2558-4100-80F0-037E4F9E20E9}" dt="2022-06-01T03:47:46.976" v="981" actId="1076"/>
          <ac:picMkLst>
            <pc:docMk/>
            <pc:sldMk cId="1730560420" sldId="385"/>
            <ac:picMk id="4" creationId="{8950D595-236F-4995-B22E-FDA1BCFA3CF3}"/>
          </ac:picMkLst>
        </pc:picChg>
      </pc:sldChg>
      <pc:sldChg chg="modSp add">
        <pc:chgData name="강환수" userId="f1cac8d9-9172-4d6c-9b10-74cb51d57900" providerId="ADAL" clId="{1C3492BC-2558-4100-80F0-037E4F9E20E9}" dt="2022-06-02T03:19:41.299" v="2224" actId="6549"/>
        <pc:sldMkLst>
          <pc:docMk/>
          <pc:sldMk cId="125777402" sldId="386"/>
        </pc:sldMkLst>
        <pc:spChg chg="mod">
          <ac:chgData name="강환수" userId="f1cac8d9-9172-4d6c-9b10-74cb51d57900" providerId="ADAL" clId="{1C3492BC-2558-4100-80F0-037E4F9E20E9}" dt="2022-06-01T04:16:53.133" v="1351"/>
          <ac:spMkLst>
            <pc:docMk/>
            <pc:sldMk cId="125777402" sldId="386"/>
            <ac:spMk id="2" creationId="{0BBB16C7-0E00-4F9C-93B5-402411910FE6}"/>
          </ac:spMkLst>
        </pc:spChg>
        <pc:spChg chg="mod">
          <ac:chgData name="강환수" userId="f1cac8d9-9172-4d6c-9b10-74cb51d57900" providerId="ADAL" clId="{1C3492BC-2558-4100-80F0-037E4F9E20E9}" dt="2022-06-02T03:19:41.299" v="2224" actId="6549"/>
          <ac:spMkLst>
            <pc:docMk/>
            <pc:sldMk cId="125777402" sldId="386"/>
            <ac:spMk id="3" creationId="{15FD1BA6-0B78-4E4F-97AE-5BFCBA296593}"/>
          </ac:spMkLst>
        </pc:spChg>
      </pc:sldChg>
      <pc:sldChg chg="modSp add">
        <pc:chgData name="강환수" userId="f1cac8d9-9172-4d6c-9b10-74cb51d57900" providerId="ADAL" clId="{1C3492BC-2558-4100-80F0-037E4F9E20E9}" dt="2022-06-02T03:22:29.490" v="2278" actId="20577"/>
        <pc:sldMkLst>
          <pc:docMk/>
          <pc:sldMk cId="4150204585" sldId="387"/>
        </pc:sldMkLst>
        <pc:spChg chg="mod">
          <ac:chgData name="강환수" userId="f1cac8d9-9172-4d6c-9b10-74cb51d57900" providerId="ADAL" clId="{1C3492BC-2558-4100-80F0-037E4F9E20E9}" dt="2022-06-01T04:17:10.864" v="1375"/>
          <ac:spMkLst>
            <pc:docMk/>
            <pc:sldMk cId="4150204585" sldId="387"/>
            <ac:spMk id="2" creationId="{BD0515DC-CF46-4B63-887C-07E43011FF3E}"/>
          </ac:spMkLst>
        </pc:spChg>
        <pc:spChg chg="mod">
          <ac:chgData name="강환수" userId="f1cac8d9-9172-4d6c-9b10-74cb51d57900" providerId="ADAL" clId="{1C3492BC-2558-4100-80F0-037E4F9E20E9}" dt="2022-06-02T03:22:29.490" v="2278" actId="20577"/>
          <ac:spMkLst>
            <pc:docMk/>
            <pc:sldMk cId="4150204585" sldId="387"/>
            <ac:spMk id="3" creationId="{D34F2961-AE42-4EF9-8BB5-A419135A8D94}"/>
          </ac:spMkLst>
        </pc:spChg>
      </pc:sldChg>
      <pc:sldChg chg="modSp add ord">
        <pc:chgData name="강환수" userId="f1cac8d9-9172-4d6c-9b10-74cb51d57900" providerId="ADAL" clId="{1C3492BC-2558-4100-80F0-037E4F9E20E9}" dt="2022-06-02T03:18:32.292" v="2211" actId="6549"/>
        <pc:sldMkLst>
          <pc:docMk/>
          <pc:sldMk cId="2359274771" sldId="388"/>
        </pc:sldMkLst>
        <pc:spChg chg="mod">
          <ac:chgData name="강환수" userId="f1cac8d9-9172-4d6c-9b10-74cb51d57900" providerId="ADAL" clId="{1C3492BC-2558-4100-80F0-037E4F9E20E9}" dt="2022-06-01T04:17:21.824" v="1400" actId="20577"/>
          <ac:spMkLst>
            <pc:docMk/>
            <pc:sldMk cId="2359274771" sldId="388"/>
            <ac:spMk id="2" creationId="{C9525BD6-3726-4D42-AE85-F2CD8C0B851A}"/>
          </ac:spMkLst>
        </pc:spChg>
        <pc:spChg chg="mod">
          <ac:chgData name="강환수" userId="f1cac8d9-9172-4d6c-9b10-74cb51d57900" providerId="ADAL" clId="{1C3492BC-2558-4100-80F0-037E4F9E20E9}" dt="2022-06-02T03:18:32.292" v="2211" actId="6549"/>
          <ac:spMkLst>
            <pc:docMk/>
            <pc:sldMk cId="2359274771" sldId="388"/>
            <ac:spMk id="3" creationId="{332B1840-311E-444B-AC02-594ACB4103DB}"/>
          </ac:spMkLst>
        </pc:spChg>
      </pc:sldChg>
      <pc:sldChg chg="modSp add">
        <pc:chgData name="강환수" userId="f1cac8d9-9172-4d6c-9b10-74cb51d57900" providerId="ADAL" clId="{1C3492BC-2558-4100-80F0-037E4F9E20E9}" dt="2022-06-02T03:24:34.091" v="2361" actId="20577"/>
        <pc:sldMkLst>
          <pc:docMk/>
          <pc:sldMk cId="2226669483" sldId="389"/>
        </pc:sldMkLst>
        <pc:spChg chg="mod">
          <ac:chgData name="강환수" userId="f1cac8d9-9172-4d6c-9b10-74cb51d57900" providerId="ADAL" clId="{1C3492BC-2558-4100-80F0-037E4F9E20E9}" dt="2022-06-01T04:17:42.936" v="1427" actId="20577"/>
          <ac:spMkLst>
            <pc:docMk/>
            <pc:sldMk cId="2226669483" sldId="389"/>
            <ac:spMk id="2" creationId="{36E6DB06-1EDC-4E4E-9BEA-95F14AA89453}"/>
          </ac:spMkLst>
        </pc:spChg>
        <pc:spChg chg="mod">
          <ac:chgData name="강환수" userId="f1cac8d9-9172-4d6c-9b10-74cb51d57900" providerId="ADAL" clId="{1C3492BC-2558-4100-80F0-037E4F9E20E9}" dt="2022-06-02T03:24:34.091" v="2361" actId="20577"/>
          <ac:spMkLst>
            <pc:docMk/>
            <pc:sldMk cId="2226669483" sldId="389"/>
            <ac:spMk id="3" creationId="{D8AFA97A-A46A-457A-8CF0-738046DCFB7B}"/>
          </ac:spMkLst>
        </pc:spChg>
      </pc:sldChg>
      <pc:sldChg chg="modSp add">
        <pc:chgData name="강환수" userId="f1cac8d9-9172-4d6c-9b10-74cb51d57900" providerId="ADAL" clId="{1C3492BC-2558-4100-80F0-037E4F9E20E9}" dt="2022-06-01T04:18:07.152" v="1450" actId="6549"/>
        <pc:sldMkLst>
          <pc:docMk/>
          <pc:sldMk cId="927817882" sldId="390"/>
        </pc:sldMkLst>
        <pc:spChg chg="mod">
          <ac:chgData name="강환수" userId="f1cac8d9-9172-4d6c-9b10-74cb51d57900" providerId="ADAL" clId="{1C3492BC-2558-4100-80F0-037E4F9E20E9}" dt="2022-06-01T04:18:07.152" v="1450" actId="6549"/>
          <ac:spMkLst>
            <pc:docMk/>
            <pc:sldMk cId="927817882" sldId="390"/>
            <ac:spMk id="2" creationId="{0CCF8774-7C7F-4534-B784-9286A8112347}"/>
          </ac:spMkLst>
        </pc:spChg>
      </pc:sldChg>
      <pc:sldChg chg="add">
        <pc:chgData name="강환수" userId="f1cac8d9-9172-4d6c-9b10-74cb51d57900" providerId="ADAL" clId="{1C3492BC-2558-4100-80F0-037E4F9E20E9}" dt="2022-06-01T04:28:27.399" v="1451"/>
        <pc:sldMkLst>
          <pc:docMk/>
          <pc:sldMk cId="3843826670" sldId="391"/>
        </pc:sldMkLst>
      </pc:sldChg>
      <pc:sldChg chg="modSp add">
        <pc:chgData name="강환수" userId="f1cac8d9-9172-4d6c-9b10-74cb51d57900" providerId="ADAL" clId="{1C3492BC-2558-4100-80F0-037E4F9E20E9}" dt="2022-06-02T02:43:23.445" v="1650" actId="6549"/>
        <pc:sldMkLst>
          <pc:docMk/>
          <pc:sldMk cId="833900225" sldId="392"/>
        </pc:sldMkLst>
        <pc:spChg chg="mod">
          <ac:chgData name="강환수" userId="f1cac8d9-9172-4d6c-9b10-74cb51d57900" providerId="ADAL" clId="{1C3492BC-2558-4100-80F0-037E4F9E20E9}" dt="2022-06-02T02:43:23.445" v="1650" actId="6549"/>
          <ac:spMkLst>
            <pc:docMk/>
            <pc:sldMk cId="833900225" sldId="392"/>
            <ac:spMk id="3" creationId="{912F53FE-474A-4A4F-901B-4D2E1084BD56}"/>
          </ac:spMkLst>
        </pc:spChg>
      </pc:sldChg>
      <pc:sldChg chg="add">
        <pc:chgData name="강환수" userId="f1cac8d9-9172-4d6c-9b10-74cb51d57900" providerId="ADAL" clId="{1C3492BC-2558-4100-80F0-037E4F9E20E9}" dt="2022-06-01T04:28:27.399" v="1451"/>
        <pc:sldMkLst>
          <pc:docMk/>
          <pc:sldMk cId="1236323236" sldId="393"/>
        </pc:sldMkLst>
      </pc:sldChg>
      <pc:sldChg chg="add">
        <pc:chgData name="강환수" userId="f1cac8d9-9172-4d6c-9b10-74cb51d57900" providerId="ADAL" clId="{1C3492BC-2558-4100-80F0-037E4F9E20E9}" dt="2022-06-01T04:28:27.399" v="1451"/>
        <pc:sldMkLst>
          <pc:docMk/>
          <pc:sldMk cId="2591927848" sldId="394"/>
        </pc:sldMkLst>
      </pc:sldChg>
      <pc:sldChg chg="modSp add">
        <pc:chgData name="강환수" userId="f1cac8d9-9172-4d6c-9b10-74cb51d57900" providerId="ADAL" clId="{1C3492BC-2558-4100-80F0-037E4F9E20E9}" dt="2022-06-02T02:51:32.297" v="1657" actId="1582"/>
        <pc:sldMkLst>
          <pc:docMk/>
          <pc:sldMk cId="4280671992" sldId="395"/>
        </pc:sldMkLst>
        <pc:spChg chg="mod">
          <ac:chgData name="강환수" userId="f1cac8d9-9172-4d6c-9b10-74cb51d57900" providerId="ADAL" clId="{1C3492BC-2558-4100-80F0-037E4F9E20E9}" dt="2022-06-02T02:49:09.225" v="1656" actId="6549"/>
          <ac:spMkLst>
            <pc:docMk/>
            <pc:sldMk cId="4280671992" sldId="395"/>
            <ac:spMk id="3" creationId="{0C013EA3-C8C7-4246-8AE3-323E609322DE}"/>
          </ac:spMkLst>
        </pc:spChg>
        <pc:spChg chg="mod">
          <ac:chgData name="강환수" userId="f1cac8d9-9172-4d6c-9b10-74cb51d57900" providerId="ADAL" clId="{1C3492BC-2558-4100-80F0-037E4F9E20E9}" dt="2022-06-02T02:51:32.297" v="1657" actId="1582"/>
          <ac:spMkLst>
            <pc:docMk/>
            <pc:sldMk cId="4280671992" sldId="395"/>
            <ac:spMk id="5" creationId="{EEB61CC4-3EF5-4F9F-95DA-0BA0AA279FEC}"/>
          </ac:spMkLst>
        </pc:spChg>
      </pc:sldChg>
      <pc:sldChg chg="modSp add">
        <pc:chgData name="강환수" userId="f1cac8d9-9172-4d6c-9b10-74cb51d57900" providerId="ADAL" clId="{1C3492BC-2558-4100-80F0-037E4F9E20E9}" dt="2022-06-02T02:53:26.927" v="1688" actId="6549"/>
        <pc:sldMkLst>
          <pc:docMk/>
          <pc:sldMk cId="914408358" sldId="396"/>
        </pc:sldMkLst>
        <pc:spChg chg="mod">
          <ac:chgData name="강환수" userId="f1cac8d9-9172-4d6c-9b10-74cb51d57900" providerId="ADAL" clId="{1C3492BC-2558-4100-80F0-037E4F9E20E9}" dt="2022-06-02T02:53:26.927" v="1688" actId="6549"/>
          <ac:spMkLst>
            <pc:docMk/>
            <pc:sldMk cId="914408358" sldId="396"/>
            <ac:spMk id="3" creationId="{7CC40F4E-4328-48B1-BBCE-21C686DEB14A}"/>
          </ac:spMkLst>
        </pc:spChg>
      </pc:sldChg>
      <pc:sldChg chg="add">
        <pc:chgData name="강환수" userId="f1cac8d9-9172-4d6c-9b10-74cb51d57900" providerId="ADAL" clId="{1C3492BC-2558-4100-80F0-037E4F9E20E9}" dt="2022-06-01T04:28:27.399" v="1451"/>
        <pc:sldMkLst>
          <pc:docMk/>
          <pc:sldMk cId="9886185" sldId="397"/>
        </pc:sldMkLst>
      </pc:sldChg>
      <pc:sldChg chg="add">
        <pc:chgData name="강환수" userId="f1cac8d9-9172-4d6c-9b10-74cb51d57900" providerId="ADAL" clId="{1C3492BC-2558-4100-80F0-037E4F9E20E9}" dt="2022-06-01T04:28:27.399" v="1451"/>
        <pc:sldMkLst>
          <pc:docMk/>
          <pc:sldMk cId="613511724" sldId="398"/>
        </pc:sldMkLst>
      </pc:sldChg>
      <pc:sldChg chg="modSp add">
        <pc:chgData name="강환수" userId="f1cac8d9-9172-4d6c-9b10-74cb51d57900" providerId="ADAL" clId="{1C3492BC-2558-4100-80F0-037E4F9E20E9}" dt="2022-06-02T03:10:18.005" v="2167" actId="20577"/>
        <pc:sldMkLst>
          <pc:docMk/>
          <pc:sldMk cId="3419064972" sldId="399"/>
        </pc:sldMkLst>
        <pc:spChg chg="mod">
          <ac:chgData name="강환수" userId="f1cac8d9-9172-4d6c-9b10-74cb51d57900" providerId="ADAL" clId="{1C3492BC-2558-4100-80F0-037E4F9E20E9}" dt="2022-06-01T04:31:04.917" v="1586" actId="1037"/>
          <ac:spMkLst>
            <pc:docMk/>
            <pc:sldMk cId="3419064972" sldId="399"/>
            <ac:spMk id="24" creationId="{00000000-0000-0000-0000-000000000000}"/>
          </ac:spMkLst>
        </pc:spChg>
        <pc:spChg chg="mod">
          <ac:chgData name="강환수" userId="f1cac8d9-9172-4d6c-9b10-74cb51d57900" providerId="ADAL" clId="{1C3492BC-2558-4100-80F0-037E4F9E20E9}" dt="2022-06-02T03:10:18.005" v="2167" actId="20577"/>
          <ac:spMkLst>
            <pc:docMk/>
            <pc:sldMk cId="3419064972" sldId="399"/>
            <ac:spMk id="25" creationId="{00000000-0000-0000-0000-000000000000}"/>
          </ac:spMkLst>
        </pc:spChg>
        <pc:cxnChg chg="mod">
          <ac:chgData name="강환수" userId="f1cac8d9-9172-4d6c-9b10-74cb51d57900" providerId="ADAL" clId="{1C3492BC-2558-4100-80F0-037E4F9E20E9}" dt="2022-06-01T04:31:04.917" v="1586" actId="1037"/>
          <ac:cxnSpMkLst>
            <pc:docMk/>
            <pc:sldMk cId="3419064972" sldId="399"/>
            <ac:cxnSpMk id="18" creationId="{00000000-0000-0000-0000-000000000000}"/>
          </ac:cxnSpMkLst>
        </pc:cxnChg>
      </pc:sldChg>
      <pc:sldChg chg="modSp add">
        <pc:chgData name="강환수" userId="f1cac8d9-9172-4d6c-9b10-74cb51d57900" providerId="ADAL" clId="{1C3492BC-2558-4100-80F0-037E4F9E20E9}" dt="2022-06-01T04:31:30.711" v="1620" actId="6549"/>
        <pc:sldMkLst>
          <pc:docMk/>
          <pc:sldMk cId="3642087382" sldId="400"/>
        </pc:sldMkLst>
        <pc:spChg chg="mod">
          <ac:chgData name="강환수" userId="f1cac8d9-9172-4d6c-9b10-74cb51d57900" providerId="ADAL" clId="{1C3492BC-2558-4100-80F0-037E4F9E20E9}" dt="2022-06-01T04:31:30.711" v="1620" actId="6549"/>
          <ac:spMkLst>
            <pc:docMk/>
            <pc:sldMk cId="3642087382" sldId="400"/>
            <ac:spMk id="25" creationId="{00000000-0000-0000-0000-000000000000}"/>
          </ac:spMkLst>
        </pc:spChg>
      </pc:sld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</pc:docChg>
  </pc:docChgLst>
  <pc:docChgLst>
    <pc:chgData name="강환수" userId="f1cac8d9-9172-4d6c-9b10-74cb51d57900" providerId="ADAL" clId="{FDBCC138-33F9-4CD9-B98C-CEA954780593}"/>
    <pc:docChg chg="custSel modSld">
      <pc:chgData name="강환수" userId="f1cac8d9-9172-4d6c-9b10-74cb51d57900" providerId="ADAL" clId="{FDBCC138-33F9-4CD9-B98C-CEA954780593}" dt="2022-05-31T22:09:01.508" v="60" actId="6549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E4DB-4DC5-4D64-8DB7-0E3B26114D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9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E4DB-4DC5-4D64-8DB7-0E3B26114D4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7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E4DB-4DC5-4D64-8DB7-0E3B26114D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08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A6210-3141-4C19-B16A-9381998AD7C5}"/>
              </a:ext>
            </a:extLst>
          </p:cNvPr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1116335"/>
            <a:ext cx="47115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모의 프로젝트 수행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1613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endParaRPr lang="en-US" altLang="ko-KR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for pull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request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2022.03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FD5D2-9A37-4380-AD81-CDD9BABC5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Release Branch 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F53FE-474A-4A4F-901B-4D2E1084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절차</a:t>
            </a:r>
            <a:r>
              <a:rPr lang="en-US" altLang="ko-KR" dirty="0"/>
              <a:t> 1: release </a:t>
            </a:r>
            <a:r>
              <a:rPr lang="ko-KR" altLang="en-US" dirty="0" err="1"/>
              <a:t>브랜치를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/>
            <a:r>
              <a:rPr lang="ko-KR" altLang="en-US" dirty="0"/>
              <a:t>시기</a:t>
            </a:r>
            <a:endParaRPr lang="en-US" altLang="ko-KR" dirty="0"/>
          </a:p>
          <a:p>
            <a:pPr lvl="2"/>
            <a:r>
              <a:rPr lang="en-US" altLang="ko-KR" dirty="0"/>
              <a:t>‘develop’ </a:t>
            </a:r>
            <a:r>
              <a:rPr lang="ko-KR" altLang="en-US" dirty="0" err="1"/>
              <a:t>브랜치에서</a:t>
            </a:r>
            <a:br>
              <a:rPr lang="en-US" altLang="ko-KR" dirty="0"/>
            </a:br>
            <a:r>
              <a:rPr lang="ko-KR" altLang="en-US" dirty="0"/>
              <a:t>배포할 수 있는 수준의 기능이 모이면</a:t>
            </a:r>
            <a:endParaRPr lang="en-US" altLang="ko-KR" dirty="0"/>
          </a:p>
          <a:p>
            <a:pPr lvl="2"/>
            <a:r>
              <a:rPr lang="ko-KR" altLang="en-US" dirty="0"/>
              <a:t>또는 정해진 배포 일정이 되면</a:t>
            </a:r>
            <a:endParaRPr lang="en-US" altLang="ko-KR" dirty="0"/>
          </a:p>
          <a:p>
            <a:pPr lvl="1"/>
            <a:r>
              <a:rPr lang="ko-KR" altLang="en-US" dirty="0"/>
              <a:t>절차</a:t>
            </a:r>
            <a:endParaRPr lang="en-US" altLang="ko-KR" dirty="0"/>
          </a:p>
          <a:p>
            <a:pPr lvl="2"/>
            <a:r>
              <a:rPr lang="en-US" altLang="ko-KR" dirty="0"/>
              <a:t>release </a:t>
            </a:r>
            <a:r>
              <a:rPr lang="ko-KR" altLang="en-US" dirty="0" err="1"/>
              <a:t>브랜치를</a:t>
            </a:r>
            <a:r>
              <a:rPr lang="ko-KR" altLang="en-US" dirty="0"/>
              <a:t> 만드는 순간부터 배포 사이클이 시작</a:t>
            </a:r>
            <a:endParaRPr lang="en-US" altLang="ko-KR" dirty="0"/>
          </a:p>
          <a:p>
            <a:pPr lvl="3"/>
            <a:r>
              <a:rPr lang="ko-KR" altLang="en-US" dirty="0"/>
              <a:t>배포를 위한 최종적인 버그 수정</a:t>
            </a:r>
            <a:r>
              <a:rPr lang="en-US" altLang="ko-KR" dirty="0"/>
              <a:t>, </a:t>
            </a:r>
            <a:r>
              <a:rPr lang="ko-KR" altLang="en-US" dirty="0"/>
              <a:t>문서 추가 등 릴리스와 직접적으로 관련된 작업을 수행</a:t>
            </a:r>
            <a:endParaRPr lang="en-US" altLang="ko-KR" dirty="0"/>
          </a:p>
          <a:p>
            <a:pPr lvl="2"/>
            <a:r>
              <a:rPr lang="en-US" altLang="ko-KR" dirty="0"/>
              <a:t>release </a:t>
            </a:r>
            <a:r>
              <a:rPr lang="ko-KR" altLang="en-US" dirty="0" err="1"/>
              <a:t>브랜치에</a:t>
            </a:r>
            <a:r>
              <a:rPr lang="ko-KR" altLang="en-US" dirty="0"/>
              <a:t> 새로운 기능을 추가로 병합</a:t>
            </a:r>
            <a:r>
              <a:rPr lang="en-US" altLang="ko-KR" dirty="0"/>
              <a:t>(merge)</a:t>
            </a:r>
            <a:r>
              <a:rPr lang="ko-KR" altLang="en-US" dirty="0"/>
              <a:t>하지 않음</a:t>
            </a:r>
            <a:endParaRPr lang="en-US" altLang="ko-KR" dirty="0"/>
          </a:p>
          <a:p>
            <a:r>
              <a:rPr lang="ko-KR" altLang="en-US" dirty="0"/>
              <a:t>절차 </a:t>
            </a:r>
            <a:r>
              <a:rPr lang="en-US" altLang="ko-KR" dirty="0"/>
              <a:t>2: ‘release’ </a:t>
            </a:r>
            <a:r>
              <a:rPr lang="ko-KR" altLang="en-US" dirty="0" err="1"/>
              <a:t>브랜치에서</a:t>
            </a:r>
            <a:r>
              <a:rPr lang="ko-KR" altLang="en-US" dirty="0"/>
              <a:t> 배포 가능한 상태가 되면</a:t>
            </a:r>
            <a:endParaRPr lang="en-US" altLang="ko-KR" dirty="0"/>
          </a:p>
          <a:p>
            <a:pPr lvl="1"/>
            <a:r>
              <a:rPr lang="ko-KR" altLang="en-US" dirty="0"/>
              <a:t>배포 가능한 상태</a:t>
            </a:r>
            <a:r>
              <a:rPr lang="en-US" altLang="ko-KR" dirty="0"/>
              <a:t>(</a:t>
            </a:r>
            <a:r>
              <a:rPr lang="ko-KR" altLang="en-US" dirty="0"/>
              <a:t>배포 준비가 완료 상태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새로운 기능을 포함한 상태로 모든 기능이 정상적으로 동작하는 상태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master’ </a:t>
            </a:r>
            <a:r>
              <a:rPr lang="ko-KR" altLang="en-US" dirty="0" err="1"/>
              <a:t>브랜치에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3"/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병합한 </a:t>
            </a:r>
            <a:r>
              <a:rPr lang="ko-KR" altLang="en-US" dirty="0" err="1"/>
              <a:t>커밋에</a:t>
            </a:r>
            <a:r>
              <a:rPr lang="ko-KR" altLang="en-US" dirty="0"/>
              <a:t> </a:t>
            </a:r>
            <a:r>
              <a:rPr lang="en-US" altLang="ko-KR" dirty="0"/>
              <a:t>Release </a:t>
            </a:r>
            <a:r>
              <a:rPr lang="ko-KR" altLang="en-US" dirty="0"/>
              <a:t>버전 태그를 부여</a:t>
            </a:r>
            <a:r>
              <a:rPr lang="en-US" altLang="ko-KR" dirty="0"/>
              <a:t>!</a:t>
            </a:r>
          </a:p>
          <a:p>
            <a:pPr lvl="2"/>
            <a:r>
              <a:rPr lang="ko-KR" altLang="en-US" dirty="0"/>
              <a:t>배포를 준비하는 동안 </a:t>
            </a:r>
            <a:r>
              <a:rPr lang="en-US" altLang="ko-KR" dirty="0"/>
              <a:t>release </a:t>
            </a:r>
            <a:r>
              <a:rPr lang="ko-KR" altLang="en-US" dirty="0" err="1"/>
              <a:t>브랜치가</a:t>
            </a:r>
            <a:r>
              <a:rPr lang="ko-KR" altLang="en-US" dirty="0"/>
              <a:t> 변경되었을 수 있으므로</a:t>
            </a:r>
            <a:br>
              <a:rPr lang="en-US" altLang="ko-KR" dirty="0"/>
            </a:br>
            <a:r>
              <a:rPr lang="ko-KR" altLang="en-US" dirty="0"/>
              <a:t>배포 완료 후 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브랜치에도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3"/>
            <a:r>
              <a:rPr lang="ko-KR" altLang="en-US" dirty="0"/>
              <a:t>다음 번 배포</a:t>
            </a:r>
            <a:r>
              <a:rPr lang="en-US" altLang="ko-KR" dirty="0"/>
              <a:t>(Release)</a:t>
            </a:r>
            <a:r>
              <a:rPr lang="ko-KR" altLang="en-US" dirty="0"/>
              <a:t>를 위한 개발 작업은 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계속 진행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27EBB-C9A2-45E9-B8D4-FCDD34F1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732" y="508848"/>
            <a:ext cx="4031089" cy="26237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01DF11-045A-4EBB-B3B1-DC1B8D4867F9}"/>
              </a:ext>
            </a:extLst>
          </p:cNvPr>
          <p:cNvSpPr/>
          <p:nvPr/>
        </p:nvSpPr>
        <p:spPr>
          <a:xfrm>
            <a:off x="8179858" y="1107112"/>
            <a:ext cx="1847362" cy="18386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AC9475-2006-4B24-975C-4740D10F5DC5}"/>
              </a:ext>
            </a:extLst>
          </p:cNvPr>
          <p:cNvSpPr/>
          <p:nvPr/>
        </p:nvSpPr>
        <p:spPr>
          <a:xfrm>
            <a:off x="9031618" y="1961738"/>
            <a:ext cx="913753" cy="637463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897DA3-0C67-43E0-B89C-E1708871114A}"/>
              </a:ext>
            </a:extLst>
          </p:cNvPr>
          <p:cNvSpPr/>
          <p:nvPr/>
        </p:nvSpPr>
        <p:spPr>
          <a:xfrm>
            <a:off x="8966475" y="1598583"/>
            <a:ext cx="274127" cy="637463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B3FE24-A2D4-4F4C-9462-865C13001B96}"/>
              </a:ext>
            </a:extLst>
          </p:cNvPr>
          <p:cNvCxnSpPr>
            <a:cxnSpLocks/>
          </p:cNvCxnSpPr>
          <p:nvPr/>
        </p:nvCxnSpPr>
        <p:spPr>
          <a:xfrm flipV="1">
            <a:off x="4050556" y="1880150"/>
            <a:ext cx="4883369" cy="355666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37BB50-0BC9-49FE-97F9-97F68C27CF57}"/>
              </a:ext>
            </a:extLst>
          </p:cNvPr>
          <p:cNvCxnSpPr>
            <a:cxnSpLocks/>
          </p:cNvCxnSpPr>
          <p:nvPr/>
        </p:nvCxnSpPr>
        <p:spPr>
          <a:xfrm flipV="1">
            <a:off x="3186460" y="2599201"/>
            <a:ext cx="5812608" cy="3629702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0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8FF77-2FAA-4CB9-9D74-65A25F822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Release Branch 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A530-7359-4002-B942-F46F233C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release </a:t>
            </a:r>
            <a:r>
              <a:rPr lang="ko-KR" altLang="en-US" dirty="0" err="1"/>
              <a:t>브랜치</a:t>
            </a:r>
            <a:r>
              <a:rPr lang="ko-KR" altLang="en-US" dirty="0"/>
              <a:t> 이름 정하기</a:t>
            </a:r>
            <a:endParaRPr lang="en-US" altLang="ko-KR" dirty="0"/>
          </a:p>
          <a:p>
            <a:pPr lvl="1"/>
            <a:r>
              <a:rPr lang="en-US" altLang="ko-KR" dirty="0"/>
              <a:t>release-RB_* </a:t>
            </a:r>
            <a:r>
              <a:rPr lang="ko-KR" altLang="en-US" dirty="0"/>
              <a:t>또는 </a:t>
            </a:r>
            <a:r>
              <a:rPr lang="en-US" altLang="ko-KR" dirty="0"/>
              <a:t>release-* </a:t>
            </a:r>
            <a:r>
              <a:rPr lang="ko-KR" altLang="en-US" dirty="0"/>
              <a:t>또는 </a:t>
            </a:r>
            <a:r>
              <a:rPr lang="en-US" altLang="ko-KR" dirty="0"/>
              <a:t>release/* </a:t>
            </a:r>
            <a:r>
              <a:rPr lang="ko-KR" altLang="en-US" dirty="0"/>
              <a:t>처럼 이름 짓는 것이 일반적인 관례</a:t>
            </a:r>
            <a:endParaRPr lang="en-US" altLang="ko-KR" dirty="0"/>
          </a:p>
          <a:p>
            <a:pPr lvl="1"/>
            <a:r>
              <a:rPr lang="en-US" altLang="ko-KR" dirty="0"/>
              <a:t>[release-* ] </a:t>
            </a:r>
            <a:r>
              <a:rPr lang="ko-KR" altLang="en-US" dirty="0"/>
              <a:t>형식을 추천</a:t>
            </a:r>
            <a:endParaRPr lang="en-US" altLang="ko-KR" dirty="0"/>
          </a:p>
          <a:p>
            <a:pPr lvl="2"/>
            <a:r>
              <a:rPr lang="en-US" altLang="ko-KR" dirty="0"/>
              <a:t>release-1.2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EA9470-D4A5-42AB-A1E6-FC9AEBAE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11" y="2484487"/>
            <a:ext cx="6927965" cy="45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2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9CF5E-6DD4-4A7C-A71E-8297A3A9C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릴리즈 </a:t>
            </a:r>
            <a:r>
              <a:rPr lang="ko-KR" altLang="en-US" dirty="0" err="1"/>
              <a:t>브랜치</a:t>
            </a:r>
            <a:r>
              <a:rPr lang="en-US" altLang="ko-KR" dirty="0"/>
              <a:t>(Release branch)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860E2-97F4-4C88-9DA5-E9DBBDD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8" y="1116335"/>
            <a:ext cx="10009112" cy="5832648"/>
          </a:xfrm>
        </p:spPr>
        <p:txBody>
          <a:bodyPr/>
          <a:lstStyle/>
          <a:p>
            <a:r>
              <a:rPr lang="ko-KR" altLang="en-US" dirty="0"/>
              <a:t>버그를 수정하거나 새로운 기능을 포함한 상태로 모든 기능이 정상적으로 동작하는지 확인</a:t>
            </a:r>
            <a:endParaRPr lang="en-US" altLang="ko-KR" dirty="0"/>
          </a:p>
          <a:p>
            <a:r>
              <a:rPr lang="ko-KR" altLang="en-US" dirty="0"/>
              <a:t>릴리즈 </a:t>
            </a:r>
            <a:r>
              <a:rPr lang="ko-KR" altLang="en-US" dirty="0" err="1"/>
              <a:t>브랜치의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1"/>
            <a:r>
              <a:rPr lang="ko-KR" altLang="en-US" dirty="0"/>
              <a:t>관례적으로 </a:t>
            </a:r>
            <a:r>
              <a:rPr lang="ko-KR" altLang="en-US" dirty="0" err="1"/>
              <a:t>브랜치</a:t>
            </a:r>
            <a:r>
              <a:rPr lang="ko-KR" altLang="en-US" dirty="0"/>
              <a:t> 이름 앞에 </a:t>
            </a:r>
            <a:r>
              <a:rPr lang="en-US" altLang="ko-KR" dirty="0"/>
              <a:t>'release-' </a:t>
            </a:r>
            <a:r>
              <a:rPr lang="ko-KR" altLang="en-US" dirty="0"/>
              <a:t>를 붙임</a:t>
            </a:r>
            <a:endParaRPr lang="en-US" altLang="ko-KR" dirty="0"/>
          </a:p>
          <a:p>
            <a:pPr lvl="1"/>
            <a:r>
              <a:rPr lang="ko-KR" altLang="en-US" dirty="0"/>
              <a:t>다음 번 릴리즈를 위한 개발 작업은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브랜치에서</a:t>
            </a:r>
            <a:r>
              <a:rPr lang="ko-KR" altLang="en-US" dirty="0"/>
              <a:t> 계속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준비를 마치고 배포 가능한 상태가 되면 </a:t>
            </a:r>
            <a:r>
              <a:rPr lang="en-US" altLang="ko-KR" dirty="0"/>
              <a:t>'master'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1"/>
            <a:r>
              <a:rPr lang="ko-KR" altLang="en-US" dirty="0"/>
              <a:t>병합한 </a:t>
            </a:r>
            <a:r>
              <a:rPr lang="ko-KR" altLang="en-US" dirty="0" err="1"/>
              <a:t>커밋에</a:t>
            </a:r>
            <a:r>
              <a:rPr lang="ko-KR" altLang="en-US" dirty="0"/>
              <a:t> 릴리즈 번호 태그를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릴리즈 </a:t>
            </a:r>
            <a:r>
              <a:rPr lang="ko-KR" altLang="en-US" dirty="0" err="1"/>
              <a:t>브랜치에서</a:t>
            </a:r>
            <a:r>
              <a:rPr lang="ko-KR" altLang="en-US" dirty="0"/>
              <a:t> 기능을 점검하며 발견한 버그 수정 사항은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브랜치에도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/>
            <a:r>
              <a:rPr lang="ko-KR" altLang="en-US" dirty="0"/>
              <a:t>그러므로 배포 완료 후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</a:t>
            </a:r>
            <a:r>
              <a:rPr lang="ko-KR" altLang="en-US" dirty="0"/>
              <a:t> 대해서도 병합 작업을 수행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2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531E5-979E-4842-A75D-FC136EBDA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Hotfix Branch 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13EA3-C8C7-4246-8AE3-323E6093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ko-KR" altLang="en-US" dirty="0"/>
              <a:t>출시 버전에서 발생한 버그를 수정하는</a:t>
            </a:r>
            <a:br>
              <a:rPr lang="en-US" altLang="ko-KR" dirty="0"/>
            </a:b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배포한 버전에 긴급하게 수정을 해야 할 필요가 있을 경우</a:t>
            </a:r>
            <a:endParaRPr lang="en-US" altLang="ko-KR" dirty="0"/>
          </a:p>
          <a:p>
            <a:pPr lvl="2"/>
            <a:r>
              <a:rPr lang="en-US" altLang="ko-KR" dirty="0"/>
              <a:t> ‘master’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바로 배포가 가능한 ‘</a:t>
            </a:r>
            <a:r>
              <a:rPr lang="en-US" altLang="ko-KR" dirty="0"/>
              <a:t>master’ </a:t>
            </a:r>
            <a:r>
              <a:rPr lang="ko-KR" altLang="en-US" dirty="0" err="1"/>
              <a:t>브랜치에서</a:t>
            </a:r>
            <a:br>
              <a:rPr lang="en-US" altLang="ko-KR" dirty="0"/>
            </a:br>
            <a:r>
              <a:rPr lang="ko-KR" altLang="en-US" dirty="0"/>
              <a:t>직접 </a:t>
            </a:r>
            <a:r>
              <a:rPr lang="ko-KR" altLang="en-US" dirty="0" err="1"/>
              <a:t>브랜치를</a:t>
            </a:r>
            <a:r>
              <a:rPr lang="ko-KR" altLang="en-US" dirty="0"/>
              <a:t> 만들어 </a:t>
            </a:r>
            <a:endParaRPr lang="en-US" altLang="ko-KR" dirty="0"/>
          </a:p>
          <a:p>
            <a:pPr lvl="2"/>
            <a:r>
              <a:rPr lang="ko-KR" altLang="en-US" dirty="0"/>
              <a:t>필요한 부분만을 수정한 후 다시 ‘</a:t>
            </a:r>
            <a:r>
              <a:rPr lang="en-US" altLang="ko-KR" dirty="0"/>
              <a:t>master’</a:t>
            </a:r>
            <a:r>
              <a:rPr lang="ko-KR" altLang="en-US" dirty="0" err="1"/>
              <a:t>브랜치에</a:t>
            </a:r>
            <a:r>
              <a:rPr lang="ko-KR" altLang="en-US" dirty="0"/>
              <a:t> 병합하여 이를 배포</a:t>
            </a:r>
            <a:endParaRPr lang="en-US" altLang="ko-KR" dirty="0"/>
          </a:p>
          <a:p>
            <a:r>
              <a:rPr lang="en-US" altLang="ko-KR" dirty="0"/>
              <a:t>‘develop’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분기하지 않는 이유</a:t>
            </a:r>
            <a:endParaRPr lang="en-US" altLang="ko-KR" dirty="0"/>
          </a:p>
          <a:p>
            <a:pPr lvl="1"/>
            <a:r>
              <a:rPr lang="en-US" altLang="ko-KR" dirty="0"/>
              <a:t>‘develop’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문제가 되는 부분을</a:t>
            </a:r>
            <a:br>
              <a:rPr lang="en-US" altLang="ko-KR" dirty="0"/>
            </a:br>
            <a:r>
              <a:rPr lang="ko-KR" altLang="en-US" dirty="0"/>
              <a:t>수정하여 배포 가능한 버전을 만들기에는</a:t>
            </a:r>
            <a:endParaRPr lang="en-US" altLang="ko-KR" dirty="0"/>
          </a:p>
          <a:p>
            <a:pPr lvl="2"/>
            <a:r>
              <a:rPr lang="ko-KR" altLang="en-US" dirty="0"/>
              <a:t>시간도 많이 소요되고 안정성을 보장하기도 어려우므로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hotfix-branch.png">
            <a:extLst>
              <a:ext uri="{FF2B5EF4-FFF2-40B4-BE49-F238E27FC236}">
                <a16:creationId xmlns:a16="http://schemas.microsoft.com/office/drawing/2014/main" id="{B9610089-FC05-40D0-B38A-2D0C0212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39" y="252239"/>
            <a:ext cx="5087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B61CC4-3EF5-4F9F-95DA-0BA0AA279FEC}"/>
              </a:ext>
            </a:extLst>
          </p:cNvPr>
          <p:cNvSpPr/>
          <p:nvPr/>
        </p:nvSpPr>
        <p:spPr>
          <a:xfrm>
            <a:off x="5634732" y="1116335"/>
            <a:ext cx="3198455" cy="468429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7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D278C-7D2A-49AB-91F9-39D49D036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Hotfix Branch 2/3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40F4E-4328-48B1-BBCE-21C686DE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ko-KR" altLang="en-US" dirty="0"/>
              <a:t>배포한 버전에 긴급하게 수정이 </a:t>
            </a:r>
            <a:br>
              <a:rPr lang="en-US" altLang="ko-KR" dirty="0"/>
            </a:br>
            <a:r>
              <a:rPr lang="ko-KR" altLang="en-US" dirty="0"/>
              <a:t>필요한 경우</a:t>
            </a:r>
            <a:endParaRPr lang="en-US" altLang="ko-KR" dirty="0"/>
          </a:p>
          <a:p>
            <a:pPr lvl="1"/>
            <a:r>
              <a:rPr lang="en-US" altLang="ko-KR" dirty="0"/>
              <a:t>‘master’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hotfix </a:t>
            </a:r>
            <a:r>
              <a:rPr lang="ko-KR" altLang="en-US" dirty="0" err="1"/>
              <a:t>브랜치를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2"/>
            <a:r>
              <a:rPr lang="en-US" altLang="ko-KR" dirty="0"/>
              <a:t>‘hotfix’ </a:t>
            </a:r>
            <a:r>
              <a:rPr lang="ko-KR" altLang="en-US" dirty="0" err="1"/>
              <a:t>브랜치만</a:t>
            </a:r>
            <a:br>
              <a:rPr lang="en-US" altLang="ko-KR" dirty="0"/>
            </a:br>
            <a:r>
              <a:rPr lang="en-US" altLang="ko-KR" dirty="0"/>
              <a:t>master</a:t>
            </a:r>
            <a:r>
              <a:rPr lang="ko-KR" altLang="en-US" dirty="0"/>
              <a:t>에서 바로 분기</a:t>
            </a:r>
            <a:endParaRPr lang="en-US" altLang="ko-KR" dirty="0"/>
          </a:p>
          <a:p>
            <a:pPr lvl="2"/>
            <a:r>
              <a:rPr lang="ko-KR" altLang="en-US" dirty="0"/>
              <a:t>문제가 되는 부분만을 빠르게 수정</a:t>
            </a:r>
            <a:endParaRPr lang="en-US" altLang="ko-KR" dirty="0"/>
          </a:p>
          <a:p>
            <a:pPr lvl="1"/>
            <a:r>
              <a:rPr lang="ko-KR" altLang="en-US" dirty="0"/>
              <a:t>긴급 수정 내용을 안정적으로 다시 배포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master’ </a:t>
            </a:r>
            <a:r>
              <a:rPr lang="ko-KR" altLang="en-US" dirty="0" err="1"/>
              <a:t>브랜치에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</a:p>
          <a:p>
            <a:pPr lvl="2"/>
            <a:r>
              <a:rPr lang="ko-KR" altLang="en-US" dirty="0"/>
              <a:t>새로운 버전 이름으로 태그를 설정</a:t>
            </a:r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브랜치에도</a:t>
            </a:r>
            <a:r>
              <a:rPr lang="ko-KR" altLang="en-US" dirty="0"/>
              <a:t> 병합</a:t>
            </a:r>
            <a:r>
              <a:rPr lang="en-US" altLang="ko-KR" dirty="0"/>
              <a:t>(merge) </a:t>
            </a:r>
          </a:p>
          <a:p>
            <a:pPr lvl="2"/>
            <a:r>
              <a:rPr lang="en-US" altLang="ko-KR" dirty="0"/>
              <a:t>hotfix </a:t>
            </a:r>
            <a:r>
              <a:rPr lang="ko-KR" altLang="en-US" dirty="0" err="1"/>
              <a:t>브랜치에서의</a:t>
            </a:r>
            <a:r>
              <a:rPr lang="ko-KR" altLang="en-US" dirty="0"/>
              <a:t> 변경 사항</a:t>
            </a:r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hotfix-branch.png">
            <a:extLst>
              <a:ext uri="{FF2B5EF4-FFF2-40B4-BE49-F238E27FC236}">
                <a16:creationId xmlns:a16="http://schemas.microsoft.com/office/drawing/2014/main" id="{86751013-FC1E-47E1-80BF-145FD09E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62" y="180231"/>
            <a:ext cx="5087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D8C032-7F15-4E2C-AC24-E4364F3E9DD3}"/>
              </a:ext>
            </a:extLst>
          </p:cNvPr>
          <p:cNvSpPr/>
          <p:nvPr/>
        </p:nvSpPr>
        <p:spPr>
          <a:xfrm>
            <a:off x="6959649" y="1093801"/>
            <a:ext cx="1847362" cy="43038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83E946-428F-46D2-9C84-FE1899E18C6B}"/>
              </a:ext>
            </a:extLst>
          </p:cNvPr>
          <p:cNvSpPr/>
          <p:nvPr/>
        </p:nvSpPr>
        <p:spPr>
          <a:xfrm>
            <a:off x="5570244" y="4239515"/>
            <a:ext cx="2113855" cy="143393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0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6DEE1-0C68-4646-9C32-46FA48AB1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Hotfix Branch 3/3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F0BCF-2494-4A98-AA25-93EB90E2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ko-KR" altLang="en-US" dirty="0"/>
              <a:t>버그 수정만을 위한 ‘</a:t>
            </a:r>
            <a:r>
              <a:rPr lang="en-US" altLang="ko-KR" dirty="0"/>
              <a:t>hotfix’ </a:t>
            </a:r>
            <a:r>
              <a:rPr lang="ko-KR" altLang="en-US" dirty="0" err="1"/>
              <a:t>브랜치를</a:t>
            </a:r>
            <a:r>
              <a:rPr lang="ko-KR" altLang="en-US" dirty="0"/>
              <a:t> 따로 만들었기 때문에</a:t>
            </a:r>
            <a:endParaRPr lang="en-US" altLang="ko-KR" dirty="0"/>
          </a:p>
          <a:p>
            <a:pPr lvl="1"/>
            <a:r>
              <a:rPr lang="ko-KR" altLang="en-US" dirty="0"/>
              <a:t>다음 배포를 위해 개발하던 작업 내용에 전혀 영향을 주지 않음</a:t>
            </a:r>
            <a:endParaRPr lang="en-US" altLang="ko-KR" dirty="0"/>
          </a:p>
          <a:p>
            <a:pPr lvl="1"/>
            <a:r>
              <a:rPr lang="en-US" altLang="ko-KR" dirty="0"/>
              <a:t>‘hotfix’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 err="1"/>
              <a:t>브랜치를</a:t>
            </a:r>
            <a:r>
              <a:rPr lang="ko-KR" altLang="en-US" dirty="0"/>
              <a:t> 부모로 하는 임시 </a:t>
            </a:r>
            <a:r>
              <a:rPr lang="ko-KR" altLang="en-US" dirty="0" err="1"/>
              <a:t>브랜치라고</a:t>
            </a:r>
            <a:r>
              <a:rPr lang="ko-KR" altLang="en-US" dirty="0"/>
              <a:t> 생각</a:t>
            </a:r>
            <a:endParaRPr lang="en-US" altLang="ko-KR" dirty="0"/>
          </a:p>
          <a:p>
            <a:r>
              <a:rPr lang="en-US" altLang="ko-KR" dirty="0"/>
              <a:t>hotfix </a:t>
            </a:r>
            <a:r>
              <a:rPr lang="ko-KR" altLang="en-US" dirty="0" err="1"/>
              <a:t>브랜치</a:t>
            </a:r>
            <a:r>
              <a:rPr lang="ko-KR" altLang="en-US" dirty="0"/>
              <a:t> 이름 정하기</a:t>
            </a:r>
            <a:endParaRPr lang="en-US" altLang="ko-KR" dirty="0"/>
          </a:p>
          <a:p>
            <a:pPr lvl="1"/>
            <a:r>
              <a:rPr lang="en-US" altLang="ko-KR" dirty="0"/>
              <a:t>[hotfix-* ] </a:t>
            </a:r>
            <a:r>
              <a:rPr lang="ko-KR" altLang="en-US" dirty="0"/>
              <a:t>형식을 추천 </a:t>
            </a:r>
            <a:endParaRPr lang="en-US" altLang="ko-KR" dirty="0"/>
          </a:p>
          <a:p>
            <a:pPr lvl="2"/>
            <a:r>
              <a:rPr lang="en-US" altLang="ko-KR" dirty="0"/>
              <a:t>EX) hotfix-1.2.1</a:t>
            </a:r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hotfix-branch.png">
            <a:extLst>
              <a:ext uri="{FF2B5EF4-FFF2-40B4-BE49-F238E27FC236}">
                <a16:creationId xmlns:a16="http://schemas.microsoft.com/office/drawing/2014/main" id="{6C6863F7-1585-4093-AABB-71B35568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708" y="162991"/>
            <a:ext cx="5087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DE07B-5412-4A11-B25B-87E7F1DBD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전체 흐름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87691-27C3-4243-A1D6-8F00BE25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DC1CC-1E20-4FC4-8FFD-153929FE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6" y="1343023"/>
            <a:ext cx="7732714" cy="56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330476" y="2330104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3609" y="3174950"/>
            <a:ext cx="3826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지역저장소 생성과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퍼블리시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445617" y="3054817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28094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1E84-7E97-44CE-9799-ADF0901F2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A6C88-A06D-4504-AC59-506C2D2F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 저장소에서 다음의 </a:t>
            </a:r>
            <a:r>
              <a:rPr lang="ko-KR" altLang="en-US" dirty="0" err="1"/>
              <a:t>브랜치를</a:t>
            </a:r>
            <a:r>
              <a:rPr lang="ko-KR" altLang="en-US" dirty="0"/>
              <a:t> 생성 후</a:t>
            </a:r>
            <a:endParaRPr lang="en-US" altLang="ko-KR" dirty="0"/>
          </a:p>
          <a:p>
            <a:pPr lvl="1"/>
            <a:r>
              <a:rPr lang="en-US" altLang="ko-KR" dirty="0"/>
              <a:t>Publish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깃허브에서</a:t>
            </a:r>
            <a:r>
              <a:rPr lang="ko-KR" altLang="en-US" dirty="0"/>
              <a:t>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F0785-D47F-4019-A9ED-5BA66019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84" y="4523780"/>
            <a:ext cx="5464870" cy="24931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99443D-BDAC-459A-9692-698E526B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11" y="1776855"/>
            <a:ext cx="9006978" cy="27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D288-02C6-4E79-8021-E6FF8BB8D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 err="1"/>
              <a:t>minip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35018-620F-4AA8-8BE8-CBA31936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파일 </a:t>
            </a:r>
            <a:r>
              <a:rPr lang="en-US" altLang="ko-KR" dirty="0"/>
              <a:t>README.md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F69D0-47D5-41A3-A369-69D3DC09E59B}"/>
              </a:ext>
            </a:extLst>
          </p:cNvPr>
          <p:cNvSpPr/>
          <p:nvPr/>
        </p:nvSpPr>
        <p:spPr>
          <a:xfrm>
            <a:off x="1665238" y="1620391"/>
            <a:ext cx="70658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minip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/.git/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minip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'Project simulation' &gt;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README.md.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'Create README.md'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[main (root-commit) c4a32b5] Create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프로젝트 개발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브랜치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종류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</p:spTree>
    <p:extLst>
      <p:ext uri="{BB962C8B-B14F-4D97-AF65-F5344CB8AC3E}">
        <p14:creationId xmlns:p14="http://schemas.microsoft.com/office/powerpoint/2010/main" val="274589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D288-02C6-4E79-8021-E6FF8BB8D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</a:t>
            </a:r>
            <a:r>
              <a:rPr lang="ko-KR" altLang="en-US" dirty="0"/>
              <a:t> 생성 후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35018-620F-4AA8-8BE8-CBA31936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</a:t>
            </a:r>
            <a:r>
              <a:rPr lang="ko-KR" altLang="en-US" dirty="0"/>
              <a:t>에서 파일 </a:t>
            </a:r>
            <a:r>
              <a:rPr lang="en-US" altLang="ko-KR" dirty="0"/>
              <a:t>dev.py </a:t>
            </a:r>
            <a:r>
              <a:rPr lang="ko-KR" altLang="en-US" dirty="0"/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F69D0-47D5-41A3-A369-69D3DC09E59B}"/>
              </a:ext>
            </a:extLst>
          </p:cNvPr>
          <p:cNvSpPr/>
          <p:nvPr/>
        </p:nvSpPr>
        <p:spPr>
          <a:xfrm>
            <a:off x="1386260" y="1939778"/>
            <a:ext cx="767790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checkout -b dev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a new branch 'dev'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'dev' &gt; dev.py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dev.py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dev.py.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'Create dev.py'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[dev 703d633] Create dev.py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fr-FR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dev.py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9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D288-02C6-4E79-8021-E6FF8BB8D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feat/file</a:t>
            </a:r>
            <a:r>
              <a:rPr lang="ko-KR" altLang="en-US" dirty="0"/>
              <a:t> 생성 후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35018-620F-4AA8-8BE8-CBA31936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feat/file</a:t>
            </a:r>
            <a:r>
              <a:rPr lang="ko-KR" altLang="en-US" dirty="0"/>
              <a:t>에서 파일 </a:t>
            </a:r>
            <a:r>
              <a:rPr lang="en-US" altLang="ko-KR" dirty="0"/>
              <a:t>file.py </a:t>
            </a:r>
            <a:r>
              <a:rPr lang="ko-KR" altLang="en-US" dirty="0"/>
              <a:t>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F69D0-47D5-41A3-A369-69D3DC09E59B}"/>
              </a:ext>
            </a:extLst>
          </p:cNvPr>
          <p:cNvSpPr/>
          <p:nvPr/>
        </p:nvSpPr>
        <p:spPr>
          <a:xfrm>
            <a:off x="1530276" y="1399133"/>
            <a:ext cx="73898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switch -c feat/file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a new branch 'feat/file'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(feat/file)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'feat/file' &gt; file.py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(feat/file)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file.py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file.py.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(feat/file)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'Create file.py'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[feat/file 0af7ee2] Create file.py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file.py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(feat/file)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dev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feat/file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main</a:t>
            </a:r>
          </a:p>
        </p:txBody>
      </p:sp>
    </p:spTree>
    <p:extLst>
      <p:ext uri="{BB962C8B-B14F-4D97-AF65-F5344CB8AC3E}">
        <p14:creationId xmlns:p14="http://schemas.microsoft.com/office/powerpoint/2010/main" val="200205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098AF-F13D-4CE1-9AC9-BB139ABF8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feat/file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935E4-4F3E-45F5-9B7A-00306F9B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file.py </a:t>
            </a:r>
            <a:r>
              <a:rPr lang="ko-KR" altLang="en-US" dirty="0"/>
              <a:t>수정 후 </a:t>
            </a:r>
            <a:r>
              <a:rPr lang="en-US" altLang="ko-KR" dirty="0"/>
              <a:t>commit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55038A-617C-4C66-A400-17133E429342}"/>
              </a:ext>
            </a:extLst>
          </p:cNvPr>
          <p:cNvSpPr/>
          <p:nvPr/>
        </p:nvSpPr>
        <p:spPr>
          <a:xfrm>
            <a:off x="1386260" y="2340471"/>
            <a:ext cx="78488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(feat/file)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dev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feat/file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main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(feat/file)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'print("file")' &gt;&gt; file.py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(feat/file)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-am 'f1'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file.py.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[feat/file e16007d] f1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91D6B5-1EF4-4CA8-8335-5CA0C9A408E5}"/>
              </a:ext>
            </a:extLst>
          </p:cNvPr>
          <p:cNvSpPr/>
          <p:nvPr/>
        </p:nvSpPr>
        <p:spPr>
          <a:xfrm>
            <a:off x="3834533" y="4068664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77C01E7-76C0-40DC-95D4-239F5E28C648}"/>
              </a:ext>
            </a:extLst>
          </p:cNvPr>
          <p:cNvSpPr/>
          <p:nvPr/>
        </p:nvSpPr>
        <p:spPr>
          <a:xfrm>
            <a:off x="3186460" y="3132559"/>
            <a:ext cx="2769952" cy="360039"/>
          </a:xfrm>
          <a:prstGeom prst="wedgeRectCallout">
            <a:avLst>
              <a:gd name="adj1" fmla="val -18394"/>
              <a:gd name="adj2" fmla="val 208427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기존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파일에 추가</a:t>
            </a:r>
          </a:p>
        </p:txBody>
      </p:sp>
    </p:spTree>
    <p:extLst>
      <p:ext uri="{BB962C8B-B14F-4D97-AF65-F5344CB8AC3E}">
        <p14:creationId xmlns:p14="http://schemas.microsoft.com/office/powerpoint/2010/main" val="356045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098AF-F13D-4CE1-9AC9-BB139ABF8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935E4-4F3E-45F5-9B7A-00306F9B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 후 </a:t>
            </a:r>
            <a:r>
              <a:rPr lang="en-US" altLang="ko-KR" dirty="0"/>
              <a:t>commit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55038A-617C-4C66-A400-17133E429342}"/>
              </a:ext>
            </a:extLst>
          </p:cNvPr>
          <p:cNvSpPr/>
          <p:nvPr/>
        </p:nvSpPr>
        <p:spPr>
          <a:xfrm>
            <a:off x="2322364" y="1832056"/>
            <a:ext cx="53467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(feat/file)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checkout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branch 'main'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'- python' &gt;&gt;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-am 'm1'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README.md.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[main 74fa8ec] m1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F93F25-5AAB-4A92-A03A-3B1A26E700EB}"/>
              </a:ext>
            </a:extLst>
          </p:cNvPr>
          <p:cNvSpPr/>
          <p:nvPr/>
        </p:nvSpPr>
        <p:spPr>
          <a:xfrm>
            <a:off x="3783733" y="4392980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725323E6-5184-461A-905A-0BCABCC91DA8}"/>
              </a:ext>
            </a:extLst>
          </p:cNvPr>
          <p:cNvSpPr/>
          <p:nvPr/>
        </p:nvSpPr>
        <p:spPr>
          <a:xfrm>
            <a:off x="7002884" y="4425545"/>
            <a:ext cx="3095060" cy="360039"/>
          </a:xfrm>
          <a:prstGeom prst="wedgeRectCallout">
            <a:avLst>
              <a:gd name="adj1" fmla="val -142308"/>
              <a:gd name="adj2" fmla="val 22986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Add, commit</a:t>
            </a:r>
            <a:r>
              <a:rPr lang="ko-KR" altLang="en-US" sz="1600" dirty="0">
                <a:solidFill>
                  <a:srgbClr val="0000FF"/>
                </a:solidFill>
              </a:rPr>
              <a:t> 을 한번에 수행</a:t>
            </a:r>
          </a:p>
        </p:txBody>
      </p:sp>
    </p:spTree>
    <p:extLst>
      <p:ext uri="{BB962C8B-B14F-4D97-AF65-F5344CB8AC3E}">
        <p14:creationId xmlns:p14="http://schemas.microsoft.com/office/powerpoint/2010/main" val="256604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098AF-F13D-4CE1-9AC9-BB139ABF8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935E4-4F3E-45F5-9B7A-00306F9B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dev.py </a:t>
            </a:r>
            <a:r>
              <a:rPr lang="ko-KR" altLang="en-US" dirty="0"/>
              <a:t>수정 후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55038A-617C-4C66-A400-17133E429342}"/>
              </a:ext>
            </a:extLst>
          </p:cNvPr>
          <p:cNvSpPr/>
          <p:nvPr/>
        </p:nvSpPr>
        <p:spPr>
          <a:xfrm>
            <a:off x="2106340" y="1626496"/>
            <a:ext cx="53467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checkout dev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branch 'dev'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'print("dev")' &gt;&gt; dev.py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-am 'd1'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dev.py.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[dev 1e38b22] d1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95149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71D03-8D59-476A-AAFC-FAAA066D5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에서 </a:t>
            </a:r>
            <a:r>
              <a:rPr lang="en-US" altLang="ko-KR" dirty="0"/>
              <a:t>publish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40389-5CBA-474C-9AD4-2D13A4BB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Publish</a:t>
            </a:r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저장소 생성과 </a:t>
            </a:r>
            <a:r>
              <a:rPr lang="en-US" altLang="ko-KR" dirty="0"/>
              <a:t>push</a:t>
            </a:r>
            <a:r>
              <a:rPr lang="ko-KR" altLang="en-US" dirty="0"/>
              <a:t>를 한</a:t>
            </a:r>
            <a:r>
              <a:rPr lang="en-US" altLang="ko-KR" dirty="0"/>
              <a:t> </a:t>
            </a:r>
            <a:r>
              <a:rPr lang="ko-KR" altLang="en-US" dirty="0"/>
              <a:t>번에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브랜치만</a:t>
            </a:r>
            <a:r>
              <a:rPr lang="ko-KR" altLang="en-US" dirty="0"/>
              <a:t>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F5C57A-7BDF-4CF9-BAC2-F55F79B4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3" y="2875900"/>
            <a:ext cx="6192687" cy="12827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79B22D-0F83-4D02-872F-755A7305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868" y="2873869"/>
            <a:ext cx="3096344" cy="34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89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234A0-67C7-45B0-A406-1C065DDEE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깃으로 모두 올리기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81547-A4D2-49F8-82B5-753A2199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push origin --all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78A221-C79A-4DEA-8EC0-A00706534B0D}"/>
              </a:ext>
            </a:extLst>
          </p:cNvPr>
          <p:cNvSpPr/>
          <p:nvPr/>
        </p:nvSpPr>
        <p:spPr>
          <a:xfrm>
            <a:off x="1746300" y="1692399"/>
            <a:ext cx="763284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 -a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dev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feat/file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remotes/origin/dev</a:t>
            </a:r>
          </a:p>
          <a:p>
            <a:endParaRPr lang="ko-KR" altLang="en-US" sz="14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origin --all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13,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(12/12),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8 threads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(5/5),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(9/9), 741 bytes | 370.00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9 (delta 1),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Resolving deltas: 100% (1/1),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https://github.com/ai7dnn/minip.git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[new branch]      feat/file -&gt; feat/file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[new branch]      main -&gt; main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265354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F8ED5-4EC6-4390-AB93-4487FA34E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34695-0F6F-42B2-8195-85F80F4A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21095-51BC-438C-BCF8-A55D494A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1692399"/>
            <a:ext cx="7992888" cy="43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18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78548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21681" y="2613238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깃허브에서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PR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로 합병 요청과 합병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4093689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563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4A87-826C-4C3B-9F96-2E376E175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합병 </a:t>
            </a:r>
            <a:r>
              <a:rPr lang="en-US" altLang="ko-KR" dirty="0"/>
              <a:t>PR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87AA-023D-4FE1-A634-31A00EBD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to </a:t>
            </a:r>
            <a:r>
              <a:rPr lang="ko-KR" altLang="en-US" dirty="0"/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26AB2-A662-4CF0-A93B-FFFEFB68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82" y="1764407"/>
            <a:ext cx="8299028" cy="43834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2BB7E69-0B1A-4DF2-B4F5-AB32D5ED44E1}"/>
              </a:ext>
            </a:extLst>
          </p:cNvPr>
          <p:cNvSpPr/>
          <p:nvPr/>
        </p:nvSpPr>
        <p:spPr>
          <a:xfrm>
            <a:off x="1233190" y="2340471"/>
            <a:ext cx="5049614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9E057A-DA61-4EFF-A8BD-9D0AB657A633}"/>
              </a:ext>
            </a:extLst>
          </p:cNvPr>
          <p:cNvSpPr/>
          <p:nvPr/>
        </p:nvSpPr>
        <p:spPr>
          <a:xfrm>
            <a:off x="7146901" y="2700511"/>
            <a:ext cx="2313310" cy="27363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9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E0BCE-C5EB-4258-A5A6-783039382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F3301-2FAD-419C-84C5-CC17D32A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 err="1"/>
              <a:t>Gitflow</a:t>
            </a:r>
            <a:r>
              <a:rPr lang="en-US" altLang="ko-KR" dirty="0"/>
              <a:t> Workflow</a:t>
            </a:r>
            <a:r>
              <a:rPr lang="ko-KR" altLang="en-US" dirty="0"/>
              <a:t>에서 사용하는 </a:t>
            </a:r>
            <a:r>
              <a:rPr lang="en-US" altLang="ko-KR" dirty="0"/>
              <a:t>Git Branch </a:t>
            </a:r>
            <a:r>
              <a:rPr lang="ko-KR" altLang="en-US" dirty="0"/>
              <a:t>종류를 이해</a:t>
            </a:r>
            <a:endParaRPr lang="en-US" altLang="ko-KR" dirty="0"/>
          </a:p>
          <a:p>
            <a:pPr lvl="1"/>
            <a:r>
              <a:rPr lang="en-US" altLang="ko-KR" dirty="0" err="1"/>
              <a:t>Gitflow</a:t>
            </a:r>
            <a:r>
              <a:rPr lang="en-US" altLang="ko-KR" dirty="0"/>
              <a:t> Workflow</a:t>
            </a:r>
            <a:r>
              <a:rPr lang="ko-KR" altLang="en-US" dirty="0"/>
              <a:t>에서 사용하는 </a:t>
            </a:r>
            <a:r>
              <a:rPr lang="en-US" altLang="ko-KR" dirty="0"/>
              <a:t>Git Branch </a:t>
            </a:r>
            <a:r>
              <a:rPr lang="ko-KR" altLang="en-US" dirty="0"/>
              <a:t>사용법을 이해</a:t>
            </a:r>
          </a:p>
        </p:txBody>
      </p:sp>
      <p:pic>
        <p:nvPicPr>
          <p:cNvPr id="4" name="Picture 2" descr="Git의 브랜치 운용 모델">
            <a:extLst>
              <a:ext uri="{FF2B5EF4-FFF2-40B4-BE49-F238E27FC236}">
                <a16:creationId xmlns:a16="http://schemas.microsoft.com/office/drawing/2014/main" id="{3273B25D-26DF-415B-B493-73CBD32C7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99" y="2340471"/>
            <a:ext cx="6768793" cy="437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26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4A87-826C-4C3B-9F96-2E376E175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합병 </a:t>
            </a:r>
            <a:r>
              <a:rPr lang="en-US" altLang="ko-KR" dirty="0"/>
              <a:t>PR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87AA-023D-4FE1-A634-31A00EBD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From to </a:t>
            </a:r>
            <a:r>
              <a:rPr lang="ko-KR" altLang="en-US" dirty="0"/>
              <a:t>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C7ACD-42CC-4C31-9795-D2E83D5B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4" y="1903318"/>
            <a:ext cx="8136904" cy="42586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B703EF-5496-4B1E-8F5B-8C3FA0F4261D}"/>
              </a:ext>
            </a:extLst>
          </p:cNvPr>
          <p:cNvSpPr/>
          <p:nvPr/>
        </p:nvSpPr>
        <p:spPr>
          <a:xfrm>
            <a:off x="1233190" y="2340471"/>
            <a:ext cx="5049614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A33502-F377-48CE-B10D-CABE47F7D6D9}"/>
              </a:ext>
            </a:extLst>
          </p:cNvPr>
          <p:cNvSpPr/>
          <p:nvPr/>
        </p:nvSpPr>
        <p:spPr>
          <a:xfrm>
            <a:off x="8010995" y="2700511"/>
            <a:ext cx="1449215" cy="648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E86B-E4AB-48BE-98CF-A860C3BA7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합병</a:t>
            </a:r>
            <a:r>
              <a:rPr lang="en-US" altLang="ko-KR" dirty="0"/>
              <a:t>: </a:t>
            </a:r>
            <a:r>
              <a:rPr lang="ko-KR" altLang="en-US" dirty="0"/>
              <a:t>제목과 내용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00DCD-C896-4757-97FE-05CF6A6C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37673-5492-454E-B75F-9BEE29A5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1188343"/>
            <a:ext cx="9451156" cy="53395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F56324-15D6-4279-BD9F-5E464BB4C881}"/>
              </a:ext>
            </a:extLst>
          </p:cNvPr>
          <p:cNvSpPr/>
          <p:nvPr/>
        </p:nvSpPr>
        <p:spPr>
          <a:xfrm>
            <a:off x="5778748" y="4788743"/>
            <a:ext cx="1656184" cy="648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04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255E1-D92B-42E2-8C53-9343AEB39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개의 </a:t>
            </a:r>
            <a:r>
              <a:rPr lang="en-US" altLang="ko-KR" dirty="0"/>
              <a:t>PR</a:t>
            </a:r>
            <a:r>
              <a:rPr lang="ko-KR" altLang="en-US" dirty="0"/>
              <a:t>을 수행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82364-7E40-4368-87E2-7A86B0D0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66407-5C4F-4576-A1B9-166438A0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54" y="1620391"/>
            <a:ext cx="8803084" cy="49842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BAD67C-4B30-4F4A-8C9D-3E3B4875ACEB}"/>
              </a:ext>
            </a:extLst>
          </p:cNvPr>
          <p:cNvSpPr/>
          <p:nvPr/>
        </p:nvSpPr>
        <p:spPr>
          <a:xfrm>
            <a:off x="1423182" y="6025086"/>
            <a:ext cx="1656184" cy="4320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3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6D010-943F-4930-B62F-BE83BA5D0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 </a:t>
            </a:r>
            <a:r>
              <a:rPr lang="ko-KR" altLang="en-US" dirty="0"/>
              <a:t>목록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288C7-BE1B-4146-B8EE-AB16C0B7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50D595-236F-4995-B22E-FDA1BCFA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2" y="1984015"/>
            <a:ext cx="8299028" cy="18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60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2F02-9045-43B1-9F15-B7585C0A4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합병 </a:t>
            </a:r>
            <a:r>
              <a:rPr lang="en-US" altLang="ko-KR" dirty="0"/>
              <a:t>1, dev -&gt; main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6714F-3049-4862-852B-F454FFB2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깃헙에서</a:t>
            </a:r>
            <a:r>
              <a:rPr lang="ko-KR" altLang="en-US" dirty="0"/>
              <a:t> 결과 보기</a:t>
            </a:r>
            <a:endParaRPr lang="en-US" altLang="ko-KR" dirty="0"/>
          </a:p>
          <a:p>
            <a:pPr lvl="1"/>
            <a:r>
              <a:rPr lang="ko-KR" altLang="en-US" dirty="0"/>
              <a:t>메뉴 </a:t>
            </a:r>
            <a:r>
              <a:rPr lang="en-US" altLang="ko-KR" dirty="0"/>
              <a:t>insights | Networks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94AE0D-F300-4008-B298-2F483A6D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604" y="900311"/>
            <a:ext cx="5205804" cy="2376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DAC2B-F11C-471D-8FDD-258A541E6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56" y="3458714"/>
            <a:ext cx="5205804" cy="39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63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CFCCC-F63A-4E8B-AAA0-C20C524CE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합병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B7801-B0BA-430A-95B7-773D3989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A268D-4D5B-47B0-89D9-3FF0C544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65" y="1908423"/>
            <a:ext cx="698206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1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546500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04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89633" y="2613238"/>
            <a:ext cx="4280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다시 깃에서 지역으로 끌기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(Pull)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661641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9064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8D0E-0939-4A6B-A43E-11B0877CC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깃으로 </a:t>
            </a:r>
            <a:r>
              <a:rPr lang="ko-KR" altLang="en-US" dirty="0" err="1"/>
              <a:t>리모트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B596E-B02B-4640-AFF3-8CEF8CDB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pull --all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CAC49A-008A-4150-B1EE-0446606B5C55}"/>
              </a:ext>
            </a:extLst>
          </p:cNvPr>
          <p:cNvSpPr/>
          <p:nvPr/>
        </p:nvSpPr>
        <p:spPr>
          <a:xfrm>
            <a:off x="1746300" y="1980431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pull --all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Fetching origin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7,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(7/7),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Compressing objects: 100% (4/4),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4 (delta 1),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Unpacking objects: 100% (4/4), 1.31 KiB | 111.00 KiB/s,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From https://github.com/ai7dnn/minip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74fa8ec..8848d6a  main       -&gt; origin/main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Already up to date.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59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1593B-C735-4763-B426-EBB0B0321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256B7-A5B7-4638-B5CC-EE5A837F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CDADB4-F685-495F-9346-C7CDE3158BB7}"/>
              </a:ext>
            </a:extLst>
          </p:cNvPr>
          <p:cNvSpPr/>
          <p:nvPr/>
        </p:nvSpPr>
        <p:spPr>
          <a:xfrm>
            <a:off x="882204" y="1517681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6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6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6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600" dirty="0">
                <a:solidFill>
                  <a:srgbClr val="00BFBF"/>
                </a:solidFill>
                <a:latin typeface="Lucida Console" panose="020B0609040504020204" pitchFamily="49" charset="0"/>
              </a:rPr>
              <a:t> (dev)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dev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feat/file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ko-KR" sz="1600" dirty="0">
                <a:solidFill>
                  <a:srgbClr val="00BF00"/>
                </a:solidFill>
                <a:latin typeface="Lucida Console" panose="020B0609040504020204" pitchFamily="49" charset="0"/>
              </a:rPr>
              <a:t>main</a:t>
            </a:r>
          </a:p>
          <a:p>
            <a:endParaRPr lang="ko-KR" altLang="en-US" sz="16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6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6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6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</a:t>
            </a:r>
            <a:r>
              <a:rPr lang="en-US" altLang="ko-KR" sz="16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minip</a:t>
            </a:r>
            <a:r>
              <a:rPr lang="en-US" altLang="ko-KR" sz="16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README.md  dev.py  file.py</a:t>
            </a:r>
          </a:p>
        </p:txBody>
      </p:sp>
    </p:spTree>
    <p:extLst>
      <p:ext uri="{BB962C8B-B14F-4D97-AF65-F5344CB8AC3E}">
        <p14:creationId xmlns:p14="http://schemas.microsoft.com/office/powerpoint/2010/main" val="2641410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688E7-E4AB-41D0-9E36-C4FF4738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A3324-F9CC-4A00-947B-45C4C862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8651E-3771-4E76-936A-96F4967D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4" y="1692399"/>
            <a:ext cx="73723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6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6B4F1-ED93-48AD-9A6B-0AA5DD90F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Branch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8E910-F519-4F88-B1C4-1963368A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가지의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항상 유지되는 메인 </a:t>
            </a:r>
            <a:r>
              <a:rPr lang="ko-KR" altLang="en-US" dirty="0" err="1"/>
              <a:t>브랜치들</a:t>
            </a:r>
            <a:endParaRPr lang="en-US" altLang="ko-KR" dirty="0"/>
          </a:p>
          <a:p>
            <a:pPr lvl="2"/>
            <a:r>
              <a:rPr lang="en-US" altLang="ko-KR" dirty="0"/>
              <a:t>main(master), develop</a:t>
            </a:r>
          </a:p>
          <a:p>
            <a:pPr lvl="1"/>
            <a:r>
              <a:rPr lang="ko-KR" altLang="en-US" dirty="0"/>
              <a:t>일정 기간 동안만 유지되는 보조 </a:t>
            </a:r>
            <a:r>
              <a:rPr lang="ko-KR" altLang="en-US" dirty="0" err="1"/>
              <a:t>브랜치들</a:t>
            </a:r>
            <a:endParaRPr lang="en-US" altLang="ko-KR" dirty="0"/>
          </a:p>
          <a:p>
            <a:pPr lvl="2"/>
            <a:r>
              <a:rPr lang="en-US" altLang="ko-KR" dirty="0"/>
              <a:t>feature, release, hotfix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total-branch.png">
            <a:extLst>
              <a:ext uri="{FF2B5EF4-FFF2-40B4-BE49-F238E27FC236}">
                <a16:creationId xmlns:a16="http://schemas.microsoft.com/office/drawing/2014/main" id="{9FBEE926-91BB-428F-A594-18E481A5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88" y="423150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604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33719-900D-46F6-B165-60B56EA53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graph</a:t>
            </a:r>
            <a:r>
              <a:rPr lang="ko-KR" altLang="en-US" dirty="0"/>
              <a:t>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B7BD1-D353-46C8-90AC-F7004F02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50918-ADB2-4E07-AFC9-719475F8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30" y="1404367"/>
            <a:ext cx="7434932" cy="432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3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546500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04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89633" y="2613238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이슈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만들기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661641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2087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16C7-0E00-4F9C-93B5-402411910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레이블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D1BA6-0B78-4E4F-97AE-5BFCBA29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class/sample</a:t>
            </a:r>
          </a:p>
          <a:p>
            <a:r>
              <a:rPr lang="en-US" altLang="ko-KR" dirty="0"/>
              <a:t>Class/lecture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5BD6-3726-4D42-AE85-F2CD8C0B8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마일스톤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B1840-311E-444B-AC02-594ACB41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0.1</a:t>
            </a:r>
          </a:p>
          <a:p>
            <a:endParaRPr lang="en-US" altLang="ko-KR" dirty="0"/>
          </a:p>
          <a:p>
            <a:r>
              <a:rPr lang="en-US" altLang="ko-KR" dirty="0"/>
              <a:t>1.1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274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515DC-CF46-4B63-887C-07E43011F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F2961-AE42-4EF9-8BB5-A419135A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study project</a:t>
            </a:r>
          </a:p>
          <a:p>
            <a:endParaRPr lang="en-US" altLang="ko-KR" dirty="0"/>
          </a:p>
          <a:p>
            <a:r>
              <a:rPr lang="en-US" altLang="ko-KR" dirty="0"/>
              <a:t>study issue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20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6DB06-1EDC-4E4E-9BEA-95F14AA89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이슈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FA97A-A46A-457A-8CF0-738046DC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first issue</a:t>
            </a:r>
          </a:p>
          <a:p>
            <a:endParaRPr lang="en-US" altLang="ko-KR" dirty="0"/>
          </a:p>
          <a:p>
            <a:r>
              <a:rPr lang="en-US" altLang="ko-KR" dirty="0"/>
              <a:t>Create label &amp; milestone</a:t>
            </a:r>
          </a:p>
          <a:p>
            <a:endParaRPr lang="en-US" altLang="ko-KR" dirty="0"/>
          </a:p>
          <a:p>
            <a:r>
              <a:rPr lang="en-US" altLang="ko-KR" dirty="0"/>
              <a:t>Create projects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69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F8774-7C7F-4534-B784-9286A8112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과제물제출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25031-2976-4EF2-9237-2067DB7A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1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4BC14-A3CA-4254-9D1B-073D5359F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Main(Master)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2472E-45B9-4B88-9E2B-0E5AC4F7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제품으로 출시되는 </a:t>
            </a:r>
            <a:r>
              <a:rPr lang="ko-KR" altLang="en-US" dirty="0" err="1"/>
              <a:t>브랜치</a:t>
            </a:r>
            <a:r>
              <a:rPr lang="ko-KR" altLang="en-US" dirty="0"/>
              <a:t> 배포</a:t>
            </a:r>
            <a:r>
              <a:rPr lang="en-US" altLang="ko-KR" dirty="0"/>
              <a:t>(Release) </a:t>
            </a:r>
            <a:r>
              <a:rPr lang="ko-KR" altLang="en-US" dirty="0"/>
              <a:t>이력을 관리하기 위해 사용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배포 가능한 상태만을 관리</a:t>
            </a:r>
            <a:endParaRPr lang="en-US" altLang="ko-KR" dirty="0"/>
          </a:p>
          <a:p>
            <a:pPr lvl="1"/>
            <a:r>
              <a:rPr lang="ko-KR" altLang="en-US" dirty="0"/>
              <a:t>커밋할 때에는 태그를 사용하여 배포 번호를 기록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97BF4-19C5-43A4-B09A-8E4AF55D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76" y="2273265"/>
            <a:ext cx="7919435" cy="35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8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E7DCF-7EBC-47D8-8578-A29763B84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Develop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CD9B4-2D23-41D3-A9D9-2774ADC1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ko-KR" altLang="en-US" dirty="0"/>
              <a:t>다음 출시 버전을 개발하는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기능 개발을 위한 </a:t>
            </a:r>
            <a:r>
              <a:rPr lang="ko-KR" altLang="en-US" dirty="0" err="1"/>
              <a:t>브랜치들을</a:t>
            </a:r>
            <a:r>
              <a:rPr lang="ko-KR" altLang="en-US" dirty="0"/>
              <a:t> 병합하기 위해 사용</a:t>
            </a:r>
            <a:endParaRPr lang="en-US" altLang="ko-KR" dirty="0"/>
          </a:p>
          <a:p>
            <a:pPr lvl="2"/>
            <a:r>
              <a:rPr lang="ko-KR" altLang="en-US" dirty="0"/>
              <a:t>평소에는 이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개발을 진행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모든 기능이 추가되고 버그가 수정되어 배포 가능한 안정적인 상태</a:t>
            </a:r>
            <a:endParaRPr lang="en-US" altLang="ko-KR" dirty="0"/>
          </a:p>
          <a:p>
            <a:pPr lvl="2"/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‘</a:t>
            </a:r>
            <a:r>
              <a:rPr lang="en-US" altLang="ko-KR" dirty="0"/>
              <a:t>master’ </a:t>
            </a:r>
            <a:r>
              <a:rPr lang="ko-KR" altLang="en-US" dirty="0" err="1"/>
              <a:t>브랜치에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 descr="https://gmlwjd9405.github.io/images/types-of-git-branch/develop-branch.png">
            <a:extLst>
              <a:ext uri="{FF2B5EF4-FFF2-40B4-BE49-F238E27FC236}">
                <a16:creationId xmlns:a16="http://schemas.microsoft.com/office/drawing/2014/main" id="{A2179F1F-748C-443D-9BB0-3EB7CD0D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24" y="423150"/>
            <a:ext cx="4554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57863-1B4A-4DA8-88BE-E62BDABA5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Feature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E805D-AD77-430F-B748-230C5DD7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기능을 개발하는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새로운 기능 개발 및 버그 수정이 필요할 때마다 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/>
            <a:r>
              <a:rPr lang="ko-KR" altLang="en-US" dirty="0"/>
              <a:t>자신의 로컬 저장소에서 관리</a:t>
            </a:r>
            <a:endParaRPr lang="en-US" altLang="ko-KR" dirty="0"/>
          </a:p>
          <a:p>
            <a:pPr lvl="2"/>
            <a:r>
              <a:rPr lang="en-US" altLang="ko-KR" dirty="0"/>
              <a:t>feature </a:t>
            </a:r>
            <a:r>
              <a:rPr lang="ko-KR" altLang="en-US" dirty="0" err="1"/>
              <a:t>브랜치에서의</a:t>
            </a:r>
            <a:r>
              <a:rPr lang="ko-KR" altLang="en-US" dirty="0"/>
              <a:t> 작업은 기본적으로 공유할 필요가 없기 때문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develop </a:t>
            </a:r>
            <a:r>
              <a:rPr lang="ko-KR" altLang="en-US" dirty="0" err="1"/>
              <a:t>브랜치에서</a:t>
            </a:r>
            <a:r>
              <a:rPr lang="ko-KR" altLang="en-US" dirty="0"/>
              <a:t> 개발이 완료되면</a:t>
            </a:r>
            <a:endParaRPr lang="en-US" altLang="ko-KR" dirty="0"/>
          </a:p>
          <a:p>
            <a:pPr lvl="1"/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하여 다른 사람들과 공유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7DE54-B8C4-494E-8535-812BED54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20" y="3204567"/>
            <a:ext cx="6187751" cy="3600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F99690-6EC7-4BF5-9C62-2F899D786DB6}"/>
              </a:ext>
            </a:extLst>
          </p:cNvPr>
          <p:cNvSpPr/>
          <p:nvPr/>
        </p:nvSpPr>
        <p:spPr>
          <a:xfrm>
            <a:off x="2898428" y="5894047"/>
            <a:ext cx="2618831" cy="9106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DDB0EA-5989-48D2-8744-E7B5FE3F4A25}"/>
              </a:ext>
            </a:extLst>
          </p:cNvPr>
          <p:cNvSpPr/>
          <p:nvPr/>
        </p:nvSpPr>
        <p:spPr>
          <a:xfrm>
            <a:off x="3546500" y="5390245"/>
            <a:ext cx="2618831" cy="91066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88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4DAA-7F86-4E56-B704-055C547C3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Feature branch </a:t>
            </a:r>
            <a:r>
              <a:rPr lang="ko-KR" altLang="en-US" dirty="0"/>
              <a:t>작업과정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D40C-BBA8-4104-85B3-788765E4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5 </a:t>
            </a:r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en-US" altLang="ko-KR" dirty="0"/>
              <a:t>1. ‘develop’ </a:t>
            </a:r>
            <a:r>
              <a:rPr lang="ko-KR" altLang="en-US" dirty="0" err="1"/>
              <a:t>브랜치에서</a:t>
            </a:r>
            <a:r>
              <a:rPr lang="ko-KR" altLang="en-US" dirty="0"/>
              <a:t> 새로운 기능에 대한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새로운 기능에 대한 작업 수행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작업이 끝나면 ‘</a:t>
            </a:r>
            <a:r>
              <a:rPr lang="en-US" altLang="ko-KR" dirty="0"/>
              <a:t>develop’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더 이상 필요하지 않은 </a:t>
            </a:r>
            <a:r>
              <a:rPr lang="en-US" altLang="ko-KR" dirty="0"/>
              <a:t>feature </a:t>
            </a:r>
            <a:r>
              <a:rPr lang="ko-KR" altLang="en-US" dirty="0" err="1"/>
              <a:t>브랜치는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새로운 기능에 대한 ‘</a:t>
            </a:r>
            <a:r>
              <a:rPr lang="en-US" altLang="ko-KR" dirty="0"/>
              <a:t>feature’ </a:t>
            </a:r>
            <a:r>
              <a:rPr lang="ko-KR" altLang="en-US" dirty="0" err="1"/>
              <a:t>브랜치를</a:t>
            </a:r>
            <a:r>
              <a:rPr lang="ko-KR" altLang="en-US" dirty="0"/>
              <a:t> 중앙 원격 저장소에 </a:t>
            </a:r>
            <a:r>
              <a:rPr lang="en-US" altLang="ko-KR" dirty="0"/>
              <a:t>push</a:t>
            </a:r>
          </a:p>
          <a:p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r>
              <a:rPr lang="ko-KR" altLang="en-US" dirty="0"/>
              <a:t> 이름 정하기</a:t>
            </a:r>
            <a:endParaRPr lang="en-US" altLang="ko-KR" dirty="0"/>
          </a:p>
          <a:p>
            <a:pPr lvl="1"/>
            <a:r>
              <a:rPr lang="en-US" altLang="ko-KR" dirty="0"/>
              <a:t>[feature/</a:t>
            </a:r>
            <a:r>
              <a:rPr lang="ko-KR" altLang="en-US" dirty="0"/>
              <a:t>기능요약</a:t>
            </a:r>
            <a:r>
              <a:rPr lang="en-US" altLang="ko-KR" dirty="0"/>
              <a:t>] </a:t>
            </a:r>
            <a:r>
              <a:rPr lang="ko-KR" altLang="en-US" dirty="0"/>
              <a:t>형식을 추천</a:t>
            </a:r>
            <a:endParaRPr lang="en-US" altLang="ko-KR" dirty="0"/>
          </a:p>
          <a:p>
            <a:pPr lvl="2"/>
            <a:r>
              <a:rPr lang="en-US" altLang="ko-KR" dirty="0"/>
              <a:t>feature/login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D01B8A-BD93-4C0C-9444-A768392E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32" y="3996655"/>
            <a:ext cx="5755015" cy="3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6CA9F-3A68-4503-BFB0-4C1FEBF5A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Release Branch 1/3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91C5A-5C0D-4180-8341-78B9F44D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출시 버전을 준비하는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배포를 위한 전용 </a:t>
            </a:r>
            <a:r>
              <a:rPr lang="ko-KR" altLang="en-US" dirty="0" err="1"/>
              <a:t>브랜치를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ko-KR" altLang="en-US" dirty="0"/>
              <a:t>한 팀이 해당 배포를 준비하는 동안 다른 팀은 다음 배포를 위한 기능 개발이 계속 가능</a:t>
            </a:r>
            <a:endParaRPr lang="en-US" altLang="ko-KR" dirty="0"/>
          </a:p>
          <a:p>
            <a:r>
              <a:rPr lang="ko-KR" altLang="en-US" dirty="0"/>
              <a:t>딱딱 끊어지는 개발 단계를 정의하기에 </a:t>
            </a:r>
            <a:r>
              <a:rPr lang="en-US" altLang="ko-KR" dirty="0"/>
              <a:t>good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이번 주에 버전 </a:t>
            </a:r>
            <a:r>
              <a:rPr lang="en-US" altLang="ko-KR" dirty="0"/>
              <a:t>1.0 </a:t>
            </a:r>
            <a:r>
              <a:rPr lang="ko-KR" altLang="en-US" dirty="0"/>
              <a:t>배포를 목표로 한다</a:t>
            </a:r>
            <a:r>
              <a:rPr lang="en-US" altLang="ko-KR" dirty="0"/>
              <a:t>!’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9AFF13-415C-453B-AD5F-4D652190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75" y="2758708"/>
            <a:ext cx="6548605" cy="42622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2274E4-7957-4D5E-B89D-A61A98AA76AA}"/>
              </a:ext>
            </a:extLst>
          </p:cNvPr>
          <p:cNvSpPr/>
          <p:nvPr/>
        </p:nvSpPr>
        <p:spPr>
          <a:xfrm>
            <a:off x="5609793" y="4578223"/>
            <a:ext cx="2782348" cy="14972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0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2167</Words>
  <Application>Microsoft Office PowerPoint</Application>
  <PresentationFormat>사용자 지정</PresentationFormat>
  <Paragraphs>352</Paragraphs>
  <Slides>46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Pretendard</vt:lpstr>
      <vt:lpstr>Pretendard SemiBold</vt:lpstr>
      <vt:lpstr>맑은 고딕</vt:lpstr>
      <vt:lpstr>산돌명조B</vt:lpstr>
      <vt:lpstr>Arial</vt:lpstr>
      <vt:lpstr>Lucida Console</vt:lpstr>
      <vt:lpstr>Tahoma</vt:lpstr>
      <vt:lpstr>Office 테마</vt:lpstr>
      <vt:lpstr>PowerPoint 프레젠테이션</vt:lpstr>
      <vt:lpstr>PowerPoint 프레젠테이션</vt:lpstr>
      <vt:lpstr>다양한 브랜치</vt:lpstr>
      <vt:lpstr>Git Branch 종류</vt:lpstr>
      <vt:lpstr>Main(Master) Branch</vt:lpstr>
      <vt:lpstr>Develop branch</vt:lpstr>
      <vt:lpstr>Feature branch</vt:lpstr>
      <vt:lpstr>Feature branch 작업과정 리뷰</vt:lpstr>
      <vt:lpstr>Release Branch 1/3</vt:lpstr>
      <vt:lpstr>Release Branch 2/3</vt:lpstr>
      <vt:lpstr>Release Branch 3/3</vt:lpstr>
      <vt:lpstr>릴리즈 브랜치(Release branch) 정리</vt:lpstr>
      <vt:lpstr>Hotfix Branch 1/3</vt:lpstr>
      <vt:lpstr>Hotfix Branch 2/3</vt:lpstr>
      <vt:lpstr>Hotfix Branch 3/3</vt:lpstr>
      <vt:lpstr>Branch 전체 흐름 리뷰</vt:lpstr>
      <vt:lpstr>PowerPoint 프레젠테이션</vt:lpstr>
      <vt:lpstr>실습</vt:lpstr>
      <vt:lpstr>저장소 minip 생성</vt:lpstr>
      <vt:lpstr>브랜치 dev 생성 후 작업</vt:lpstr>
      <vt:lpstr>브랜치 feat/file 생성 후 작업</vt:lpstr>
      <vt:lpstr>브랜치 feat/file</vt:lpstr>
      <vt:lpstr>브랜치 main</vt:lpstr>
      <vt:lpstr>브랜치 dev</vt:lpstr>
      <vt:lpstr>Vscode에서 publish</vt:lpstr>
      <vt:lpstr>깃으로 모두 올리기</vt:lpstr>
      <vt:lpstr>깃허브 확인 </vt:lpstr>
      <vt:lpstr>PowerPoint 프레젠테이션</vt:lpstr>
      <vt:lpstr>합병 PR 생성</vt:lpstr>
      <vt:lpstr>합병 PR 생성</vt:lpstr>
      <vt:lpstr>합병: 제목과 내용 기술</vt:lpstr>
      <vt:lpstr>2 개의 PR을 수행</vt:lpstr>
      <vt:lpstr>PR 목록 보기</vt:lpstr>
      <vt:lpstr>합병 1, dev -&gt; main</vt:lpstr>
      <vt:lpstr>합병 2</vt:lpstr>
      <vt:lpstr>PowerPoint 프레젠테이션</vt:lpstr>
      <vt:lpstr>깃으로 리모트 pull</vt:lpstr>
      <vt:lpstr>브랜치 main에서 확인</vt:lpstr>
      <vt:lpstr>다시 pull</vt:lpstr>
      <vt:lpstr>Git graph로 확인</vt:lpstr>
      <vt:lpstr>PowerPoint 프레젠테이션</vt:lpstr>
      <vt:lpstr>레이블 만들기</vt:lpstr>
      <vt:lpstr>마일스톤 만들기</vt:lpstr>
      <vt:lpstr>프로젝트 만들기</vt:lpstr>
      <vt:lpstr>이슈 만들기</vt:lpstr>
      <vt:lpstr>과제물제출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74</cp:revision>
  <dcterms:created xsi:type="dcterms:W3CDTF">2022-02-09T00:16:14Z</dcterms:created>
  <dcterms:modified xsi:type="dcterms:W3CDTF">2022-06-02T03:24:48Z</dcterms:modified>
</cp:coreProperties>
</file>