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355" r:id="rId4"/>
    <p:sldId id="356" r:id="rId5"/>
    <p:sldId id="357" r:id="rId6"/>
    <p:sldId id="346" r:id="rId7"/>
    <p:sldId id="322" r:id="rId8"/>
    <p:sldId id="349" r:id="rId9"/>
    <p:sldId id="348" r:id="rId10"/>
    <p:sldId id="350" r:id="rId11"/>
    <p:sldId id="353" r:id="rId12"/>
    <p:sldId id="347" r:id="rId13"/>
    <p:sldId id="351" r:id="rId14"/>
    <p:sldId id="318" r:id="rId15"/>
    <p:sldId id="352" r:id="rId16"/>
    <p:sldId id="358" r:id="rId17"/>
    <p:sldId id="274" r:id="rId18"/>
    <p:sldId id="342" r:id="rId19"/>
    <p:sldId id="344" r:id="rId20"/>
    <p:sldId id="359" r:id="rId21"/>
    <p:sldId id="360" r:id="rId22"/>
    <p:sldId id="361" r:id="rId23"/>
    <p:sldId id="362" r:id="rId24"/>
    <p:sldId id="363" r:id="rId25"/>
    <p:sldId id="345" r:id="rId26"/>
    <p:sldId id="364" r:id="rId2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510" y="10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  <pc:sldChg chg="ord">
        <pc:chgData name="강환수" userId="f1cac8d9-9172-4d6c-9b10-74cb51d57900" providerId="ADAL" clId="{D7C39D65-6956-4298-90C6-8FA828AFEF0C}" dt="2022-03-10T01:12:43.641" v="1668"/>
        <pc:sldMkLst>
          <pc:docMk/>
          <pc:sldMk cId="1845635532" sldId="274"/>
        </pc:sldMkLst>
      </pc:sldChg>
      <pc:sldChg chg="addSp modSp">
        <pc:chgData name="강환수" userId="f1cac8d9-9172-4d6c-9b10-74cb51d57900" providerId="ADAL" clId="{D7C39D65-6956-4298-90C6-8FA828AFEF0C}" dt="2022-03-11T06:14:07.820" v="7682" actId="6549"/>
        <pc:sldMkLst>
          <pc:docMk/>
          <pc:sldMk cId="280946256" sldId="275"/>
        </pc:sldMkLst>
        <pc:spChg chg="add mod">
          <ac:chgData name="강환수" userId="f1cac8d9-9172-4d6c-9b10-74cb51d57900" providerId="ADAL" clId="{D7C39D65-6956-4298-90C6-8FA828AFEF0C}" dt="2022-03-10T00:39:41.567" v="1325" actId="1076"/>
          <ac:spMkLst>
            <pc:docMk/>
            <pc:sldMk cId="280946256" sldId="275"/>
            <ac:spMk id="2" creationId="{AB64FF43-1A59-4BFA-B1A1-A6DC49791FFF}"/>
          </ac:spMkLst>
        </pc:spChg>
        <pc:spChg chg="mod">
          <ac:chgData name="강환수" userId="f1cac8d9-9172-4d6c-9b10-74cb51d57900" providerId="ADAL" clId="{D7C39D65-6956-4298-90C6-8FA828AFEF0C}" dt="2022-03-11T06:12:33.196" v="7636" actId="6549"/>
          <ac:spMkLst>
            <pc:docMk/>
            <pc:sldMk cId="280946256" sldId="275"/>
            <ac:spMk id="24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11T06:14:07.820" v="7682" actId="6549"/>
          <ac:spMkLst>
            <pc:docMk/>
            <pc:sldMk cId="280946256" sldId="275"/>
            <ac:spMk id="25" creationId="{00000000-0000-0000-0000-000000000000}"/>
          </ac:spMkLst>
        </pc:spChg>
      </pc:sldChg>
      <pc:sldChg chg="add">
        <pc:chgData name="강환수" userId="f1cac8d9-9172-4d6c-9b10-74cb51d57900" providerId="ADAL" clId="{D7C39D65-6956-4298-90C6-8FA828AFEF0C}" dt="2022-03-10T00:39:46.998" v="1330"/>
        <pc:sldMkLst>
          <pc:docMk/>
          <pc:sldMk cId="369808896" sldId="318"/>
        </pc:sldMkLst>
      </pc:sldChg>
      <pc:sldChg chg="add">
        <pc:chgData name="강환수" userId="f1cac8d9-9172-4d6c-9b10-74cb51d57900" providerId="ADAL" clId="{D7C39D65-6956-4298-90C6-8FA828AFEF0C}" dt="2022-03-10T01:15:37.535" v="1726"/>
        <pc:sldMkLst>
          <pc:docMk/>
          <pc:sldMk cId="2143604082" sldId="322"/>
        </pc:sldMkLst>
      </pc:sldChg>
      <pc:sldChg chg="add">
        <pc:chgData name="강환수" userId="f1cac8d9-9172-4d6c-9b10-74cb51d57900" providerId="ADAL" clId="{D7C39D65-6956-4298-90C6-8FA828AFEF0C}" dt="2022-03-10T04:34:19.969" v="2511"/>
        <pc:sldMkLst>
          <pc:docMk/>
          <pc:sldMk cId="4020885489" sldId="342"/>
        </pc:sldMkLst>
      </pc:sldChg>
      <pc:sldChg chg="add">
        <pc:chgData name="강환수" userId="f1cac8d9-9172-4d6c-9b10-74cb51d57900" providerId="ADAL" clId="{D7C39D65-6956-4298-90C6-8FA828AFEF0C}" dt="2022-03-11T06:12:18.431" v="7633"/>
        <pc:sldMkLst>
          <pc:docMk/>
          <pc:sldMk cId="1610858530" sldId="344"/>
        </pc:sldMkLst>
      </pc:sldChg>
      <pc:sldChg chg="add">
        <pc:chgData name="강환수" userId="f1cac8d9-9172-4d6c-9b10-74cb51d57900" providerId="ADAL" clId="{D7C39D65-6956-4298-90C6-8FA828AFEF0C}" dt="2022-03-11T06:12:18.935" v="7634"/>
        <pc:sldMkLst>
          <pc:docMk/>
          <pc:sldMk cId="3622100148" sldId="345"/>
        </pc:sldMkLst>
      </pc:sldChg>
    </pc:docChg>
  </pc:docChgLst>
  <pc:docChgLst>
    <pc:chgData name="강환수" userId="f1cac8d9-9172-4d6c-9b10-74cb51d57900" providerId="ADAL" clId="{B4AB1273-C83E-4DE8-BCCC-BA101312511C}"/>
    <pc:docChg chg="undo custSel addSld delSld modSld sldOrd">
      <pc:chgData name="강환수" userId="f1cac8d9-9172-4d6c-9b10-74cb51d57900" providerId="ADAL" clId="{B4AB1273-C83E-4DE8-BCCC-BA101312511C}" dt="2022-05-30T00:27:14.596" v="877" actId="1076"/>
      <pc:docMkLst>
        <pc:docMk/>
      </pc:docMkLst>
      <pc:sldChg chg="modSp">
        <pc:chgData name="강환수" userId="f1cac8d9-9172-4d6c-9b10-74cb51d57900" providerId="ADAL" clId="{B4AB1273-C83E-4DE8-BCCC-BA101312511C}" dt="2022-05-29T23:22:48.478" v="80" actId="1035"/>
        <pc:sldMkLst>
          <pc:docMk/>
          <pc:sldMk cId="0" sldId="256"/>
        </pc:sldMkLst>
        <pc:spChg chg="mod">
          <ac:chgData name="강환수" userId="f1cac8d9-9172-4d6c-9b10-74cb51d57900" providerId="ADAL" clId="{B4AB1273-C83E-4DE8-BCCC-BA101312511C}" dt="2022-05-29T23:22:48.478" v="80" actId="1035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강환수" userId="f1cac8d9-9172-4d6c-9b10-74cb51d57900" providerId="ADAL" clId="{B4AB1273-C83E-4DE8-BCCC-BA101312511C}" dt="2022-05-29T23:23:04.824" v="161" actId="1037"/>
        <pc:sldMkLst>
          <pc:docMk/>
          <pc:sldMk cId="280946256" sldId="275"/>
        </pc:sldMkLst>
        <pc:spChg chg="mod">
          <ac:chgData name="강환수" userId="f1cac8d9-9172-4d6c-9b10-74cb51d57900" providerId="ADAL" clId="{B4AB1273-C83E-4DE8-BCCC-BA101312511C}" dt="2022-05-29T23:23:04.824" v="161" actId="1037"/>
          <ac:spMkLst>
            <pc:docMk/>
            <pc:sldMk cId="280946256" sldId="275"/>
            <ac:spMk id="24" creationId="{00000000-0000-0000-0000-000000000000}"/>
          </ac:spMkLst>
        </pc:spChg>
        <pc:spChg chg="mod">
          <ac:chgData name="강환수" userId="f1cac8d9-9172-4d6c-9b10-74cb51d57900" providerId="ADAL" clId="{B4AB1273-C83E-4DE8-BCCC-BA101312511C}" dt="2022-05-29T23:23:04.824" v="161" actId="1037"/>
          <ac:spMkLst>
            <pc:docMk/>
            <pc:sldMk cId="280946256" sldId="275"/>
            <ac:spMk id="25" creationId="{00000000-0000-0000-0000-000000000000}"/>
          </ac:spMkLst>
        </pc:spChg>
        <pc:cxnChg chg="mod">
          <ac:chgData name="강환수" userId="f1cac8d9-9172-4d6c-9b10-74cb51d57900" providerId="ADAL" clId="{B4AB1273-C83E-4DE8-BCCC-BA101312511C}" dt="2022-05-29T23:23:04.824" v="161" actId="1037"/>
          <ac:cxnSpMkLst>
            <pc:docMk/>
            <pc:sldMk cId="280946256" sldId="275"/>
            <ac:cxnSpMk id="18" creationId="{00000000-0000-0000-0000-000000000000}"/>
          </ac:cxnSpMkLst>
        </pc:cxnChg>
      </pc:sldChg>
      <pc:sldChg chg="addSp modSp ord">
        <pc:chgData name="강환수" userId="f1cac8d9-9172-4d6c-9b10-74cb51d57900" providerId="ADAL" clId="{B4AB1273-C83E-4DE8-BCCC-BA101312511C}" dt="2022-05-30T00:19:30.245" v="805"/>
        <pc:sldMkLst>
          <pc:docMk/>
          <pc:sldMk cId="369808896" sldId="318"/>
        </pc:sldMkLst>
        <pc:spChg chg="mod">
          <ac:chgData name="강환수" userId="f1cac8d9-9172-4d6c-9b10-74cb51d57900" providerId="ADAL" clId="{B4AB1273-C83E-4DE8-BCCC-BA101312511C}" dt="2022-05-30T00:19:30.245" v="805"/>
          <ac:spMkLst>
            <pc:docMk/>
            <pc:sldMk cId="369808896" sldId="318"/>
            <ac:spMk id="2" creationId="{BCBE7DCF-7EBC-47D8-8578-A29763B84E8F}"/>
          </ac:spMkLst>
        </pc:spChg>
        <pc:picChg chg="add mod">
          <ac:chgData name="강환수" userId="f1cac8d9-9172-4d6c-9b10-74cb51d57900" providerId="ADAL" clId="{B4AB1273-C83E-4DE8-BCCC-BA101312511C}" dt="2022-05-30T00:19:04.265" v="766" actId="1076"/>
          <ac:picMkLst>
            <pc:docMk/>
            <pc:sldMk cId="369808896" sldId="318"/>
            <ac:picMk id="4" creationId="{8A04DC1B-086A-441E-AE23-0BA1055D56E4}"/>
          </ac:picMkLst>
        </pc:picChg>
        <pc:picChg chg="add mod">
          <ac:chgData name="강환수" userId="f1cac8d9-9172-4d6c-9b10-74cb51d57900" providerId="ADAL" clId="{B4AB1273-C83E-4DE8-BCCC-BA101312511C}" dt="2022-05-30T00:19:01.096" v="765" actId="1076"/>
          <ac:picMkLst>
            <pc:docMk/>
            <pc:sldMk cId="369808896" sldId="318"/>
            <ac:picMk id="5" creationId="{A5DE9E10-9582-41CD-B083-D648B2B7A7CA}"/>
          </ac:picMkLst>
        </pc:picChg>
      </pc:sldChg>
      <pc:sldChg chg="addSp delSp modSp">
        <pc:chgData name="강환수" userId="f1cac8d9-9172-4d6c-9b10-74cb51d57900" providerId="ADAL" clId="{B4AB1273-C83E-4DE8-BCCC-BA101312511C}" dt="2022-05-30T00:27:14.596" v="877" actId="1076"/>
        <pc:sldMkLst>
          <pc:docMk/>
          <pc:sldMk cId="2143604082" sldId="322"/>
        </pc:sldMkLst>
        <pc:spChg chg="mod">
          <ac:chgData name="강환수" userId="f1cac8d9-9172-4d6c-9b10-74cb51d57900" providerId="ADAL" clId="{B4AB1273-C83E-4DE8-BCCC-BA101312511C}" dt="2022-05-29T23:25:12.272" v="198" actId="6549"/>
          <ac:spMkLst>
            <pc:docMk/>
            <pc:sldMk cId="2143604082" sldId="322"/>
            <ac:spMk id="2" creationId="{2DE6B4F1-ED93-48AD-9A6B-0AA5DD90F016}"/>
          </ac:spMkLst>
        </pc:spChg>
        <pc:spChg chg="mod">
          <ac:chgData name="강환수" userId="f1cac8d9-9172-4d6c-9b10-74cb51d57900" providerId="ADAL" clId="{B4AB1273-C83E-4DE8-BCCC-BA101312511C}" dt="2022-05-30T00:22:31.618" v="858" actId="20577"/>
          <ac:spMkLst>
            <pc:docMk/>
            <pc:sldMk cId="2143604082" sldId="322"/>
            <ac:spMk id="3" creationId="{B028E910-F519-4F88-B1C4-1963368AA9EB}"/>
          </ac:spMkLst>
        </pc:spChg>
        <pc:picChg chg="add mod">
          <ac:chgData name="강환수" userId="f1cac8d9-9172-4d6c-9b10-74cb51d57900" providerId="ADAL" clId="{B4AB1273-C83E-4DE8-BCCC-BA101312511C}" dt="2022-05-30T00:22:15.216" v="835" actId="1076"/>
          <ac:picMkLst>
            <pc:docMk/>
            <pc:sldMk cId="2143604082" sldId="322"/>
            <ac:picMk id="4" creationId="{4E37145F-222C-46C6-897D-2924A1C4C1C7}"/>
          </ac:picMkLst>
        </pc:picChg>
        <pc:picChg chg="add del mod">
          <ac:chgData name="강환수" userId="f1cac8d9-9172-4d6c-9b10-74cb51d57900" providerId="ADAL" clId="{B4AB1273-C83E-4DE8-BCCC-BA101312511C}" dt="2022-05-30T00:26:59.504" v="867" actId="478"/>
          <ac:picMkLst>
            <pc:docMk/>
            <pc:sldMk cId="2143604082" sldId="322"/>
            <ac:picMk id="5" creationId="{196E5518-B3C0-4CE8-8745-4432C3720CA3}"/>
          </ac:picMkLst>
        </pc:picChg>
        <pc:picChg chg="add mod">
          <ac:chgData name="강환수" userId="f1cac8d9-9172-4d6c-9b10-74cb51d57900" providerId="ADAL" clId="{B4AB1273-C83E-4DE8-BCCC-BA101312511C}" dt="2022-05-30T00:27:14.596" v="877" actId="1076"/>
          <ac:picMkLst>
            <pc:docMk/>
            <pc:sldMk cId="2143604082" sldId="322"/>
            <ac:picMk id="6" creationId="{16983996-DE89-4C51-91E2-584B5957B994}"/>
          </ac:picMkLst>
        </pc:picChg>
      </pc:sldChg>
      <pc:sldChg chg="modSp add ord">
        <pc:chgData name="강환수" userId="f1cac8d9-9172-4d6c-9b10-74cb51d57900" providerId="ADAL" clId="{B4AB1273-C83E-4DE8-BCCC-BA101312511C}" dt="2022-05-30T00:01:56.897" v="742" actId="6549"/>
        <pc:sldMkLst>
          <pc:docMk/>
          <pc:sldMk cId="2423039879" sldId="346"/>
        </pc:sldMkLst>
        <pc:spChg chg="mod">
          <ac:chgData name="강환수" userId="f1cac8d9-9172-4d6c-9b10-74cb51d57900" providerId="ADAL" clId="{B4AB1273-C83E-4DE8-BCCC-BA101312511C}" dt="2022-05-29T23:23:50.775" v="178"/>
          <ac:spMkLst>
            <pc:docMk/>
            <pc:sldMk cId="2423039879" sldId="346"/>
            <ac:spMk id="2" creationId="{E65E2F41-0460-422D-9EAA-9D5D99468B69}"/>
          </ac:spMkLst>
        </pc:spChg>
        <pc:spChg chg="mod">
          <ac:chgData name="강환수" userId="f1cac8d9-9172-4d6c-9b10-74cb51d57900" providerId="ADAL" clId="{B4AB1273-C83E-4DE8-BCCC-BA101312511C}" dt="2022-05-30T00:01:56.897" v="742" actId="6549"/>
          <ac:spMkLst>
            <pc:docMk/>
            <pc:sldMk cId="2423039879" sldId="346"/>
            <ac:spMk id="3" creationId="{21BEF285-8B6F-481C-96E3-F5F2D5ACB5E9}"/>
          </ac:spMkLst>
        </pc:spChg>
      </pc:sldChg>
      <pc:sldChg chg="addSp modSp add ord">
        <pc:chgData name="강환수" userId="f1cac8d9-9172-4d6c-9b10-74cb51d57900" providerId="ADAL" clId="{B4AB1273-C83E-4DE8-BCCC-BA101312511C}" dt="2022-05-30T00:00:39.998" v="733" actId="6549"/>
        <pc:sldMkLst>
          <pc:docMk/>
          <pc:sldMk cId="1945799744" sldId="347"/>
        </pc:sldMkLst>
        <pc:spChg chg="mod">
          <ac:chgData name="강환수" userId="f1cac8d9-9172-4d6c-9b10-74cb51d57900" providerId="ADAL" clId="{B4AB1273-C83E-4DE8-BCCC-BA101312511C}" dt="2022-05-29T23:37:31.246" v="318" actId="20577"/>
          <ac:spMkLst>
            <pc:docMk/>
            <pc:sldMk cId="1945799744" sldId="347"/>
            <ac:spMk id="2" creationId="{8665C9C4-68DA-42C8-A9FC-AE00C858E5FE}"/>
          </ac:spMkLst>
        </pc:spChg>
        <pc:spChg chg="mod">
          <ac:chgData name="강환수" userId="f1cac8d9-9172-4d6c-9b10-74cb51d57900" providerId="ADAL" clId="{B4AB1273-C83E-4DE8-BCCC-BA101312511C}" dt="2022-05-30T00:00:39.998" v="733" actId="6549"/>
          <ac:spMkLst>
            <pc:docMk/>
            <pc:sldMk cId="1945799744" sldId="347"/>
            <ac:spMk id="3" creationId="{D70C0112-B76D-4F11-85BC-C15BDB223B41}"/>
          </ac:spMkLst>
        </pc:spChg>
        <pc:picChg chg="add mod">
          <ac:chgData name="강환수" userId="f1cac8d9-9172-4d6c-9b10-74cb51d57900" providerId="ADAL" clId="{B4AB1273-C83E-4DE8-BCCC-BA101312511C}" dt="2022-05-29T23:57:54.348" v="699" actId="1076"/>
          <ac:picMkLst>
            <pc:docMk/>
            <pc:sldMk cId="1945799744" sldId="347"/>
            <ac:picMk id="1026" creationId="{864AEA33-FD01-44AA-A5BF-2DE723E011D6}"/>
          </ac:picMkLst>
        </pc:picChg>
      </pc:sldChg>
      <pc:sldChg chg="addSp delSp modSp add ord">
        <pc:chgData name="강환수" userId="f1cac8d9-9172-4d6c-9b10-74cb51d57900" providerId="ADAL" clId="{B4AB1273-C83E-4DE8-BCCC-BA101312511C}" dt="2022-05-29T23:55:05.281" v="667" actId="6549"/>
        <pc:sldMkLst>
          <pc:docMk/>
          <pc:sldMk cId="966251484" sldId="348"/>
        </pc:sldMkLst>
        <pc:spChg chg="mod">
          <ac:chgData name="강환수" userId="f1cac8d9-9172-4d6c-9b10-74cb51d57900" providerId="ADAL" clId="{B4AB1273-C83E-4DE8-BCCC-BA101312511C}" dt="2022-05-29T23:38:46.892" v="339"/>
          <ac:spMkLst>
            <pc:docMk/>
            <pc:sldMk cId="966251484" sldId="348"/>
            <ac:spMk id="2" creationId="{540FFDFD-9673-4E4D-B518-95D35BDEB3D7}"/>
          </ac:spMkLst>
        </pc:spChg>
        <pc:spChg chg="mod">
          <ac:chgData name="강환수" userId="f1cac8d9-9172-4d6c-9b10-74cb51d57900" providerId="ADAL" clId="{B4AB1273-C83E-4DE8-BCCC-BA101312511C}" dt="2022-05-29T23:55:05.281" v="667" actId="6549"/>
          <ac:spMkLst>
            <pc:docMk/>
            <pc:sldMk cId="966251484" sldId="348"/>
            <ac:spMk id="3" creationId="{61771E17-EF2A-4E7E-A893-35FC09BE07E3}"/>
          </ac:spMkLst>
        </pc:spChg>
        <pc:spChg chg="add del mod">
          <ac:chgData name="강환수" userId="f1cac8d9-9172-4d6c-9b10-74cb51d57900" providerId="ADAL" clId="{B4AB1273-C83E-4DE8-BCCC-BA101312511C}" dt="2022-05-29T23:44:18.888" v="486"/>
          <ac:spMkLst>
            <pc:docMk/>
            <pc:sldMk cId="966251484" sldId="348"/>
            <ac:spMk id="4" creationId="{BE9FAE0E-7255-40BA-9880-F3A06F60B978}"/>
          </ac:spMkLst>
        </pc:spChg>
        <pc:picChg chg="add mod">
          <ac:chgData name="강환수" userId="f1cac8d9-9172-4d6c-9b10-74cb51d57900" providerId="ADAL" clId="{B4AB1273-C83E-4DE8-BCCC-BA101312511C}" dt="2022-05-29T23:54:57.214" v="666" actId="1076"/>
          <ac:picMkLst>
            <pc:docMk/>
            <pc:sldMk cId="966251484" sldId="348"/>
            <ac:picMk id="5" creationId="{CAFA8042-389F-47FB-B161-848C9FAB84EE}"/>
          </ac:picMkLst>
        </pc:picChg>
      </pc:sldChg>
      <pc:sldChg chg="addSp modSp add ord">
        <pc:chgData name="강환수" userId="f1cac8d9-9172-4d6c-9b10-74cb51d57900" providerId="ADAL" clId="{B4AB1273-C83E-4DE8-BCCC-BA101312511C}" dt="2022-05-29T23:44:26.231" v="488" actId="1076"/>
        <pc:sldMkLst>
          <pc:docMk/>
          <pc:sldMk cId="2076152086" sldId="349"/>
        </pc:sldMkLst>
        <pc:spChg chg="mod">
          <ac:chgData name="강환수" userId="f1cac8d9-9172-4d6c-9b10-74cb51d57900" providerId="ADAL" clId="{B4AB1273-C83E-4DE8-BCCC-BA101312511C}" dt="2022-05-29T23:43:04.044" v="483" actId="6549"/>
          <ac:spMkLst>
            <pc:docMk/>
            <pc:sldMk cId="2076152086" sldId="349"/>
            <ac:spMk id="2" creationId="{41435DD3-46A8-48E8-B098-432B18BCE1FC}"/>
          </ac:spMkLst>
        </pc:spChg>
        <pc:spChg chg="mod">
          <ac:chgData name="강환수" userId="f1cac8d9-9172-4d6c-9b10-74cb51d57900" providerId="ADAL" clId="{B4AB1273-C83E-4DE8-BCCC-BA101312511C}" dt="2022-05-29T23:42:43.332" v="423"/>
          <ac:spMkLst>
            <pc:docMk/>
            <pc:sldMk cId="2076152086" sldId="349"/>
            <ac:spMk id="3" creationId="{9ECA7D28-B721-432E-BF98-0516D3D3ED1D}"/>
          </ac:spMkLst>
        </pc:spChg>
        <pc:spChg chg="add mod">
          <ac:chgData name="강환수" userId="f1cac8d9-9172-4d6c-9b10-74cb51d57900" providerId="ADAL" clId="{B4AB1273-C83E-4DE8-BCCC-BA101312511C}" dt="2022-05-29T23:44:26.231" v="488" actId="1076"/>
          <ac:spMkLst>
            <pc:docMk/>
            <pc:sldMk cId="2076152086" sldId="349"/>
            <ac:spMk id="4" creationId="{F752DB7A-F6DC-4DDC-A3AF-15CD52B0E3A2}"/>
          </ac:spMkLst>
        </pc:spChg>
      </pc:sldChg>
      <pc:sldChg chg="addSp modSp add ord">
        <pc:chgData name="강환수" userId="f1cac8d9-9172-4d6c-9b10-74cb51d57900" providerId="ADAL" clId="{B4AB1273-C83E-4DE8-BCCC-BA101312511C}" dt="2022-05-29T23:54:22.107" v="660" actId="1076"/>
        <pc:sldMkLst>
          <pc:docMk/>
          <pc:sldMk cId="3730989436" sldId="350"/>
        </pc:sldMkLst>
        <pc:spChg chg="mod">
          <ac:chgData name="강환수" userId="f1cac8d9-9172-4d6c-9b10-74cb51d57900" providerId="ADAL" clId="{B4AB1273-C83E-4DE8-BCCC-BA101312511C}" dt="2022-05-29T23:54:07.237" v="653"/>
          <ac:spMkLst>
            <pc:docMk/>
            <pc:sldMk cId="3730989436" sldId="350"/>
            <ac:spMk id="2" creationId="{2FDE7858-7D00-424C-A9A6-C0D50F5C5939}"/>
          </ac:spMkLst>
        </pc:spChg>
        <pc:picChg chg="add mod">
          <ac:chgData name="강환수" userId="f1cac8d9-9172-4d6c-9b10-74cb51d57900" providerId="ADAL" clId="{B4AB1273-C83E-4DE8-BCCC-BA101312511C}" dt="2022-05-29T23:54:22.107" v="660" actId="1076"/>
          <ac:picMkLst>
            <pc:docMk/>
            <pc:sldMk cId="3730989436" sldId="350"/>
            <ac:picMk id="4" creationId="{B861355C-48A0-428F-81F9-0DD2A1A8F9A8}"/>
          </ac:picMkLst>
        </pc:picChg>
      </pc:sldChg>
      <pc:sldChg chg="modSp add">
        <pc:chgData name="강환수" userId="f1cac8d9-9172-4d6c-9b10-74cb51d57900" providerId="ADAL" clId="{B4AB1273-C83E-4DE8-BCCC-BA101312511C}" dt="2022-05-30T00:03:57.436" v="744" actId="15"/>
        <pc:sldMkLst>
          <pc:docMk/>
          <pc:sldMk cId="1437183709" sldId="351"/>
        </pc:sldMkLst>
        <pc:spChg chg="mod">
          <ac:chgData name="강환수" userId="f1cac8d9-9172-4d6c-9b10-74cb51d57900" providerId="ADAL" clId="{B4AB1273-C83E-4DE8-BCCC-BA101312511C}" dt="2022-05-30T00:03:57.436" v="744" actId="15"/>
          <ac:spMkLst>
            <pc:docMk/>
            <pc:sldMk cId="1437183709" sldId="351"/>
            <ac:spMk id="3" creationId="{C93EEE52-0176-4137-9D86-720034A26B18}"/>
          </ac:spMkLst>
        </pc:spChg>
      </pc:sldChg>
      <pc:sldChg chg="add">
        <pc:chgData name="강환수" userId="f1cac8d9-9172-4d6c-9b10-74cb51d57900" providerId="ADAL" clId="{B4AB1273-C83E-4DE8-BCCC-BA101312511C}" dt="2022-05-30T00:23:03.542" v="866"/>
        <pc:sldMkLst>
          <pc:docMk/>
          <pc:sldMk cId="3555876398" sldId="352"/>
        </pc:sldMkLst>
      </pc:sldChg>
    </pc:docChg>
  </pc:docChgLst>
  <pc:docChgLst>
    <pc:chgData name="강환수" userId="f1cac8d9-9172-4d6c-9b10-74cb51d57900" providerId="ADAL" clId="{D0AB6D66-AEA5-4CDD-B91E-16D6003F50CC}"/>
    <pc:docChg chg="custSel addSld delSld modSld sldOrd">
      <pc:chgData name="강환수" userId="f1cac8d9-9172-4d6c-9b10-74cb51d57900" providerId="ADAL" clId="{D0AB6D66-AEA5-4CDD-B91E-16D6003F50CC}" dt="2022-06-02T03:41:53.174" v="1303" actId="6549"/>
      <pc:docMkLst>
        <pc:docMk/>
      </pc:docMkLst>
      <pc:sldChg chg="del">
        <pc:chgData name="강환수" userId="f1cac8d9-9172-4d6c-9b10-74cb51d57900" providerId="ADAL" clId="{D0AB6D66-AEA5-4CDD-B91E-16D6003F50CC}" dt="2022-06-02T03:40:43.351" v="1251" actId="2696"/>
        <pc:sldMkLst>
          <pc:docMk/>
          <pc:sldMk cId="0" sldId="269"/>
        </pc:sldMkLst>
      </pc:sldChg>
      <pc:sldChg chg="modSp">
        <pc:chgData name="강환수" userId="f1cac8d9-9172-4d6c-9b10-74cb51d57900" providerId="ADAL" clId="{D0AB6D66-AEA5-4CDD-B91E-16D6003F50CC}" dt="2022-05-31T23:19:58.994" v="716" actId="6549"/>
        <pc:sldMkLst>
          <pc:docMk/>
          <pc:sldMk cId="1845635532" sldId="274"/>
        </pc:sldMkLst>
        <pc:spChg chg="mod">
          <ac:chgData name="강환수" userId="f1cac8d9-9172-4d6c-9b10-74cb51d57900" providerId="ADAL" clId="{D0AB6D66-AEA5-4CDD-B91E-16D6003F50CC}" dt="2022-05-31T23:19:47.273" v="677" actId="6549"/>
          <ac:spMkLst>
            <pc:docMk/>
            <pc:sldMk cId="1845635532" sldId="274"/>
            <ac:spMk id="24" creationId="{00000000-0000-0000-0000-000000000000}"/>
          </ac:spMkLst>
        </pc:spChg>
        <pc:spChg chg="mod">
          <ac:chgData name="강환수" userId="f1cac8d9-9172-4d6c-9b10-74cb51d57900" providerId="ADAL" clId="{D0AB6D66-AEA5-4CDD-B91E-16D6003F50CC}" dt="2022-05-31T23:19:58.994" v="716" actId="6549"/>
          <ac:spMkLst>
            <pc:docMk/>
            <pc:sldMk cId="1845635532" sldId="274"/>
            <ac:spMk id="25" creationId="{00000000-0000-0000-0000-000000000000}"/>
          </ac:spMkLst>
        </pc:spChg>
        <pc:cxnChg chg="mod">
          <ac:chgData name="강환수" userId="f1cac8d9-9172-4d6c-9b10-74cb51d57900" providerId="ADAL" clId="{D0AB6D66-AEA5-4CDD-B91E-16D6003F50CC}" dt="2022-05-31T23:19:44.257" v="673" actId="1037"/>
          <ac:cxnSpMkLst>
            <pc:docMk/>
            <pc:sldMk cId="1845635532" sldId="274"/>
            <ac:cxnSpMk id="18" creationId="{00000000-0000-0000-0000-000000000000}"/>
          </ac:cxnSpMkLst>
        </pc:cxnChg>
      </pc:sldChg>
      <pc:sldChg chg="modSp">
        <pc:chgData name="강환수" userId="f1cac8d9-9172-4d6c-9b10-74cb51d57900" providerId="ADAL" clId="{D0AB6D66-AEA5-4CDD-B91E-16D6003F50CC}" dt="2022-05-31T22:43:28.998" v="171" actId="20577"/>
        <pc:sldMkLst>
          <pc:docMk/>
          <pc:sldMk cId="280946256" sldId="275"/>
        </pc:sldMkLst>
        <pc:spChg chg="mod">
          <ac:chgData name="강환수" userId="f1cac8d9-9172-4d6c-9b10-74cb51d57900" providerId="ADAL" clId="{D0AB6D66-AEA5-4CDD-B91E-16D6003F50CC}" dt="2022-05-31T22:43:28.998" v="171" actId="20577"/>
          <ac:spMkLst>
            <pc:docMk/>
            <pc:sldMk cId="280946256" sldId="275"/>
            <ac:spMk id="25" creationId="{00000000-0000-0000-0000-000000000000}"/>
          </ac:spMkLst>
        </pc:spChg>
      </pc:sldChg>
      <pc:sldChg chg="modSp">
        <pc:chgData name="강환수" userId="f1cac8d9-9172-4d6c-9b10-74cb51d57900" providerId="ADAL" clId="{D0AB6D66-AEA5-4CDD-B91E-16D6003F50CC}" dt="2022-05-31T23:25:00.109" v="770" actId="6549"/>
        <pc:sldMkLst>
          <pc:docMk/>
          <pc:sldMk cId="4020885489" sldId="342"/>
        </pc:sldMkLst>
        <pc:spChg chg="mod">
          <ac:chgData name="강환수" userId="f1cac8d9-9172-4d6c-9b10-74cb51d57900" providerId="ADAL" clId="{D0AB6D66-AEA5-4CDD-B91E-16D6003F50CC}" dt="2022-05-31T23:20:44.950" v="718"/>
          <ac:spMkLst>
            <pc:docMk/>
            <pc:sldMk cId="4020885489" sldId="342"/>
            <ac:spMk id="2" creationId="{EAA57863-1B4A-4DA8-88BE-E62BDABA5CFC}"/>
          </ac:spMkLst>
        </pc:spChg>
        <pc:spChg chg="mod">
          <ac:chgData name="강환수" userId="f1cac8d9-9172-4d6c-9b10-74cb51d57900" providerId="ADAL" clId="{D0AB6D66-AEA5-4CDD-B91E-16D6003F50CC}" dt="2022-05-31T23:25:00.109" v="770" actId="6549"/>
          <ac:spMkLst>
            <pc:docMk/>
            <pc:sldMk cId="4020885489" sldId="342"/>
            <ac:spMk id="3" creationId="{336E805D-AD77-430F-B748-230C5DD7C3AD}"/>
          </ac:spMkLst>
        </pc:spChg>
      </pc:sldChg>
      <pc:sldChg chg="addSp modSp">
        <pc:chgData name="강환수" userId="f1cac8d9-9172-4d6c-9b10-74cb51d57900" providerId="ADAL" clId="{D0AB6D66-AEA5-4CDD-B91E-16D6003F50CC}" dt="2022-05-31T23:33:10.854" v="775" actId="1076"/>
        <pc:sldMkLst>
          <pc:docMk/>
          <pc:sldMk cId="1610858530" sldId="344"/>
        </pc:sldMkLst>
        <pc:picChg chg="add mod">
          <ac:chgData name="강환수" userId="f1cac8d9-9172-4d6c-9b10-74cb51d57900" providerId="ADAL" clId="{D0AB6D66-AEA5-4CDD-B91E-16D6003F50CC}" dt="2022-05-31T23:33:10.854" v="775" actId="1076"/>
          <ac:picMkLst>
            <pc:docMk/>
            <pc:sldMk cId="1610858530" sldId="344"/>
            <ac:picMk id="4" creationId="{E04C67C7-A1E3-4740-8D33-6A305722FBDB}"/>
          </ac:picMkLst>
        </pc:picChg>
      </pc:sldChg>
      <pc:sldChg chg="modSp ord">
        <pc:chgData name="강환수" userId="f1cac8d9-9172-4d6c-9b10-74cb51d57900" providerId="ADAL" clId="{D0AB6D66-AEA5-4CDD-B91E-16D6003F50CC}" dt="2022-06-01T00:03:14.484" v="1140" actId="6549"/>
        <pc:sldMkLst>
          <pc:docMk/>
          <pc:sldMk cId="3622100148" sldId="345"/>
        </pc:sldMkLst>
        <pc:spChg chg="mod">
          <ac:chgData name="강환수" userId="f1cac8d9-9172-4d6c-9b10-74cb51d57900" providerId="ADAL" clId="{D0AB6D66-AEA5-4CDD-B91E-16D6003F50CC}" dt="2022-06-01T00:02:45.697" v="1112"/>
          <ac:spMkLst>
            <pc:docMk/>
            <pc:sldMk cId="3622100148" sldId="345"/>
            <ac:spMk id="2" creationId="{7C56CA9F-3A68-4503-BFB0-4C1FEBF5AA7F}"/>
          </ac:spMkLst>
        </pc:spChg>
        <pc:spChg chg="mod">
          <ac:chgData name="강환수" userId="f1cac8d9-9172-4d6c-9b10-74cb51d57900" providerId="ADAL" clId="{D0AB6D66-AEA5-4CDD-B91E-16D6003F50CC}" dt="2022-06-01T00:03:14.484" v="1140" actId="6549"/>
          <ac:spMkLst>
            <pc:docMk/>
            <pc:sldMk cId="3622100148" sldId="345"/>
            <ac:spMk id="3" creationId="{5AE91C5A-5C0D-4180-8341-78B9F44D1322}"/>
          </ac:spMkLst>
        </pc:spChg>
      </pc:sldChg>
      <pc:sldChg chg="delSp modSp">
        <pc:chgData name="강환수" userId="f1cac8d9-9172-4d6c-9b10-74cb51d57900" providerId="ADAL" clId="{D0AB6D66-AEA5-4CDD-B91E-16D6003F50CC}" dt="2022-05-31T22:59:17.992" v="426"/>
        <pc:sldMkLst>
          <pc:docMk/>
          <pc:sldMk cId="1945799744" sldId="347"/>
        </pc:sldMkLst>
        <pc:spChg chg="mod">
          <ac:chgData name="강환수" userId="f1cac8d9-9172-4d6c-9b10-74cb51d57900" providerId="ADAL" clId="{D0AB6D66-AEA5-4CDD-B91E-16D6003F50CC}" dt="2022-05-31T22:57:59.690" v="387"/>
          <ac:spMkLst>
            <pc:docMk/>
            <pc:sldMk cId="1945799744" sldId="347"/>
            <ac:spMk id="3" creationId="{D70C0112-B76D-4F11-85BC-C15BDB223B41}"/>
          </ac:spMkLst>
        </pc:spChg>
        <pc:picChg chg="del mod">
          <ac:chgData name="강환수" userId="f1cac8d9-9172-4d6c-9b10-74cb51d57900" providerId="ADAL" clId="{D0AB6D66-AEA5-4CDD-B91E-16D6003F50CC}" dt="2022-05-31T22:59:17.992" v="426"/>
          <ac:picMkLst>
            <pc:docMk/>
            <pc:sldMk cId="1945799744" sldId="347"/>
            <ac:picMk id="1026" creationId="{864AEA33-FD01-44AA-A5BF-2DE723E011D6}"/>
          </ac:picMkLst>
        </pc:picChg>
      </pc:sldChg>
      <pc:sldChg chg="modSp">
        <pc:chgData name="강환수" userId="f1cac8d9-9172-4d6c-9b10-74cb51d57900" providerId="ADAL" clId="{D0AB6D66-AEA5-4CDD-B91E-16D6003F50CC}" dt="2022-05-31T22:29:27.572" v="65" actId="20577"/>
        <pc:sldMkLst>
          <pc:docMk/>
          <pc:sldMk cId="966251484" sldId="348"/>
        </pc:sldMkLst>
        <pc:spChg chg="mod">
          <ac:chgData name="강환수" userId="f1cac8d9-9172-4d6c-9b10-74cb51d57900" providerId="ADAL" clId="{D0AB6D66-AEA5-4CDD-B91E-16D6003F50CC}" dt="2022-05-31T22:29:27.572" v="65" actId="20577"/>
          <ac:spMkLst>
            <pc:docMk/>
            <pc:sldMk cId="966251484" sldId="348"/>
            <ac:spMk id="3" creationId="{61771E17-EF2A-4E7E-A893-35FC09BE07E3}"/>
          </ac:spMkLst>
        </pc:spChg>
      </pc:sldChg>
      <pc:sldChg chg="modSp">
        <pc:chgData name="강환수" userId="f1cac8d9-9172-4d6c-9b10-74cb51d57900" providerId="ADAL" clId="{D0AB6D66-AEA5-4CDD-B91E-16D6003F50CC}" dt="2022-05-31T22:26:32.986" v="44" actId="6549"/>
        <pc:sldMkLst>
          <pc:docMk/>
          <pc:sldMk cId="2076152086" sldId="349"/>
        </pc:sldMkLst>
        <pc:spChg chg="mod">
          <ac:chgData name="강환수" userId="f1cac8d9-9172-4d6c-9b10-74cb51d57900" providerId="ADAL" clId="{D0AB6D66-AEA5-4CDD-B91E-16D6003F50CC}" dt="2022-05-31T22:26:32.986" v="44" actId="6549"/>
          <ac:spMkLst>
            <pc:docMk/>
            <pc:sldMk cId="2076152086" sldId="349"/>
            <ac:spMk id="3" creationId="{9ECA7D28-B721-432E-BF98-0516D3D3ED1D}"/>
          </ac:spMkLst>
        </pc:spChg>
      </pc:sldChg>
      <pc:sldChg chg="addSp modSp">
        <pc:chgData name="강환수" userId="f1cac8d9-9172-4d6c-9b10-74cb51d57900" providerId="ADAL" clId="{D0AB6D66-AEA5-4CDD-B91E-16D6003F50CC}" dt="2022-05-31T22:59:22.673" v="429" actId="1076"/>
        <pc:sldMkLst>
          <pc:docMk/>
          <pc:sldMk cId="1437183709" sldId="351"/>
        </pc:sldMkLst>
        <pc:spChg chg="mod">
          <ac:chgData name="강환수" userId="f1cac8d9-9172-4d6c-9b10-74cb51d57900" providerId="ADAL" clId="{D0AB6D66-AEA5-4CDD-B91E-16D6003F50CC}" dt="2022-05-31T22:58:43.638" v="418"/>
          <ac:spMkLst>
            <pc:docMk/>
            <pc:sldMk cId="1437183709" sldId="351"/>
            <ac:spMk id="2" creationId="{48E98C08-0B00-42CE-8B5A-142BA8B8476E}"/>
          </ac:spMkLst>
        </pc:spChg>
        <pc:spChg chg="mod">
          <ac:chgData name="강환수" userId="f1cac8d9-9172-4d6c-9b10-74cb51d57900" providerId="ADAL" clId="{D0AB6D66-AEA5-4CDD-B91E-16D6003F50CC}" dt="2022-05-31T22:59:01.728" v="425"/>
          <ac:spMkLst>
            <pc:docMk/>
            <pc:sldMk cId="1437183709" sldId="351"/>
            <ac:spMk id="3" creationId="{C93EEE52-0176-4137-9D86-720034A26B18}"/>
          </ac:spMkLst>
        </pc:spChg>
        <pc:picChg chg="add mod">
          <ac:chgData name="강환수" userId="f1cac8d9-9172-4d6c-9b10-74cb51d57900" providerId="ADAL" clId="{D0AB6D66-AEA5-4CDD-B91E-16D6003F50CC}" dt="2022-05-31T22:59:22.673" v="429" actId="1076"/>
          <ac:picMkLst>
            <pc:docMk/>
            <pc:sldMk cId="1437183709" sldId="351"/>
            <ac:picMk id="4" creationId="{AEBE4668-9229-4564-89A7-9F877D58E206}"/>
          </ac:picMkLst>
        </pc:picChg>
      </pc:sldChg>
      <pc:sldChg chg="addSp modSp">
        <pc:chgData name="강환수" userId="f1cac8d9-9172-4d6c-9b10-74cb51d57900" providerId="ADAL" clId="{D0AB6D66-AEA5-4CDD-B91E-16D6003F50CC}" dt="2022-05-31T23:11:46.566" v="599" actId="6549"/>
        <pc:sldMkLst>
          <pc:docMk/>
          <pc:sldMk cId="3555876398" sldId="352"/>
        </pc:sldMkLst>
        <pc:spChg chg="mod">
          <ac:chgData name="강환수" userId="f1cac8d9-9172-4d6c-9b10-74cb51d57900" providerId="ADAL" clId="{D0AB6D66-AEA5-4CDD-B91E-16D6003F50CC}" dt="2022-05-31T23:07:20.660" v="448"/>
          <ac:spMkLst>
            <pc:docMk/>
            <pc:sldMk cId="3555876398" sldId="352"/>
            <ac:spMk id="2" creationId="{3DD05B4E-AEBE-4CC8-857A-6C048B561568}"/>
          </ac:spMkLst>
        </pc:spChg>
        <pc:spChg chg="mod">
          <ac:chgData name="강환수" userId="f1cac8d9-9172-4d6c-9b10-74cb51d57900" providerId="ADAL" clId="{D0AB6D66-AEA5-4CDD-B91E-16D6003F50CC}" dt="2022-05-31T23:11:46.566" v="599" actId="6549"/>
          <ac:spMkLst>
            <pc:docMk/>
            <pc:sldMk cId="3555876398" sldId="352"/>
            <ac:spMk id="3" creationId="{F901139C-C11B-4D74-B1B0-212EE6A4304F}"/>
          </ac:spMkLst>
        </pc:spChg>
        <pc:spChg chg="add mod">
          <ac:chgData name="강환수" userId="f1cac8d9-9172-4d6c-9b10-74cb51d57900" providerId="ADAL" clId="{D0AB6D66-AEA5-4CDD-B91E-16D6003F50CC}" dt="2022-05-31T23:11:37.666" v="581" actId="1035"/>
          <ac:spMkLst>
            <pc:docMk/>
            <pc:sldMk cId="3555876398" sldId="352"/>
            <ac:spMk id="5" creationId="{B3232E07-31E5-46A4-9F80-E520452B9247}"/>
          </ac:spMkLst>
        </pc:spChg>
        <pc:picChg chg="add mod">
          <ac:chgData name="강환수" userId="f1cac8d9-9172-4d6c-9b10-74cb51d57900" providerId="ADAL" clId="{D0AB6D66-AEA5-4CDD-B91E-16D6003F50CC}" dt="2022-05-31T23:11:37.666" v="581" actId="1035"/>
          <ac:picMkLst>
            <pc:docMk/>
            <pc:sldMk cId="3555876398" sldId="352"/>
            <ac:picMk id="4" creationId="{35A13EFD-E3A4-471C-A301-2CB463D30E38}"/>
          </ac:picMkLst>
        </pc:picChg>
      </pc:sldChg>
      <pc:sldChg chg="addSp modSp add">
        <pc:chgData name="강환수" userId="f1cac8d9-9172-4d6c-9b10-74cb51d57900" providerId="ADAL" clId="{D0AB6D66-AEA5-4CDD-B91E-16D6003F50CC}" dt="2022-05-31T22:34:30.697" v="121" actId="1035"/>
        <pc:sldMkLst>
          <pc:docMk/>
          <pc:sldMk cId="483268821" sldId="353"/>
        </pc:sldMkLst>
        <pc:spChg chg="mod">
          <ac:chgData name="강환수" userId="f1cac8d9-9172-4d6c-9b10-74cb51d57900" providerId="ADAL" clId="{D0AB6D66-AEA5-4CDD-B91E-16D6003F50CC}" dt="2022-05-31T22:31:47.630" v="84"/>
          <ac:spMkLst>
            <pc:docMk/>
            <pc:sldMk cId="483268821" sldId="353"/>
            <ac:spMk id="2" creationId="{B64B27E2-5FBD-4A54-ACE9-ED8DA90ADFD1}"/>
          </ac:spMkLst>
        </pc:spChg>
        <pc:picChg chg="add mod">
          <ac:chgData name="강환수" userId="f1cac8d9-9172-4d6c-9b10-74cb51d57900" providerId="ADAL" clId="{D0AB6D66-AEA5-4CDD-B91E-16D6003F50CC}" dt="2022-05-31T22:34:30.697" v="121" actId="1035"/>
          <ac:picMkLst>
            <pc:docMk/>
            <pc:sldMk cId="483268821" sldId="353"/>
            <ac:picMk id="4" creationId="{EE748E7F-679A-4E98-83D8-0FBA2555D1F2}"/>
          </ac:picMkLst>
        </pc:picChg>
        <pc:picChg chg="add mod">
          <ac:chgData name="강환수" userId="f1cac8d9-9172-4d6c-9b10-74cb51d57900" providerId="ADAL" clId="{D0AB6D66-AEA5-4CDD-B91E-16D6003F50CC}" dt="2022-05-31T22:34:27.640" v="117" actId="1076"/>
          <ac:picMkLst>
            <pc:docMk/>
            <pc:sldMk cId="483268821" sldId="353"/>
            <ac:picMk id="5" creationId="{67BC69EB-3C0C-40BC-9411-ACA241B6F9A1}"/>
          </ac:picMkLst>
        </pc:picChg>
      </pc:sldChg>
      <pc:sldChg chg="addSp modSp add ord">
        <pc:chgData name="강환수" userId="f1cac8d9-9172-4d6c-9b10-74cb51d57900" providerId="ADAL" clId="{D0AB6D66-AEA5-4CDD-B91E-16D6003F50CC}" dt="2022-05-31T22:46:16.794" v="231" actId="1076"/>
        <pc:sldMkLst>
          <pc:docMk/>
          <pc:sldMk cId="3594972835" sldId="355"/>
        </pc:sldMkLst>
        <pc:spChg chg="mod">
          <ac:chgData name="강환수" userId="f1cac8d9-9172-4d6c-9b10-74cb51d57900" providerId="ADAL" clId="{D0AB6D66-AEA5-4CDD-B91E-16D6003F50CC}" dt="2022-05-31T22:43:54.904" v="196"/>
          <ac:spMkLst>
            <pc:docMk/>
            <pc:sldMk cId="3594972835" sldId="355"/>
            <ac:spMk id="2" creationId="{B25FDAD1-5019-44FD-938C-49534E8412E8}"/>
          </ac:spMkLst>
        </pc:spChg>
        <pc:spChg chg="mod">
          <ac:chgData name="강환수" userId="f1cac8d9-9172-4d6c-9b10-74cb51d57900" providerId="ADAL" clId="{D0AB6D66-AEA5-4CDD-B91E-16D6003F50CC}" dt="2022-05-31T22:45:23.106" v="221"/>
          <ac:spMkLst>
            <pc:docMk/>
            <pc:sldMk cId="3594972835" sldId="355"/>
            <ac:spMk id="3" creationId="{E544B191-3319-4BF8-9180-F745F7F30F04}"/>
          </ac:spMkLst>
        </pc:spChg>
        <pc:picChg chg="add mod">
          <ac:chgData name="강환수" userId="f1cac8d9-9172-4d6c-9b10-74cb51d57900" providerId="ADAL" clId="{D0AB6D66-AEA5-4CDD-B91E-16D6003F50CC}" dt="2022-05-31T22:46:10.051" v="228" actId="1076"/>
          <ac:picMkLst>
            <pc:docMk/>
            <pc:sldMk cId="3594972835" sldId="355"/>
            <ac:picMk id="4" creationId="{8E2A129F-2CFE-48B6-BC70-2C010A8BB9AC}"/>
          </ac:picMkLst>
        </pc:picChg>
        <pc:picChg chg="add mod">
          <ac:chgData name="강환수" userId="f1cac8d9-9172-4d6c-9b10-74cb51d57900" providerId="ADAL" clId="{D0AB6D66-AEA5-4CDD-B91E-16D6003F50CC}" dt="2022-05-31T22:46:16.794" v="231" actId="1076"/>
          <ac:picMkLst>
            <pc:docMk/>
            <pc:sldMk cId="3594972835" sldId="355"/>
            <ac:picMk id="5" creationId="{5A58871A-0552-4A3E-BF7D-DE47106DA43D}"/>
          </ac:picMkLst>
        </pc:picChg>
      </pc:sldChg>
      <pc:sldChg chg="addSp modSp add">
        <pc:chgData name="강환수" userId="f1cac8d9-9172-4d6c-9b10-74cb51d57900" providerId="ADAL" clId="{D0AB6D66-AEA5-4CDD-B91E-16D6003F50CC}" dt="2022-06-02T03:41:20.391" v="1280" actId="6549"/>
        <pc:sldMkLst>
          <pc:docMk/>
          <pc:sldMk cId="2550894059" sldId="356"/>
        </pc:sldMkLst>
        <pc:spChg chg="mod">
          <ac:chgData name="강환수" userId="f1cac8d9-9172-4d6c-9b10-74cb51d57900" providerId="ADAL" clId="{D0AB6D66-AEA5-4CDD-B91E-16D6003F50CC}" dt="2022-06-02T03:41:20.391" v="1280" actId="6549"/>
          <ac:spMkLst>
            <pc:docMk/>
            <pc:sldMk cId="2550894059" sldId="356"/>
            <ac:spMk id="2" creationId="{EA317AE7-B998-4230-AE0E-F3519FD19A5A}"/>
          </ac:spMkLst>
        </pc:spChg>
        <pc:picChg chg="add mod">
          <ac:chgData name="강환수" userId="f1cac8d9-9172-4d6c-9b10-74cb51d57900" providerId="ADAL" clId="{D0AB6D66-AEA5-4CDD-B91E-16D6003F50CC}" dt="2022-05-31T22:47:50.675" v="241" actId="1076"/>
          <ac:picMkLst>
            <pc:docMk/>
            <pc:sldMk cId="2550894059" sldId="356"/>
            <ac:picMk id="4" creationId="{9DF489A9-D3BB-4CE8-9C9B-6A4F911D54BE}"/>
          </ac:picMkLst>
        </pc:picChg>
        <pc:picChg chg="add mod">
          <ac:chgData name="강환수" userId="f1cac8d9-9172-4d6c-9b10-74cb51d57900" providerId="ADAL" clId="{D0AB6D66-AEA5-4CDD-B91E-16D6003F50CC}" dt="2022-05-31T22:47:49.707" v="240" actId="1076"/>
          <ac:picMkLst>
            <pc:docMk/>
            <pc:sldMk cId="2550894059" sldId="356"/>
            <ac:picMk id="5" creationId="{7781A295-E5F5-48F4-A496-546D827B98CE}"/>
          </ac:picMkLst>
        </pc:picChg>
      </pc:sldChg>
      <pc:sldChg chg="modSp add">
        <pc:chgData name="강환수" userId="f1cac8d9-9172-4d6c-9b10-74cb51d57900" providerId="ADAL" clId="{D0AB6D66-AEA5-4CDD-B91E-16D6003F50CC}" dt="2022-06-02T03:41:53.174" v="1303" actId="6549"/>
        <pc:sldMkLst>
          <pc:docMk/>
          <pc:sldMk cId="3694664872" sldId="357"/>
        </pc:sldMkLst>
        <pc:spChg chg="mod">
          <ac:chgData name="강환수" userId="f1cac8d9-9172-4d6c-9b10-74cb51d57900" providerId="ADAL" clId="{D0AB6D66-AEA5-4CDD-B91E-16D6003F50CC}" dt="2022-05-31T22:48:45.375" v="330" actId="6549"/>
          <ac:spMkLst>
            <pc:docMk/>
            <pc:sldMk cId="3694664872" sldId="357"/>
            <ac:spMk id="2" creationId="{69A2265D-B815-4EF7-AC9C-FF8FA82326A7}"/>
          </ac:spMkLst>
        </pc:spChg>
        <pc:spChg chg="mod">
          <ac:chgData name="강환수" userId="f1cac8d9-9172-4d6c-9b10-74cb51d57900" providerId="ADAL" clId="{D0AB6D66-AEA5-4CDD-B91E-16D6003F50CC}" dt="2022-06-02T03:41:53.174" v="1303" actId="6549"/>
          <ac:spMkLst>
            <pc:docMk/>
            <pc:sldMk cId="3694664872" sldId="357"/>
            <ac:spMk id="3" creationId="{95510BD4-CADB-401A-B70B-29716B34E308}"/>
          </ac:spMkLst>
        </pc:spChg>
      </pc:sldChg>
      <pc:sldChg chg="addSp modSp add">
        <pc:chgData name="강환수" userId="f1cac8d9-9172-4d6c-9b10-74cb51d57900" providerId="ADAL" clId="{D0AB6D66-AEA5-4CDD-B91E-16D6003F50CC}" dt="2022-05-31T23:12:47.789" v="645" actId="1076"/>
        <pc:sldMkLst>
          <pc:docMk/>
          <pc:sldMk cId="1894265220" sldId="358"/>
        </pc:sldMkLst>
        <pc:spChg chg="mod">
          <ac:chgData name="강환수" userId="f1cac8d9-9172-4d6c-9b10-74cb51d57900" providerId="ADAL" clId="{D0AB6D66-AEA5-4CDD-B91E-16D6003F50CC}" dt="2022-05-31T23:12:07.251" v="638"/>
          <ac:spMkLst>
            <pc:docMk/>
            <pc:sldMk cId="1894265220" sldId="358"/>
            <ac:spMk id="2" creationId="{35F88403-509A-48E3-A62C-CBD3AD7AE71E}"/>
          </ac:spMkLst>
        </pc:spChg>
        <pc:picChg chg="add mod">
          <ac:chgData name="강환수" userId="f1cac8d9-9172-4d6c-9b10-74cb51d57900" providerId="ADAL" clId="{D0AB6D66-AEA5-4CDD-B91E-16D6003F50CC}" dt="2022-05-31T23:12:47.789" v="645" actId="1076"/>
          <ac:picMkLst>
            <pc:docMk/>
            <pc:sldMk cId="1894265220" sldId="358"/>
            <ac:picMk id="4" creationId="{B9643E63-5E1F-4951-B4A7-8605CCF37CB6}"/>
          </ac:picMkLst>
        </pc:picChg>
      </pc:sldChg>
      <pc:sldChg chg="addSp modSp add">
        <pc:chgData name="강환수" userId="f1cac8d9-9172-4d6c-9b10-74cb51d57900" providerId="ADAL" clId="{D0AB6D66-AEA5-4CDD-B91E-16D6003F50CC}" dt="2022-05-31T23:34:09.626" v="790" actId="1076"/>
        <pc:sldMkLst>
          <pc:docMk/>
          <pc:sldMk cId="1596445880" sldId="359"/>
        </pc:sldMkLst>
        <pc:picChg chg="add mod">
          <ac:chgData name="강환수" userId="f1cac8d9-9172-4d6c-9b10-74cb51d57900" providerId="ADAL" clId="{D0AB6D66-AEA5-4CDD-B91E-16D6003F50CC}" dt="2022-05-31T23:34:09.626" v="790" actId="1076"/>
          <ac:picMkLst>
            <pc:docMk/>
            <pc:sldMk cId="1596445880" sldId="359"/>
            <ac:picMk id="4" creationId="{4501D5E9-5B62-4BA8-965D-F9F52004D599}"/>
          </ac:picMkLst>
        </pc:picChg>
      </pc:sldChg>
      <pc:sldChg chg="addSp modSp add">
        <pc:chgData name="강환수" userId="f1cac8d9-9172-4d6c-9b10-74cb51d57900" providerId="ADAL" clId="{D0AB6D66-AEA5-4CDD-B91E-16D6003F50CC}" dt="2022-05-31T23:38:25.898" v="888" actId="1076"/>
        <pc:sldMkLst>
          <pc:docMk/>
          <pc:sldMk cId="996635924" sldId="360"/>
        </pc:sldMkLst>
        <pc:spChg chg="mod">
          <ac:chgData name="강환수" userId="f1cac8d9-9172-4d6c-9b10-74cb51d57900" providerId="ADAL" clId="{D0AB6D66-AEA5-4CDD-B91E-16D6003F50CC}" dt="2022-05-31T23:38:15.009" v="882" actId="6549"/>
          <ac:spMkLst>
            <pc:docMk/>
            <pc:sldMk cId="996635924" sldId="360"/>
            <ac:spMk id="2" creationId="{D0F1AF2F-CF7A-4808-8408-DE3835585790}"/>
          </ac:spMkLst>
        </pc:spChg>
        <pc:picChg chg="add mod">
          <ac:chgData name="강환수" userId="f1cac8d9-9172-4d6c-9b10-74cb51d57900" providerId="ADAL" clId="{D0AB6D66-AEA5-4CDD-B91E-16D6003F50CC}" dt="2022-05-31T23:38:25.898" v="888" actId="1076"/>
          <ac:picMkLst>
            <pc:docMk/>
            <pc:sldMk cId="996635924" sldId="360"/>
            <ac:picMk id="4" creationId="{E8F636C5-5D76-41E1-AC26-D04CB2AB4ECF}"/>
          </ac:picMkLst>
        </pc:picChg>
      </pc:sldChg>
      <pc:sldChg chg="addSp modSp add">
        <pc:chgData name="강환수" userId="f1cac8d9-9172-4d6c-9b10-74cb51d57900" providerId="ADAL" clId="{D0AB6D66-AEA5-4CDD-B91E-16D6003F50CC}" dt="2022-05-31T23:52:53.144" v="980" actId="1076"/>
        <pc:sldMkLst>
          <pc:docMk/>
          <pc:sldMk cId="745783345" sldId="361"/>
        </pc:sldMkLst>
        <pc:spChg chg="mod">
          <ac:chgData name="강환수" userId="f1cac8d9-9172-4d6c-9b10-74cb51d57900" providerId="ADAL" clId="{D0AB6D66-AEA5-4CDD-B91E-16D6003F50CC}" dt="2022-05-31T23:52:29.549" v="920"/>
          <ac:spMkLst>
            <pc:docMk/>
            <pc:sldMk cId="745783345" sldId="361"/>
            <ac:spMk id="2" creationId="{F389AE31-C986-4470-B477-AA1DDCADE0B3}"/>
          </ac:spMkLst>
        </pc:spChg>
        <pc:spChg chg="mod">
          <ac:chgData name="강환수" userId="f1cac8d9-9172-4d6c-9b10-74cb51d57900" providerId="ADAL" clId="{D0AB6D66-AEA5-4CDD-B91E-16D6003F50CC}" dt="2022-05-31T23:52:45.638" v="975" actId="6549"/>
          <ac:spMkLst>
            <pc:docMk/>
            <pc:sldMk cId="745783345" sldId="361"/>
            <ac:spMk id="3" creationId="{E652E15A-2A4C-490A-A5B2-87B867DE6D5A}"/>
          </ac:spMkLst>
        </pc:spChg>
        <pc:picChg chg="add mod">
          <ac:chgData name="강환수" userId="f1cac8d9-9172-4d6c-9b10-74cb51d57900" providerId="ADAL" clId="{D0AB6D66-AEA5-4CDD-B91E-16D6003F50CC}" dt="2022-05-31T23:52:53.144" v="980" actId="1076"/>
          <ac:picMkLst>
            <pc:docMk/>
            <pc:sldMk cId="745783345" sldId="361"/>
            <ac:picMk id="4" creationId="{8ACCAC65-F206-4670-A6FD-6BD771170D2F}"/>
          </ac:picMkLst>
        </pc:picChg>
      </pc:sldChg>
      <pc:sldChg chg="addSp modSp add">
        <pc:chgData name="강환수" userId="f1cac8d9-9172-4d6c-9b10-74cb51d57900" providerId="ADAL" clId="{D0AB6D66-AEA5-4CDD-B91E-16D6003F50CC}" dt="2022-06-01T00:11:03.267" v="1207" actId="14100"/>
        <pc:sldMkLst>
          <pc:docMk/>
          <pc:sldMk cId="420067261" sldId="362"/>
        </pc:sldMkLst>
        <pc:spChg chg="mod">
          <ac:chgData name="강환수" userId="f1cac8d9-9172-4d6c-9b10-74cb51d57900" providerId="ADAL" clId="{D0AB6D66-AEA5-4CDD-B91E-16D6003F50CC}" dt="2022-06-01T00:10:39.182" v="1197" actId="6549"/>
          <ac:spMkLst>
            <pc:docMk/>
            <pc:sldMk cId="420067261" sldId="362"/>
            <ac:spMk id="2" creationId="{C6FEE66B-5E52-4F0E-9D50-51CA1B831636}"/>
          </ac:spMkLst>
        </pc:spChg>
        <pc:spChg chg="mod">
          <ac:chgData name="강환수" userId="f1cac8d9-9172-4d6c-9b10-74cb51d57900" providerId="ADAL" clId="{D0AB6D66-AEA5-4CDD-B91E-16D6003F50CC}" dt="2022-06-01T00:10:25.553" v="1151"/>
          <ac:spMkLst>
            <pc:docMk/>
            <pc:sldMk cId="420067261" sldId="362"/>
            <ac:spMk id="3" creationId="{5342F2F1-DFDF-4045-A8C5-BE83475ADBC3}"/>
          </ac:spMkLst>
        </pc:spChg>
        <pc:spChg chg="add mod">
          <ac:chgData name="강환수" userId="f1cac8d9-9172-4d6c-9b10-74cb51d57900" providerId="ADAL" clId="{D0AB6D66-AEA5-4CDD-B91E-16D6003F50CC}" dt="2022-06-01T00:11:03.267" v="1207" actId="14100"/>
          <ac:spMkLst>
            <pc:docMk/>
            <pc:sldMk cId="420067261" sldId="362"/>
            <ac:spMk id="5" creationId="{934D5122-F67A-4632-866B-855D793C054D}"/>
          </ac:spMkLst>
        </pc:spChg>
        <pc:picChg chg="add mod">
          <ac:chgData name="강환수" userId="f1cac8d9-9172-4d6c-9b10-74cb51d57900" providerId="ADAL" clId="{D0AB6D66-AEA5-4CDD-B91E-16D6003F50CC}" dt="2022-06-01T00:10:43.429" v="1204" actId="1036"/>
          <ac:picMkLst>
            <pc:docMk/>
            <pc:sldMk cId="420067261" sldId="362"/>
            <ac:picMk id="4" creationId="{3B1A3539-89A6-4103-BEB4-81ABDEE1B669}"/>
          </ac:picMkLst>
        </pc:picChg>
      </pc:sldChg>
      <pc:sldChg chg="addSp modSp add">
        <pc:chgData name="강환수" userId="f1cac8d9-9172-4d6c-9b10-74cb51d57900" providerId="ADAL" clId="{D0AB6D66-AEA5-4CDD-B91E-16D6003F50CC}" dt="2022-06-01T00:11:58.961" v="1250"/>
        <pc:sldMkLst>
          <pc:docMk/>
          <pc:sldMk cId="291750720" sldId="363"/>
        </pc:sldMkLst>
        <pc:spChg chg="mod">
          <ac:chgData name="강환수" userId="f1cac8d9-9172-4d6c-9b10-74cb51d57900" providerId="ADAL" clId="{D0AB6D66-AEA5-4CDD-B91E-16D6003F50CC}" dt="2022-06-01T00:11:58.961" v="1250"/>
          <ac:spMkLst>
            <pc:docMk/>
            <pc:sldMk cId="291750720" sldId="363"/>
            <ac:spMk id="2" creationId="{1DE7BEE2-9524-4F66-B585-E05EEC94EF02}"/>
          </ac:spMkLst>
        </pc:spChg>
        <pc:picChg chg="add mod">
          <ac:chgData name="강환수" userId="f1cac8d9-9172-4d6c-9b10-74cb51d57900" providerId="ADAL" clId="{D0AB6D66-AEA5-4CDD-B91E-16D6003F50CC}" dt="2022-06-01T00:11:16.952" v="1209" actId="1076"/>
          <ac:picMkLst>
            <pc:docMk/>
            <pc:sldMk cId="291750720" sldId="363"/>
            <ac:picMk id="4" creationId="{FCEC450E-D841-4969-99BA-C8938BB7D31D}"/>
          </ac:picMkLst>
        </pc:picChg>
      </pc:sldChg>
      <pc:sldChg chg="addSp modSp add">
        <pc:chgData name="강환수" userId="f1cac8d9-9172-4d6c-9b10-74cb51d57900" providerId="ADAL" clId="{D0AB6D66-AEA5-4CDD-B91E-16D6003F50CC}" dt="2022-06-01T00:03:51.012" v="1150" actId="1076"/>
        <pc:sldMkLst>
          <pc:docMk/>
          <pc:sldMk cId="873728164" sldId="364"/>
        </pc:sldMkLst>
        <pc:spChg chg="mod">
          <ac:chgData name="강환수" userId="f1cac8d9-9172-4d6c-9b10-74cb51d57900" providerId="ADAL" clId="{D0AB6D66-AEA5-4CDD-B91E-16D6003F50CC}" dt="2022-06-01T00:02:21.710" v="1038" actId="6549"/>
          <ac:spMkLst>
            <pc:docMk/>
            <pc:sldMk cId="873728164" sldId="364"/>
            <ac:spMk id="2" creationId="{03A65CC0-F8A1-4D48-8EA8-898EE1B530B9}"/>
          </ac:spMkLst>
        </pc:spChg>
        <pc:picChg chg="add mod">
          <ac:chgData name="강환수" userId="f1cac8d9-9172-4d6c-9b10-74cb51d57900" providerId="ADAL" clId="{D0AB6D66-AEA5-4CDD-B91E-16D6003F50CC}" dt="2022-06-01T00:03:51.012" v="1150" actId="1076"/>
          <ac:picMkLst>
            <pc:docMk/>
            <pc:sldMk cId="873728164" sldId="364"/>
            <ac:picMk id="4" creationId="{2C16AB54-F34A-45EF-8247-69313E27B298}"/>
          </ac:picMkLst>
        </pc:picChg>
      </pc:sld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</pc:docChg>
  </pc:docChgLst>
  <pc:docChgLst>
    <pc:chgData name="강환수" userId="f1cac8d9-9172-4d6c-9b10-74cb51d57900" providerId="ADAL" clId="{FDBCC138-33F9-4CD9-B98C-CEA954780593}"/>
    <pc:docChg chg="custSel modSld">
      <pc:chgData name="강환수" userId="f1cac8d9-9172-4d6c-9b10-74cb51d57900" providerId="ADAL" clId="{FDBCC138-33F9-4CD9-B98C-CEA954780593}" dt="2022-05-31T22:09:01.508" v="60" actId="6549"/>
      <pc:docMkLst>
        <pc:docMk/>
      </pc:docMkLst>
      <pc:sldChg chg="modSp">
        <pc:chgData name="강환수" userId="f1cac8d9-9172-4d6c-9b10-74cb51d57900" providerId="ADAL" clId="{FDBCC138-33F9-4CD9-B98C-CEA954780593}" dt="2022-05-31T22:09:01.508" v="60" actId="6549"/>
        <pc:sldMkLst>
          <pc:docMk/>
          <pc:sldMk cId="2423039879" sldId="346"/>
        </pc:sldMkLst>
        <pc:spChg chg="mod">
          <ac:chgData name="강환수" userId="f1cac8d9-9172-4d6c-9b10-74cb51d57900" providerId="ADAL" clId="{FDBCC138-33F9-4CD9-B98C-CEA954780593}" dt="2022-05-31T22:09:01.508" v="60" actId="6549"/>
          <ac:spMkLst>
            <pc:docMk/>
            <pc:sldMk cId="2423039879" sldId="346"/>
            <ac:spMk id="3" creationId="{21BEF285-8B6F-481C-96E3-F5F2D5ACB5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A6210-3141-4C19-B16A-9381998AD7C5}"/>
              </a:ext>
            </a:extLst>
          </p:cNvPr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1116335"/>
            <a:ext cx="52373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이슈를 활용한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프로젝트 수행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1613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endParaRPr lang="en-US" altLang="ko-KR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for pull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request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2022.03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E7858-7D00-424C-A9A6-C0D50F5C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레이블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1D799-A19B-4EAA-B638-25191D90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1355C-48A0-428F-81F9-0DD2A1A8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0" y="1292432"/>
            <a:ext cx="6480720" cy="54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27E2-5FBD-4A54-ACE9-ED8DA90AD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레이블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51C29-CCD2-424C-96CE-AD782977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48E7F-679A-4E98-83D8-0FBA2555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74" y="4140671"/>
            <a:ext cx="8443044" cy="1993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BC69EB-3C0C-40BC-9411-ACA241B6F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90" y="1751926"/>
            <a:ext cx="8155012" cy="19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C9C4-68DA-42C8-A9FC-AE00C858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마일스톤 개념 및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C0112-B76D-4F11-85BC-C15BDB22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Milestones </a:t>
            </a:r>
            <a:r>
              <a:rPr lang="ko-KR" altLang="en-US" dirty="0"/>
              <a:t>마일스톤</a:t>
            </a:r>
            <a:r>
              <a:rPr lang="en-US" altLang="ko-KR" dirty="0"/>
              <a:t>, </a:t>
            </a:r>
            <a:r>
              <a:rPr lang="ko-KR" altLang="en-US" dirty="0"/>
              <a:t>이정표</a:t>
            </a:r>
            <a:endParaRPr lang="en-US" altLang="ko-KR" dirty="0"/>
          </a:p>
          <a:p>
            <a:pPr lvl="1"/>
            <a:r>
              <a:rPr lang="ko-KR" altLang="en-US" dirty="0"/>
              <a:t>연결된 이슈와 </a:t>
            </a:r>
            <a:r>
              <a:rPr lang="en-US" altLang="ko-KR" dirty="0"/>
              <a:t>PR</a:t>
            </a:r>
            <a:r>
              <a:rPr lang="ko-KR" altLang="en-US" dirty="0"/>
              <a:t>에 대한 상황을 알려 줌</a:t>
            </a:r>
            <a:endParaRPr lang="en-US" altLang="ko-KR" dirty="0"/>
          </a:p>
          <a:p>
            <a:pPr lvl="1"/>
            <a:r>
              <a:rPr lang="ko-KR" altLang="en-US" dirty="0"/>
              <a:t>이슈를 생성할 때 마일스톤을 연결할 수 있는데 이 때 최대 단 한 개의 마일스톤과 연결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마감 기한이 있는 이정표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79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98C08-0B00-42CE-8B5A-142BA8B84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마일스톤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EE52-0176-4137-9D86-720034A2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044327"/>
            <a:ext cx="9865096" cy="5832648"/>
          </a:xfrm>
        </p:spPr>
        <p:txBody>
          <a:bodyPr/>
          <a:lstStyle/>
          <a:p>
            <a:r>
              <a:rPr lang="ko-KR" altLang="en-US" dirty="0"/>
              <a:t>프로젝트 개요</a:t>
            </a:r>
            <a:r>
              <a:rPr lang="en-US" altLang="ko-KR" dirty="0"/>
              <a:t>, </a:t>
            </a:r>
            <a:r>
              <a:rPr lang="ko-KR" altLang="en-US" dirty="0"/>
              <a:t>관련 팀 및 예상 기한과 같은 정보를 포함할 수 있는 이정표에 대한 사용자 제공 설명</a:t>
            </a:r>
          </a:p>
          <a:p>
            <a:pPr lvl="1"/>
            <a:r>
              <a:rPr lang="ko-KR" altLang="en-US" dirty="0"/>
              <a:t>이정표의 기한</a:t>
            </a:r>
          </a:p>
          <a:p>
            <a:pPr lvl="1"/>
            <a:r>
              <a:rPr lang="ko-KR" altLang="en-US" dirty="0"/>
              <a:t>이정표의 완료 비율</a:t>
            </a:r>
            <a:endParaRPr lang="en-US" altLang="ko-KR" dirty="0"/>
          </a:p>
          <a:p>
            <a:pPr lvl="2"/>
            <a:r>
              <a:rPr lang="ko-KR" altLang="en-US" dirty="0"/>
              <a:t>연결된 전체 이슈 중 </a:t>
            </a:r>
            <a:r>
              <a:rPr lang="en-US" altLang="ko-KR" dirty="0"/>
              <a:t>Complete </a:t>
            </a:r>
            <a:r>
              <a:rPr lang="ko-KR" altLang="en-US" dirty="0"/>
              <a:t>즉 </a:t>
            </a:r>
            <a:r>
              <a:rPr lang="en-US" altLang="ko-KR" dirty="0"/>
              <a:t>Closed</a:t>
            </a:r>
            <a:r>
              <a:rPr lang="ko-KR" altLang="en-US" dirty="0"/>
              <a:t>된 이슈의 비율을 보여주며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Open/Closed </a:t>
            </a:r>
            <a:r>
              <a:rPr lang="ko-KR" altLang="en-US" dirty="0"/>
              <a:t>된 이슈의 개수를 알려 줌</a:t>
            </a:r>
          </a:p>
          <a:p>
            <a:pPr lvl="1"/>
            <a:r>
              <a:rPr lang="ko-KR" altLang="en-US" dirty="0"/>
              <a:t>마일스톤과 관련된 공개 및 종료된 이슈 및 풀 </a:t>
            </a:r>
            <a:r>
              <a:rPr lang="ko-KR" altLang="en-US" dirty="0" err="1"/>
              <a:t>리퀘스트의</a:t>
            </a:r>
            <a:r>
              <a:rPr lang="ko-KR" altLang="en-US" dirty="0"/>
              <a:t> 수</a:t>
            </a:r>
          </a:p>
          <a:p>
            <a:pPr lvl="1"/>
            <a:r>
              <a:rPr lang="ko-KR" altLang="en-US" dirty="0"/>
              <a:t>마일스톤과 관련된 공개 및 종료 문제 및 풀 </a:t>
            </a:r>
            <a:r>
              <a:rPr lang="ko-KR" altLang="en-US" dirty="0" err="1"/>
              <a:t>리퀘스트</a:t>
            </a:r>
            <a:r>
              <a:rPr lang="ko-KR" altLang="en-US" dirty="0"/>
              <a:t> 목록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2" descr="milestone">
            <a:extLst>
              <a:ext uri="{FF2B5EF4-FFF2-40B4-BE49-F238E27FC236}">
                <a16:creationId xmlns:a16="http://schemas.microsoft.com/office/drawing/2014/main" id="{AEBE4668-9229-4564-89A7-9F877D58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2" y="4068663"/>
            <a:ext cx="9091116" cy="17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18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7DCF-7EBC-47D8-8578-A29763B84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issue | Milestones </a:t>
            </a:r>
            <a:r>
              <a:rPr lang="ko-KR" altLang="en-US" dirty="0"/>
              <a:t>클릭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CD9B4-2D23-41D3-A9D9-2774ADC1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4DC1B-086A-441E-AE23-0BA1055D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71" y="3773338"/>
            <a:ext cx="5178935" cy="36632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DE9E10-9582-41CD-B083-D648B2B7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418" y="1404367"/>
            <a:ext cx="6058842" cy="21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5B4E-AEBE-4CC8-857A-6C048B561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마일스톤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1139C-C11B-4D74-B1B0-212EE6A4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이슈 생성</a:t>
            </a:r>
            <a:r>
              <a:rPr lang="en-US" altLang="ko-KR" dirty="0"/>
              <a:t> </a:t>
            </a:r>
            <a:r>
              <a:rPr lang="ko-KR" altLang="en-US" dirty="0"/>
              <a:t>시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만든 이슈에 수정해 등록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13EFD-E3A4-471C-A301-2CB463D3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98" y="2340471"/>
            <a:ext cx="8433195" cy="22993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32E07-31E5-46A4-9F80-E520452B9247}"/>
              </a:ext>
            </a:extLst>
          </p:cNvPr>
          <p:cNvSpPr/>
          <p:nvPr/>
        </p:nvSpPr>
        <p:spPr>
          <a:xfrm>
            <a:off x="3434004" y="3636615"/>
            <a:ext cx="1552655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7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88403-509A-48E3-A62C-CBD3AD7AE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연결된 이슈의 종료 비율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4F434-1AED-474F-8DB1-F2C26951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43E63-5E1F-4951-B4A7-8605CCF3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92" y="1692399"/>
            <a:ext cx="8845416" cy="25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7854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1681" y="2613238"/>
            <a:ext cx="2005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프로젝트 보드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409368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563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7863-1B4A-4DA8-88BE-E62BDABA5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의 프로젝트 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E805D-AD77-430F-B748-230C5DD7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및 우선순위 관리를 돕는 도구</a:t>
            </a:r>
            <a:endParaRPr lang="en-US" altLang="ko-KR" dirty="0"/>
          </a:p>
          <a:p>
            <a:pPr lvl="1"/>
            <a:r>
              <a:rPr lang="ko-KR" altLang="en-US" dirty="0"/>
              <a:t>작업을 구성하고 우선 순위를 지정하는 데 도움</a:t>
            </a:r>
            <a:endParaRPr lang="en-US" altLang="ko-KR" dirty="0"/>
          </a:p>
          <a:p>
            <a:pPr lvl="1"/>
            <a:r>
              <a:rPr lang="ko-KR" altLang="en-US" dirty="0"/>
              <a:t>특정 기능 작업</a:t>
            </a:r>
            <a:r>
              <a:rPr lang="en-US" altLang="ko-KR" dirty="0"/>
              <a:t>, </a:t>
            </a:r>
            <a:r>
              <a:rPr lang="ko-KR" altLang="en-US" dirty="0"/>
              <a:t>포괄적인 로드맵 또는 릴리스 체크리스트를 위한 프로젝트 보드 생성</a:t>
            </a:r>
            <a:endParaRPr lang="en-US" altLang="ko-KR" dirty="0"/>
          </a:p>
          <a:p>
            <a:pPr lvl="1"/>
            <a:r>
              <a:rPr lang="ko-KR" altLang="en-US" dirty="0"/>
              <a:t>필요에 맞는 맞춤형 워크플로를 유연하게 생성</a:t>
            </a:r>
          </a:p>
        </p:txBody>
      </p:sp>
    </p:spTree>
    <p:extLst>
      <p:ext uri="{BB962C8B-B14F-4D97-AF65-F5344CB8AC3E}">
        <p14:creationId xmlns:p14="http://schemas.microsoft.com/office/powerpoint/2010/main" val="402088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4DAA-7F86-4E56-B704-055C547C3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D40C-BBA8-4104-85B3-788765E4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C67C7-A1E3-4740-8D33-6A305722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68" y="1692399"/>
            <a:ext cx="7434932" cy="48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30476" y="2330104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3609" y="3174950"/>
            <a:ext cx="2682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협업자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생성과 이슈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445617" y="3054817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280946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118E3-2905-4438-A3B9-091A24001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90B12-EB2F-437D-9B9A-78CF062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01D5E9-5B62-4BA8-965D-F9F52004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1132108"/>
            <a:ext cx="7850366" cy="55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1AF2F-CF7A-4808-8408-DE3835585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이슈에 프로젝트를 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0731-BC89-41CA-B0FF-1F07DAC6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636C5-5D76-41E1-AC26-D04CB2AB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4" y="1764407"/>
            <a:ext cx="8379923" cy="36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3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9AE31-C986-4470-B477-AA1DDCAD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새로운 이슈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2E15A-2A4C-490A-A5B2-87B867DE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적당한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CCAC65-F206-4670-A6FD-6BD77117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84" y="1836415"/>
            <a:ext cx="7146900" cy="47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8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EE66B-5E52-4F0E-9D50-51CA1B831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이슈에 프로젝트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2F2F1-DFDF-4045-A8C5-BE83475A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cards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A3539-89A6-4103-BEB4-81ABDEE1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4" y="1978800"/>
            <a:ext cx="9541272" cy="15858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4D5122-F67A-4632-866B-855D793C054D}"/>
              </a:ext>
            </a:extLst>
          </p:cNvPr>
          <p:cNvSpPr/>
          <p:nvPr/>
        </p:nvSpPr>
        <p:spPr>
          <a:xfrm>
            <a:off x="7873933" y="1978799"/>
            <a:ext cx="1145175" cy="5056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BEE2-9524-4F66-B585-E05EEC94E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이슈 선택</a:t>
            </a:r>
            <a:r>
              <a:rPr lang="en-US" altLang="ko-KR" dirty="0"/>
              <a:t>, </a:t>
            </a:r>
            <a:r>
              <a:rPr lang="ko-KR" altLang="en-US" dirty="0"/>
              <a:t>프로젝트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52A8C-653D-4ED8-9900-030EB4F3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C450E-D841-4969-99BA-C8938BB7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55" y="1476375"/>
            <a:ext cx="7533890" cy="52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6CA9F-3A68-4503-BFB0-4C1FEBF5A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이슈 프로젝트 진행상황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91C5A-5C0D-4180-8341-78B9F44D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 </a:t>
            </a:r>
            <a:r>
              <a:rPr lang="en-US" altLang="ko-KR" dirty="0"/>
              <a:t>&amp;</a:t>
            </a:r>
            <a:r>
              <a:rPr lang="ko-KR" altLang="en-US" dirty="0"/>
              <a:t> 드롭</a:t>
            </a:r>
          </a:p>
        </p:txBody>
      </p:sp>
    </p:spTree>
    <p:extLst>
      <p:ext uri="{BB962C8B-B14F-4D97-AF65-F5344CB8AC3E}">
        <p14:creationId xmlns:p14="http://schemas.microsoft.com/office/powerpoint/2010/main" val="362210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65CC0-F8A1-4D48-8EA8-898EE1B53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r>
              <a:rPr lang="en-US" altLang="ko-KR" dirty="0"/>
              <a:t> </a:t>
            </a:r>
            <a:r>
              <a:rPr lang="ko-KR" altLang="en-US" dirty="0"/>
              <a:t>닫기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99627-BAC1-4DE3-9CA2-F095B7D4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6AB54-F34A-45EF-8247-69313E27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6" y="1188343"/>
            <a:ext cx="758756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FDAD1-5019-44FD-938C-49534E841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B191-3319-4BF8-9180-F745F7F3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저장소의 </a:t>
            </a:r>
            <a:r>
              <a:rPr lang="en-US" altLang="ko-KR" dirty="0"/>
              <a:t>settings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2A129F-2CFE-48B6-BC70-2C010A8B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60" y="1116335"/>
            <a:ext cx="6921822" cy="1892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58871A-0552-4A3E-BF7D-DE47106D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60" y="3188878"/>
            <a:ext cx="6210796" cy="37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7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17AE7-B998-4230-AE0E-F3519FD19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en-US" altLang="ko-KR" dirty="0"/>
              <a:t> </a:t>
            </a:r>
            <a:r>
              <a:rPr lang="ko-KR" altLang="en-US" dirty="0"/>
              <a:t>추가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0E055-FED3-4D9B-AF52-0A98AF7C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489A9-D3BB-4CE8-9C9B-6A4F911D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89" y="1332359"/>
            <a:ext cx="4073822" cy="2541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81A295-E5F5-48F4-A496-546D827B9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64" y="4487260"/>
            <a:ext cx="6310659" cy="2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9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2265D-B815-4EF7-AC9C-FF8FA8232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10BD4-CADB-401A-B70B-29716B34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저장소 </a:t>
            </a:r>
            <a:r>
              <a:rPr lang="en-US" altLang="ko-KR" dirty="0" err="1"/>
              <a:t>mimip</a:t>
            </a:r>
            <a:r>
              <a:rPr lang="ko-KR" altLang="en-US" dirty="0"/>
              <a:t>에서 </a:t>
            </a:r>
            <a:r>
              <a:rPr lang="ko-KR" altLang="en-US" dirty="0" err="1"/>
              <a:t>협업자</a:t>
            </a:r>
            <a:r>
              <a:rPr lang="ko-KR" altLang="en-US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36946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E2F41-0460-422D-9EAA-9D5D99468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Issue</a:t>
            </a:r>
            <a:r>
              <a:rPr lang="ko-KR" altLang="en-US" dirty="0"/>
              <a:t>의 전체적인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EF285-8B6F-481C-96E3-F5F2D5AC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Issue </a:t>
            </a:r>
            <a:r>
              <a:rPr lang="ko-KR" altLang="en-US" dirty="0"/>
              <a:t>발급</a:t>
            </a:r>
          </a:p>
          <a:p>
            <a:r>
              <a:rPr lang="en-US" altLang="ko-KR" dirty="0"/>
              <a:t>2. Issue </a:t>
            </a:r>
            <a:r>
              <a:rPr lang="ko-KR" altLang="en-US" dirty="0"/>
              <a:t>작업</a:t>
            </a:r>
          </a:p>
          <a:p>
            <a:r>
              <a:rPr lang="en-US" altLang="ko-KR" dirty="0"/>
              <a:t>3. Pull Request &amp; Code Review</a:t>
            </a:r>
          </a:p>
          <a:p>
            <a:r>
              <a:rPr lang="en-US" altLang="ko-KR" dirty="0"/>
              <a:t>4. Issue </a:t>
            </a:r>
            <a:r>
              <a:rPr lang="ko-KR" altLang="en-US" dirty="0"/>
              <a:t>반영 </a:t>
            </a:r>
            <a:r>
              <a:rPr lang="en-US" altLang="ko-KR" dirty="0"/>
              <a:t>&amp; Close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ko-KR" altLang="en-US" dirty="0"/>
              <a:t>프로젝트 진행에서 수행해야 할 과제 위주로 문제 제기 </a:t>
            </a:r>
            <a:endParaRPr lang="en-US" altLang="ko-KR" dirty="0"/>
          </a:p>
          <a:p>
            <a:pPr lvl="2"/>
            <a:r>
              <a:rPr lang="ko-KR" altLang="en-US" dirty="0"/>
              <a:t>개발해야 할 기능이나 발생한 버그 등</a:t>
            </a:r>
            <a:endParaRPr lang="en-US" altLang="ko-KR" dirty="0"/>
          </a:p>
          <a:p>
            <a:pPr lvl="3"/>
            <a:r>
              <a:rPr lang="ko-KR" altLang="en-US" dirty="0"/>
              <a:t>보통은 수행해야할 목적을 바탕으로 제목을 작성하고 관련된 주제에 대해 라벨을 연결</a:t>
            </a:r>
            <a:endParaRPr lang="en-US" altLang="ko-KR" dirty="0"/>
          </a:p>
          <a:p>
            <a:pPr lvl="3"/>
            <a:r>
              <a:rPr lang="ko-KR" altLang="en-US" dirty="0"/>
              <a:t>라벨로 분리하여 가독성을 높이고 검색도 용이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03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6B4F1-ED93-48AD-9A6B-0AA5DD90F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이슈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8E910-F519-4F88-B1C4-1963368A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Repository</a:t>
            </a:r>
            <a:r>
              <a:rPr lang="ko-KR" altLang="en-US" dirty="0"/>
              <a:t>의 </a:t>
            </a:r>
            <a:r>
              <a:rPr lang="en-US" altLang="ko-KR" dirty="0"/>
              <a:t>Issue</a:t>
            </a:r>
            <a:r>
              <a:rPr lang="ko-KR" altLang="en-US" dirty="0"/>
              <a:t> 탭 </a:t>
            </a:r>
            <a:r>
              <a:rPr lang="en-US" altLang="ko-KR" dirty="0"/>
              <a:t>| New issue</a:t>
            </a:r>
          </a:p>
          <a:p>
            <a:pPr lvl="1"/>
            <a:r>
              <a:rPr lang="en-US" altLang="ko-KR" dirty="0"/>
              <a:t>Submit new issue</a:t>
            </a:r>
            <a:r>
              <a:rPr lang="ko-KR" altLang="en-US" dirty="0"/>
              <a:t>를 누르면 이슈가 등록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7145F-222C-46C6-897D-2924A1C4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08" y="1123415"/>
            <a:ext cx="4378846" cy="1549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983996-DE89-4C51-91E2-584B5957B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00" y="2876597"/>
            <a:ext cx="6288726" cy="44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0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35DD3-46A8-48E8-B098-432B18BCE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이슈 등록 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A7D28-B721-432E-BF98-0516D3D3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Title, Content</a:t>
            </a:r>
          </a:p>
          <a:p>
            <a:pPr lvl="1"/>
            <a:r>
              <a:rPr lang="ko-KR" altLang="en-US" dirty="0"/>
              <a:t>제목과 내용을 입력하는 부분입니다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Assignees: </a:t>
            </a:r>
            <a:r>
              <a:rPr lang="ko-KR" altLang="en-US" dirty="0"/>
              <a:t>해당 이슈의 담당자로 </a:t>
            </a:r>
            <a:r>
              <a:rPr lang="ko-KR" altLang="en-US" dirty="0" err="1"/>
              <a:t>여러명을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/>
              <a:t>해당 이슈 담당자 지정</a:t>
            </a:r>
            <a:endParaRPr lang="en-US" altLang="ko-KR" dirty="0"/>
          </a:p>
          <a:p>
            <a:pPr lvl="2"/>
            <a:r>
              <a:rPr lang="ko-KR" altLang="en-US" dirty="0"/>
              <a:t>만약 내가 이슈를 처리해야 한다면 </a:t>
            </a:r>
            <a:r>
              <a:rPr lang="en-US" altLang="ko-KR" dirty="0"/>
              <a:t>assign yourself</a:t>
            </a:r>
            <a:r>
              <a:rPr lang="ko-KR" altLang="en-US" dirty="0"/>
              <a:t>를 눌러서 나를 지정</a:t>
            </a:r>
            <a:endParaRPr lang="en-US" altLang="ko-KR" dirty="0"/>
          </a:p>
          <a:p>
            <a:r>
              <a:rPr lang="en-US" altLang="ko-KR" dirty="0"/>
              <a:t>Labels: </a:t>
            </a:r>
            <a:r>
              <a:rPr lang="ko-KR" altLang="en-US" dirty="0"/>
              <a:t>해당 이슈에 대한 </a:t>
            </a:r>
            <a:r>
              <a:rPr lang="ko-KR" altLang="en-US" dirty="0" err="1"/>
              <a:t>부과적인</a:t>
            </a:r>
            <a:r>
              <a:rPr lang="ko-KR" altLang="en-US" dirty="0"/>
              <a:t> 설명을 담당하며 여러 개를 지정</a:t>
            </a:r>
            <a:endParaRPr lang="en-US" altLang="ko-KR" dirty="0"/>
          </a:p>
          <a:p>
            <a:pPr lvl="1"/>
            <a:r>
              <a:rPr lang="ko-KR" altLang="en-US" dirty="0"/>
              <a:t>이슈에 </a:t>
            </a:r>
            <a:r>
              <a:rPr lang="en-US" altLang="ko-KR" dirty="0"/>
              <a:t>Label</a:t>
            </a:r>
            <a:r>
              <a:rPr lang="ko-KR" altLang="en-US" dirty="0"/>
              <a:t>을 달 수 있는 부분</a:t>
            </a:r>
            <a:r>
              <a:rPr lang="en-US" altLang="ko-KR" dirty="0"/>
              <a:t>, </a:t>
            </a:r>
            <a:r>
              <a:rPr lang="ko-KR" altLang="en-US" dirty="0"/>
              <a:t>이슈를 구분하기 가장 수월한 부분입니다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Feature, Bug, New Feature, Improvement </a:t>
            </a:r>
            <a:r>
              <a:rPr lang="ko-KR" altLang="en-US" dirty="0"/>
              <a:t>등 이슈를 구분할 수 있는 </a:t>
            </a:r>
            <a:r>
              <a:rPr lang="en-US" altLang="ko-KR" dirty="0"/>
              <a:t>Label</a:t>
            </a:r>
            <a:r>
              <a:rPr lang="ko-KR" altLang="en-US" dirty="0"/>
              <a:t>을 많이 생성해서 추가하면 좋습니다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Projects: </a:t>
            </a:r>
            <a:r>
              <a:rPr lang="ko-KR" altLang="en-US" dirty="0"/>
              <a:t>여러 프로젝트에 연결 가능</a:t>
            </a:r>
            <a:endParaRPr lang="en-US" altLang="ko-KR" dirty="0"/>
          </a:p>
          <a:p>
            <a:pPr lvl="1"/>
            <a:r>
              <a:rPr lang="ko-KR" altLang="en-US" dirty="0"/>
              <a:t>이 이슈를 </a:t>
            </a:r>
            <a:r>
              <a:rPr lang="en-US" altLang="ko-KR" dirty="0"/>
              <a:t>Project Board</a:t>
            </a:r>
            <a:r>
              <a:rPr lang="ko-KR" altLang="en-US" dirty="0"/>
              <a:t>에 등록하려면 선택하는 부분</a:t>
            </a:r>
            <a:endParaRPr lang="en-US" altLang="ko-KR" dirty="0"/>
          </a:p>
          <a:p>
            <a:r>
              <a:rPr lang="en-US" altLang="ko-KR" dirty="0"/>
              <a:t>Milestone: </a:t>
            </a:r>
            <a:r>
              <a:rPr lang="ko-KR" altLang="en-US" dirty="0"/>
              <a:t>단 하나의 </a:t>
            </a:r>
            <a:r>
              <a:rPr lang="ko-KR" altLang="en-US" dirty="0" err="1"/>
              <a:t>마일스톤과만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마일스톤을 지정할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이슈를 마일스톤에 추가하고 싶다면 선택할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Linked pull requests: </a:t>
            </a:r>
            <a:r>
              <a:rPr lang="ko-KR" altLang="en-US" dirty="0"/>
              <a:t>여러 </a:t>
            </a:r>
            <a:r>
              <a:rPr lang="ko-KR" altLang="en-US" dirty="0" err="1"/>
              <a:t>풀리퀘스트와</a:t>
            </a:r>
            <a:r>
              <a:rPr lang="ko-KR" altLang="en-US" dirty="0"/>
              <a:t> 연결</a:t>
            </a:r>
            <a:r>
              <a:rPr lang="en-US" altLang="ko-KR" dirty="0"/>
              <a:t>, </a:t>
            </a:r>
            <a:r>
              <a:rPr lang="ko-KR" altLang="en-US" dirty="0"/>
              <a:t>생성할 때에는 연결할 수 없음</a:t>
            </a:r>
            <a:endParaRPr lang="en-US" altLang="ko-KR" dirty="0"/>
          </a:p>
          <a:p>
            <a:pPr lvl="1"/>
            <a:r>
              <a:rPr lang="ko-KR" altLang="en-US" dirty="0"/>
              <a:t>생성 후에 이슈에서 연결하거나 </a:t>
            </a:r>
            <a:r>
              <a:rPr lang="en-US" altLang="ko-KR" dirty="0"/>
              <a:t>PR</a:t>
            </a:r>
            <a:r>
              <a:rPr lang="ko-KR" altLang="en-US" dirty="0"/>
              <a:t>에서 연결</a:t>
            </a:r>
            <a:endParaRPr lang="en-US" altLang="ko-KR" dirty="0"/>
          </a:p>
          <a:p>
            <a:pPr lvl="1"/>
            <a:r>
              <a:rPr lang="ko-KR" altLang="en-US" dirty="0"/>
              <a:t>연결된 </a:t>
            </a:r>
            <a:r>
              <a:rPr lang="en-US" altLang="ko-KR" dirty="0"/>
              <a:t>PR</a:t>
            </a:r>
            <a:r>
              <a:rPr lang="ko-KR" altLang="en-US" dirty="0"/>
              <a:t>이 병합되면 자동으로 해당 이슈는 </a:t>
            </a:r>
            <a:r>
              <a:rPr lang="en-US" altLang="ko-KR" dirty="0"/>
              <a:t>Close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52DB7A-F6DC-4DDC-A3AF-15CD52B0E3A2}"/>
              </a:ext>
            </a:extLst>
          </p:cNvPr>
          <p:cNvSpPr/>
          <p:nvPr/>
        </p:nvSpPr>
        <p:spPr>
          <a:xfrm>
            <a:off x="2250356" y="7084499"/>
            <a:ext cx="2466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https://yeonduing.tistory.com/42</a:t>
            </a:r>
          </a:p>
        </p:txBody>
      </p:sp>
    </p:spTree>
    <p:extLst>
      <p:ext uri="{BB962C8B-B14F-4D97-AF65-F5344CB8AC3E}">
        <p14:creationId xmlns:p14="http://schemas.microsoft.com/office/powerpoint/2010/main" val="207615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FFDFD-9673-4E4D-B518-95D35BDEB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레이블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71E17-EF2A-4E7E-A893-35FC09BE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이슈와 </a:t>
            </a:r>
            <a:r>
              <a:rPr lang="en-US" altLang="ko-KR" dirty="0"/>
              <a:t>PR(Pull Request)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1"/>
            <a:r>
              <a:rPr lang="ko-KR" altLang="en-US" dirty="0"/>
              <a:t>이슈</a:t>
            </a:r>
            <a:r>
              <a:rPr lang="en-US" altLang="ko-KR" dirty="0"/>
              <a:t> </a:t>
            </a:r>
            <a:r>
              <a:rPr lang="ko-KR" altLang="en-US" dirty="0"/>
              <a:t>등 토론 내용의 분류에 사용</a:t>
            </a:r>
            <a:endParaRPr lang="en-US" altLang="ko-KR" dirty="0"/>
          </a:p>
          <a:p>
            <a:r>
              <a:rPr lang="ko-KR" altLang="en-US" dirty="0"/>
              <a:t>기본 레이블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A8042-389F-47FB-B161-848C9FAB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64" y="2140407"/>
            <a:ext cx="6475792" cy="48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487</Words>
  <Application>Microsoft Office PowerPoint</Application>
  <PresentationFormat>사용자 지정</PresentationFormat>
  <Paragraphs>97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Pretendard</vt:lpstr>
      <vt:lpstr>Pretendard SemiBold</vt:lpstr>
      <vt:lpstr>맑은 고딕</vt:lpstr>
      <vt:lpstr>산돌명조B</vt:lpstr>
      <vt:lpstr>Arial</vt:lpstr>
      <vt:lpstr>Tahoma</vt:lpstr>
      <vt:lpstr>Office 테마</vt:lpstr>
      <vt:lpstr>PowerPoint 프레젠테이션</vt:lpstr>
      <vt:lpstr>PowerPoint 프레젠테이션</vt:lpstr>
      <vt:lpstr>협업자 등록</vt:lpstr>
      <vt:lpstr>협업자 추가 화면</vt:lpstr>
      <vt:lpstr>실습  </vt:lpstr>
      <vt:lpstr>Issue의 전체적인 Flow</vt:lpstr>
      <vt:lpstr>이슈 등록</vt:lpstr>
      <vt:lpstr>이슈 등록 시 내용</vt:lpstr>
      <vt:lpstr>레이블 개념</vt:lpstr>
      <vt:lpstr>기본 레이블</vt:lpstr>
      <vt:lpstr>레이블 생성</vt:lpstr>
      <vt:lpstr>마일스톤 개념 및 추가</vt:lpstr>
      <vt:lpstr>마일스톤 정보</vt:lpstr>
      <vt:lpstr>메뉴 issue | Milestones 클릭</vt:lpstr>
      <vt:lpstr>마일스톤 추가</vt:lpstr>
      <vt:lpstr>연결된 이슈의 종료 비율</vt:lpstr>
      <vt:lpstr>PowerPoint 프레젠테이션</vt:lpstr>
      <vt:lpstr>GitHub의 프로젝트 보드</vt:lpstr>
      <vt:lpstr>PowerPoint 프레젠테이션</vt:lpstr>
      <vt:lpstr>PowerPoint 프레젠테이션</vt:lpstr>
      <vt:lpstr>이슈에 프로젝트를 설정 </vt:lpstr>
      <vt:lpstr>새로운 이슈 생성</vt:lpstr>
      <vt:lpstr>기본 이슈에 프로젝트 설정</vt:lpstr>
      <vt:lpstr>이슈 선택, 프로젝트 설정</vt:lpstr>
      <vt:lpstr>이슈 프로젝트 진행상황 이동</vt:lpstr>
      <vt:lpstr>이슈 닫기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64</cp:revision>
  <dcterms:created xsi:type="dcterms:W3CDTF">2022-02-09T00:16:14Z</dcterms:created>
  <dcterms:modified xsi:type="dcterms:W3CDTF">2022-06-02T03:44:58Z</dcterms:modified>
</cp:coreProperties>
</file>