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8"/>
  </p:notesMasterIdLst>
  <p:sldIdLst>
    <p:sldId id="256" r:id="rId5"/>
    <p:sldId id="269" r:id="rId6"/>
    <p:sldId id="373" r:id="rId7"/>
    <p:sldId id="498" r:id="rId8"/>
    <p:sldId id="499" r:id="rId9"/>
    <p:sldId id="500" r:id="rId10"/>
    <p:sldId id="501" r:id="rId11"/>
    <p:sldId id="502" r:id="rId12"/>
    <p:sldId id="503" r:id="rId13"/>
    <p:sldId id="371" r:id="rId14"/>
    <p:sldId id="372" r:id="rId15"/>
    <p:sldId id="352" r:id="rId16"/>
    <p:sldId id="353" r:id="rId17"/>
    <p:sldId id="504" r:id="rId18"/>
    <p:sldId id="355" r:id="rId19"/>
    <p:sldId id="426" r:id="rId20"/>
    <p:sldId id="507" r:id="rId21"/>
    <p:sldId id="505" r:id="rId22"/>
    <p:sldId id="425" r:id="rId23"/>
    <p:sldId id="441" r:id="rId24"/>
    <p:sldId id="375" r:id="rId25"/>
    <p:sldId id="376" r:id="rId26"/>
    <p:sldId id="437" r:id="rId27"/>
    <p:sldId id="374" r:id="rId28"/>
    <p:sldId id="506" r:id="rId29"/>
    <p:sldId id="442" r:id="rId30"/>
    <p:sldId id="438" r:id="rId31"/>
    <p:sldId id="430" r:id="rId32"/>
    <p:sldId id="429" r:id="rId33"/>
    <p:sldId id="440" r:id="rId34"/>
    <p:sldId id="434" r:id="rId35"/>
    <p:sldId id="491" r:id="rId36"/>
    <p:sldId id="486" r:id="rId37"/>
    <p:sldId id="487" r:id="rId38"/>
    <p:sldId id="488" r:id="rId39"/>
    <p:sldId id="444" r:id="rId40"/>
    <p:sldId id="492" r:id="rId41"/>
    <p:sldId id="490" r:id="rId42"/>
    <p:sldId id="493" r:id="rId43"/>
    <p:sldId id="494" r:id="rId44"/>
    <p:sldId id="495" r:id="rId45"/>
    <p:sldId id="489" r:id="rId46"/>
    <p:sldId id="443" r:id="rId47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47BA"/>
    <a:srgbClr val="8E8F90"/>
    <a:srgbClr val="62259D"/>
    <a:srgbClr val="0095A8"/>
    <a:srgbClr val="FFA300"/>
    <a:srgbClr val="00A0E0"/>
    <a:srgbClr val="DF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13" autoAdjust="0"/>
    <p:restoredTop sz="94660"/>
  </p:normalViewPr>
  <p:slideViewPr>
    <p:cSldViewPr>
      <p:cViewPr varScale="1">
        <p:scale>
          <a:sx n="91" d="100"/>
          <a:sy n="91" d="100"/>
        </p:scale>
        <p:origin x="96" y="282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환수" userId="f1cac8d9-9172-4d6c-9b10-74cb51d57900" providerId="ADAL" clId="{C3591967-47C8-4383-8DCB-5C13CDA2A1B2}"/>
    <pc:docChg chg="undo custSel addSld delSld modSld">
      <pc:chgData name="강환수" userId="f1cac8d9-9172-4d6c-9b10-74cb51d57900" providerId="ADAL" clId="{C3591967-47C8-4383-8DCB-5C13CDA2A1B2}" dt="2022-05-26T03:46:33.852" v="524" actId="6549"/>
      <pc:docMkLst>
        <pc:docMk/>
      </pc:docMkLst>
      <pc:sldChg chg="add del">
        <pc:chgData name="강환수" userId="f1cac8d9-9172-4d6c-9b10-74cb51d57900" providerId="ADAL" clId="{C3591967-47C8-4383-8DCB-5C13CDA2A1B2}" dt="2022-05-26T00:18:28.429" v="25"/>
        <pc:sldMkLst>
          <pc:docMk/>
          <pc:sldMk cId="578390433" sldId="352"/>
        </pc:sldMkLst>
      </pc:sldChg>
      <pc:sldChg chg="delSp add del">
        <pc:chgData name="강환수" userId="f1cac8d9-9172-4d6c-9b10-74cb51d57900" providerId="ADAL" clId="{C3591967-47C8-4383-8DCB-5C13CDA2A1B2}" dt="2022-05-26T00:18:39.156" v="27"/>
        <pc:sldMkLst>
          <pc:docMk/>
          <pc:sldMk cId="2698368151" sldId="353"/>
        </pc:sldMkLst>
        <pc:spChg chg="del">
          <ac:chgData name="강환수" userId="f1cac8d9-9172-4d6c-9b10-74cb51d57900" providerId="ADAL" clId="{C3591967-47C8-4383-8DCB-5C13CDA2A1B2}" dt="2022-05-26T00:15:54.147" v="21" actId="478"/>
          <ac:spMkLst>
            <pc:docMk/>
            <pc:sldMk cId="2698368151" sldId="353"/>
            <ac:spMk id="5" creationId="{1E4005F3-02CB-4F22-984F-13EAA812F150}"/>
          </ac:spMkLst>
        </pc:spChg>
        <pc:spChg chg="del">
          <ac:chgData name="강환수" userId="f1cac8d9-9172-4d6c-9b10-74cb51d57900" providerId="ADAL" clId="{C3591967-47C8-4383-8DCB-5C13CDA2A1B2}" dt="2022-05-26T00:15:54.147" v="21" actId="478"/>
          <ac:spMkLst>
            <pc:docMk/>
            <pc:sldMk cId="2698368151" sldId="353"/>
            <ac:spMk id="6" creationId="{ED3D70BB-5036-4C00-BEB3-286F6CBEF936}"/>
          </ac:spMkLst>
        </pc:spChg>
        <pc:picChg chg="del">
          <ac:chgData name="강환수" userId="f1cac8d9-9172-4d6c-9b10-74cb51d57900" providerId="ADAL" clId="{C3591967-47C8-4383-8DCB-5C13CDA2A1B2}" dt="2022-05-26T00:15:48.284" v="20" actId="478"/>
          <ac:picMkLst>
            <pc:docMk/>
            <pc:sldMk cId="2698368151" sldId="353"/>
            <ac:picMk id="4" creationId="{84FC8534-FD7A-4863-99F2-8C753782DAD0}"/>
          </ac:picMkLst>
        </pc:picChg>
      </pc:sldChg>
      <pc:sldChg chg="del">
        <pc:chgData name="강환수" userId="f1cac8d9-9172-4d6c-9b10-74cb51d57900" providerId="ADAL" clId="{C3591967-47C8-4383-8DCB-5C13CDA2A1B2}" dt="2022-05-26T00:18:59.377" v="31" actId="2696"/>
        <pc:sldMkLst>
          <pc:docMk/>
          <pc:sldMk cId="2971157887" sldId="354"/>
        </pc:sldMkLst>
      </pc:sldChg>
      <pc:sldChg chg="add del">
        <pc:chgData name="강환수" userId="f1cac8d9-9172-4d6c-9b10-74cb51d57900" providerId="ADAL" clId="{C3591967-47C8-4383-8DCB-5C13CDA2A1B2}" dt="2022-05-26T00:19:16.563" v="33"/>
        <pc:sldMkLst>
          <pc:docMk/>
          <pc:sldMk cId="3634822559" sldId="355"/>
        </pc:sldMkLst>
      </pc:sldChg>
      <pc:sldChg chg="add del">
        <pc:chgData name="강환수" userId="f1cac8d9-9172-4d6c-9b10-74cb51d57900" providerId="ADAL" clId="{C3591967-47C8-4383-8DCB-5C13CDA2A1B2}" dt="2022-05-26T00:18:13.449" v="23"/>
        <pc:sldMkLst>
          <pc:docMk/>
          <pc:sldMk cId="2123946383" sldId="372"/>
        </pc:sldMkLst>
      </pc:sldChg>
      <pc:sldChg chg="add del">
        <pc:chgData name="강환수" userId="f1cac8d9-9172-4d6c-9b10-74cb51d57900" providerId="ADAL" clId="{C3591967-47C8-4383-8DCB-5C13CDA2A1B2}" dt="2022-05-26T00:25:41.412" v="45"/>
        <pc:sldMkLst>
          <pc:docMk/>
          <pc:sldMk cId="1741840295" sldId="374"/>
        </pc:sldMkLst>
      </pc:sldChg>
      <pc:sldChg chg="add del">
        <pc:chgData name="강환수" userId="f1cac8d9-9172-4d6c-9b10-74cb51d57900" providerId="ADAL" clId="{C3591967-47C8-4383-8DCB-5C13CDA2A1B2}" dt="2022-05-26T00:25:41.412" v="45"/>
        <pc:sldMkLst>
          <pc:docMk/>
          <pc:sldMk cId="1820413719" sldId="375"/>
        </pc:sldMkLst>
      </pc:sldChg>
      <pc:sldChg chg="add del">
        <pc:chgData name="강환수" userId="f1cac8d9-9172-4d6c-9b10-74cb51d57900" providerId="ADAL" clId="{C3591967-47C8-4383-8DCB-5C13CDA2A1B2}" dt="2022-05-26T00:25:41.412" v="45"/>
        <pc:sldMkLst>
          <pc:docMk/>
          <pc:sldMk cId="923577260" sldId="376"/>
        </pc:sldMkLst>
      </pc:sldChg>
      <pc:sldChg chg="add del">
        <pc:chgData name="강환수" userId="f1cac8d9-9172-4d6c-9b10-74cb51d57900" providerId="ADAL" clId="{C3591967-47C8-4383-8DCB-5C13CDA2A1B2}" dt="2022-05-26T00:25:41.412" v="45"/>
        <pc:sldMkLst>
          <pc:docMk/>
          <pc:sldMk cId="1797898766" sldId="425"/>
        </pc:sldMkLst>
      </pc:sldChg>
      <pc:sldChg chg="addSp delSp">
        <pc:chgData name="강환수" userId="f1cac8d9-9172-4d6c-9b10-74cb51d57900" providerId="ADAL" clId="{C3591967-47C8-4383-8DCB-5C13CDA2A1B2}" dt="2022-05-26T03:45:27.188" v="419"/>
        <pc:sldMkLst>
          <pc:docMk/>
          <pc:sldMk cId="2504013737" sldId="426"/>
        </pc:sldMkLst>
        <pc:spChg chg="add del">
          <ac:chgData name="강환수" userId="f1cac8d9-9172-4d6c-9b10-74cb51d57900" providerId="ADAL" clId="{C3591967-47C8-4383-8DCB-5C13CDA2A1B2}" dt="2022-05-26T03:45:27.188" v="419"/>
          <ac:spMkLst>
            <pc:docMk/>
            <pc:sldMk cId="2504013737" sldId="426"/>
            <ac:spMk id="4" creationId="{AB12D58E-397F-4B75-8E09-8243B3DAB3B4}"/>
          </ac:spMkLst>
        </pc:spChg>
      </pc:sldChg>
      <pc:sldChg chg="add del">
        <pc:chgData name="강환수" userId="f1cac8d9-9172-4d6c-9b10-74cb51d57900" providerId="ADAL" clId="{C3591967-47C8-4383-8DCB-5C13CDA2A1B2}" dt="2022-05-26T00:25:41.412" v="45"/>
        <pc:sldMkLst>
          <pc:docMk/>
          <pc:sldMk cId="546809410" sldId="429"/>
        </pc:sldMkLst>
      </pc:sldChg>
      <pc:sldChg chg="add del">
        <pc:chgData name="강환수" userId="f1cac8d9-9172-4d6c-9b10-74cb51d57900" providerId="ADAL" clId="{C3591967-47C8-4383-8DCB-5C13CDA2A1B2}" dt="2022-05-26T00:25:41.412" v="45"/>
        <pc:sldMkLst>
          <pc:docMk/>
          <pc:sldMk cId="3768445231" sldId="430"/>
        </pc:sldMkLst>
      </pc:sldChg>
      <pc:sldChg chg="add del">
        <pc:chgData name="강환수" userId="f1cac8d9-9172-4d6c-9b10-74cb51d57900" providerId="ADAL" clId="{C3591967-47C8-4383-8DCB-5C13CDA2A1B2}" dt="2022-05-26T00:25:41.412" v="45"/>
        <pc:sldMkLst>
          <pc:docMk/>
          <pc:sldMk cId="4069581955" sldId="437"/>
        </pc:sldMkLst>
      </pc:sldChg>
      <pc:sldChg chg="add del">
        <pc:chgData name="강환수" userId="f1cac8d9-9172-4d6c-9b10-74cb51d57900" providerId="ADAL" clId="{C3591967-47C8-4383-8DCB-5C13CDA2A1B2}" dt="2022-05-26T00:25:41.412" v="45"/>
        <pc:sldMkLst>
          <pc:docMk/>
          <pc:sldMk cId="3052226393" sldId="438"/>
        </pc:sldMkLst>
      </pc:sldChg>
      <pc:sldChg chg="add del">
        <pc:chgData name="강환수" userId="f1cac8d9-9172-4d6c-9b10-74cb51d57900" providerId="ADAL" clId="{C3591967-47C8-4383-8DCB-5C13CDA2A1B2}" dt="2022-05-26T00:25:41.412" v="45"/>
        <pc:sldMkLst>
          <pc:docMk/>
          <pc:sldMk cId="1490772553" sldId="440"/>
        </pc:sldMkLst>
      </pc:sldChg>
      <pc:sldChg chg="add del">
        <pc:chgData name="강환수" userId="f1cac8d9-9172-4d6c-9b10-74cb51d57900" providerId="ADAL" clId="{C3591967-47C8-4383-8DCB-5C13CDA2A1B2}" dt="2022-05-26T00:25:41.412" v="45"/>
        <pc:sldMkLst>
          <pc:docMk/>
          <pc:sldMk cId="1798461996" sldId="441"/>
        </pc:sldMkLst>
      </pc:sldChg>
      <pc:sldChg chg="add del">
        <pc:chgData name="강환수" userId="f1cac8d9-9172-4d6c-9b10-74cb51d57900" providerId="ADAL" clId="{C3591967-47C8-4383-8DCB-5C13CDA2A1B2}" dt="2022-05-26T00:25:41.412" v="45"/>
        <pc:sldMkLst>
          <pc:docMk/>
          <pc:sldMk cId="2168865385" sldId="442"/>
        </pc:sldMkLst>
      </pc:sldChg>
      <pc:sldChg chg="add del">
        <pc:chgData name="강환수" userId="f1cac8d9-9172-4d6c-9b10-74cb51d57900" providerId="ADAL" clId="{C3591967-47C8-4383-8DCB-5C13CDA2A1B2}" dt="2022-05-26T00:27:11.132" v="49"/>
        <pc:sldMkLst>
          <pc:docMk/>
          <pc:sldMk cId="2965599094" sldId="486"/>
        </pc:sldMkLst>
      </pc:sldChg>
      <pc:sldChg chg="add del">
        <pc:chgData name="강환수" userId="f1cac8d9-9172-4d6c-9b10-74cb51d57900" providerId="ADAL" clId="{C3591967-47C8-4383-8DCB-5C13CDA2A1B2}" dt="2022-05-26T00:27:11.132" v="49"/>
        <pc:sldMkLst>
          <pc:docMk/>
          <pc:sldMk cId="658113880" sldId="487"/>
        </pc:sldMkLst>
      </pc:sldChg>
      <pc:sldChg chg="add del">
        <pc:chgData name="강환수" userId="f1cac8d9-9172-4d6c-9b10-74cb51d57900" providerId="ADAL" clId="{C3591967-47C8-4383-8DCB-5C13CDA2A1B2}" dt="2022-05-26T00:27:11.132" v="49"/>
        <pc:sldMkLst>
          <pc:docMk/>
          <pc:sldMk cId="165512761" sldId="488"/>
        </pc:sldMkLst>
      </pc:sldChg>
      <pc:sldChg chg="modSp">
        <pc:chgData name="강환수" userId="f1cac8d9-9172-4d6c-9b10-74cb51d57900" providerId="ADAL" clId="{C3591967-47C8-4383-8DCB-5C13CDA2A1B2}" dt="2022-05-26T00:12:29.014" v="19" actId="20577"/>
        <pc:sldMkLst>
          <pc:docMk/>
          <pc:sldMk cId="1512893284" sldId="498"/>
        </pc:sldMkLst>
        <pc:spChg chg="mod">
          <ac:chgData name="강환수" userId="f1cac8d9-9172-4d6c-9b10-74cb51d57900" providerId="ADAL" clId="{C3591967-47C8-4383-8DCB-5C13CDA2A1B2}" dt="2022-05-26T00:12:29.014" v="19" actId="20577"/>
          <ac:spMkLst>
            <pc:docMk/>
            <pc:sldMk cId="1512893284" sldId="498"/>
            <ac:spMk id="3" creationId="{1777B15F-D836-40EE-AABA-ED004A4AFF4E}"/>
          </ac:spMkLst>
        </pc:spChg>
      </pc:sldChg>
      <pc:sldChg chg="addSp modSp">
        <pc:chgData name="강환수" userId="f1cac8d9-9172-4d6c-9b10-74cb51d57900" providerId="ADAL" clId="{C3591967-47C8-4383-8DCB-5C13CDA2A1B2}" dt="2022-05-26T00:38:03.981" v="141" actId="6549"/>
        <pc:sldMkLst>
          <pc:docMk/>
          <pc:sldMk cId="473805406" sldId="499"/>
        </pc:sldMkLst>
        <pc:spChg chg="mod">
          <ac:chgData name="강환수" userId="f1cac8d9-9172-4d6c-9b10-74cb51d57900" providerId="ADAL" clId="{C3591967-47C8-4383-8DCB-5C13CDA2A1B2}" dt="2022-05-26T00:36:58.407" v="78" actId="27636"/>
          <ac:spMkLst>
            <pc:docMk/>
            <pc:sldMk cId="473805406" sldId="499"/>
            <ac:spMk id="3" creationId="{F427E075-6361-47B9-9210-C907A0556B60}"/>
          </ac:spMkLst>
        </pc:spChg>
        <pc:spChg chg="add mod">
          <ac:chgData name="강환수" userId="f1cac8d9-9172-4d6c-9b10-74cb51d57900" providerId="ADAL" clId="{C3591967-47C8-4383-8DCB-5C13CDA2A1B2}" dt="2022-05-26T00:37:04.307" v="79" actId="14100"/>
          <ac:spMkLst>
            <pc:docMk/>
            <pc:sldMk cId="473805406" sldId="499"/>
            <ac:spMk id="4" creationId="{50787338-F5A3-408C-82F1-3FE1B366DCDB}"/>
          </ac:spMkLst>
        </pc:spChg>
        <pc:spChg chg="add mod">
          <ac:chgData name="강환수" userId="f1cac8d9-9172-4d6c-9b10-74cb51d57900" providerId="ADAL" clId="{C3591967-47C8-4383-8DCB-5C13CDA2A1B2}" dt="2022-05-26T00:38:03.981" v="141" actId="6549"/>
          <ac:spMkLst>
            <pc:docMk/>
            <pc:sldMk cId="473805406" sldId="499"/>
            <ac:spMk id="5" creationId="{1A7580C5-CF04-4619-A60D-6CD4E102AF93}"/>
          </ac:spMkLst>
        </pc:spChg>
      </pc:sldChg>
      <pc:sldChg chg="add del">
        <pc:chgData name="강환수" userId="f1cac8d9-9172-4d6c-9b10-74cb51d57900" providerId="ADAL" clId="{C3591967-47C8-4383-8DCB-5C13CDA2A1B2}" dt="2022-05-26T00:18:50.239" v="29" actId="2696"/>
        <pc:sldMkLst>
          <pc:docMk/>
          <pc:sldMk cId="2717644829" sldId="504"/>
        </pc:sldMkLst>
      </pc:sldChg>
      <pc:sldChg chg="add">
        <pc:chgData name="강환수" userId="f1cac8d9-9172-4d6c-9b10-74cb51d57900" providerId="ADAL" clId="{C3591967-47C8-4383-8DCB-5C13CDA2A1B2}" dt="2022-05-26T00:18:56.019" v="30"/>
        <pc:sldMkLst>
          <pc:docMk/>
          <pc:sldMk cId="4143816865" sldId="504"/>
        </pc:sldMkLst>
      </pc:sldChg>
      <pc:sldChg chg="addSp delSp modSp add">
        <pc:chgData name="강환수" userId="f1cac8d9-9172-4d6c-9b10-74cb51d57900" providerId="ADAL" clId="{C3591967-47C8-4383-8DCB-5C13CDA2A1B2}" dt="2022-05-26T03:46:33.852" v="524" actId="6549"/>
        <pc:sldMkLst>
          <pc:docMk/>
          <pc:sldMk cId="1551717167" sldId="505"/>
        </pc:sldMkLst>
        <pc:spChg chg="mod">
          <ac:chgData name="강환수" userId="f1cac8d9-9172-4d6c-9b10-74cb51d57900" providerId="ADAL" clId="{C3591967-47C8-4383-8DCB-5C13CDA2A1B2}" dt="2022-05-26T03:46:33.852" v="524" actId="6549"/>
          <ac:spMkLst>
            <pc:docMk/>
            <pc:sldMk cId="1551717167" sldId="505"/>
            <ac:spMk id="2" creationId="{DB31242D-AB00-49C2-A04C-D9A1CD1F2E4C}"/>
          </ac:spMkLst>
        </pc:spChg>
        <pc:spChg chg="add del">
          <ac:chgData name="강환수" userId="f1cac8d9-9172-4d6c-9b10-74cb51d57900" providerId="ADAL" clId="{C3591967-47C8-4383-8DCB-5C13CDA2A1B2}" dt="2022-05-26T00:40:57.892" v="203" actId="478"/>
          <ac:spMkLst>
            <pc:docMk/>
            <pc:sldMk cId="1551717167" sldId="505"/>
            <ac:spMk id="4" creationId="{C25B4BDA-01ED-40BE-B658-916D5BC8DC65}"/>
          </ac:spMkLst>
        </pc:spChg>
        <pc:spChg chg="add mod">
          <ac:chgData name="강환수" userId="f1cac8d9-9172-4d6c-9b10-74cb51d57900" providerId="ADAL" clId="{C3591967-47C8-4383-8DCB-5C13CDA2A1B2}" dt="2022-05-26T00:41:43.801" v="211" actId="1076"/>
          <ac:spMkLst>
            <pc:docMk/>
            <pc:sldMk cId="1551717167" sldId="505"/>
            <ac:spMk id="5" creationId="{43824083-D462-43F9-B1E9-A12348801BA0}"/>
          </ac:spMkLst>
        </pc:spChg>
      </pc:sldChg>
      <pc:sldChg chg="modSp add">
        <pc:chgData name="강환수" userId="f1cac8d9-9172-4d6c-9b10-74cb51d57900" providerId="ADAL" clId="{C3591967-47C8-4383-8DCB-5C13CDA2A1B2}" dt="2022-05-26T00:47:31.647" v="417" actId="20577"/>
        <pc:sldMkLst>
          <pc:docMk/>
          <pc:sldMk cId="3211458593" sldId="506"/>
        </pc:sldMkLst>
        <pc:spChg chg="mod">
          <ac:chgData name="강환수" userId="f1cac8d9-9172-4d6c-9b10-74cb51d57900" providerId="ADAL" clId="{C3591967-47C8-4383-8DCB-5C13CDA2A1B2}" dt="2022-05-26T00:45:39.160" v="252" actId="20577"/>
          <ac:spMkLst>
            <pc:docMk/>
            <pc:sldMk cId="3211458593" sldId="506"/>
            <ac:spMk id="2" creationId="{6C7E0C8F-BF1C-47BF-83EB-CCDA132E5EC5}"/>
          </ac:spMkLst>
        </pc:spChg>
        <pc:spChg chg="mod">
          <ac:chgData name="강환수" userId="f1cac8d9-9172-4d6c-9b10-74cb51d57900" providerId="ADAL" clId="{C3591967-47C8-4383-8DCB-5C13CDA2A1B2}" dt="2022-05-26T00:47:31.647" v="417" actId="20577"/>
          <ac:spMkLst>
            <pc:docMk/>
            <pc:sldMk cId="3211458593" sldId="506"/>
            <ac:spMk id="3" creationId="{36092A13-2FB6-492D-BDE0-FDAD94135757}"/>
          </ac:spMkLst>
        </pc:spChg>
      </pc:sldChg>
      <pc:sldChg chg="modSp add">
        <pc:chgData name="강환수" userId="f1cac8d9-9172-4d6c-9b10-74cb51d57900" providerId="ADAL" clId="{C3591967-47C8-4383-8DCB-5C13CDA2A1B2}" dt="2022-05-26T03:46:07.878" v="503"/>
        <pc:sldMkLst>
          <pc:docMk/>
          <pc:sldMk cId="2807510410" sldId="507"/>
        </pc:sldMkLst>
        <pc:spChg chg="mod">
          <ac:chgData name="강환수" userId="f1cac8d9-9172-4d6c-9b10-74cb51d57900" providerId="ADAL" clId="{C3591967-47C8-4383-8DCB-5C13CDA2A1B2}" dt="2022-05-26T03:46:07.878" v="503"/>
          <ac:spMkLst>
            <pc:docMk/>
            <pc:sldMk cId="2807510410" sldId="507"/>
            <ac:spMk id="2" creationId="{CD5441AA-35EA-41FF-B672-4A279975F7A0}"/>
          </ac:spMkLst>
        </pc:spChg>
        <pc:spChg chg="mod">
          <ac:chgData name="강환수" userId="f1cac8d9-9172-4d6c-9b10-74cb51d57900" providerId="ADAL" clId="{C3591967-47C8-4383-8DCB-5C13CDA2A1B2}" dt="2022-05-26T03:45:33.292" v="421"/>
          <ac:spMkLst>
            <pc:docMk/>
            <pc:sldMk cId="2807510410" sldId="507"/>
            <ac:spMk id="3" creationId="{AE755251-CBC0-42BA-8F72-9D6E1EB29BC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5E848-AEB5-4F35-9377-BE8BDA818B0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EE4DB-4DC5-4D64-8DB7-0E3B26114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9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78148" y="324247"/>
            <a:ext cx="9937104" cy="537564"/>
          </a:xfrm>
          <a:prstGeom prst="rect">
            <a:avLst/>
          </a:prstGeom>
          <a:noFill/>
          <a:ln>
            <a:solidFill>
              <a:srgbClr val="004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9080746" y="468263"/>
            <a:ext cx="1162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spc="0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Python language </a:t>
            </a:r>
            <a:endParaRPr lang="ko-KR" altLang="en-US" sz="900" spc="0" dirty="0">
              <a:latin typeface="+mj-lt"/>
            </a:endParaRPr>
          </a:p>
        </p:txBody>
      </p:sp>
      <p:pic>
        <p:nvPicPr>
          <p:cNvPr id="18" name="그림 17" descr="PPT_스타일(교육 2종)_2,3_슬기 수정-2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148" y="7127519"/>
            <a:ext cx="1512168" cy="181233"/>
          </a:xfrm>
          <a:prstGeom prst="rect">
            <a:avLst/>
          </a:prstGeom>
        </p:spPr>
      </p:pic>
      <p:sp>
        <p:nvSpPr>
          <p:cNvPr id="26" name="직사각형 25"/>
          <p:cNvSpPr/>
          <p:nvPr userDrawn="1"/>
        </p:nvSpPr>
        <p:spPr>
          <a:xfrm>
            <a:off x="8289293" y="468263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pc="0" dirty="0">
                <a:solidFill>
                  <a:srgbClr val="0047BA"/>
                </a:solidFill>
                <a:latin typeface="+mj-ea"/>
                <a:ea typeface="+mj-ea"/>
              </a:rPr>
              <a:t>깃과 </a:t>
            </a:r>
            <a:r>
              <a:rPr lang="ko-KR" altLang="en-US" sz="900" b="1" spc="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endParaRPr lang="ko-KR" altLang="en-US" sz="900" b="1" spc="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>
          <a:xfrm>
            <a:off x="7984546" y="7165007"/>
            <a:ext cx="198131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AI Experts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Who Lead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The Future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retendard" pitchFamily="50" charset="-127"/>
                <a:cs typeface="Arial"/>
              </a:rPr>
              <a:t>DMUAI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>
          <a:xfrm>
            <a:off x="10099228" y="7162940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fld id="{F8EB5586-3B3E-4BF7-83AC-18B949B8D7F9}" type="slidenum">
              <a:rPr lang="en-US" altLang="zh-TW" sz="900" b="1" smtClean="0">
                <a:solidFill>
                  <a:srgbClr val="0047BA"/>
                </a:solidFill>
                <a:latin typeface="+mj-lt"/>
                <a:ea typeface="Pretendard" pitchFamily="50" charset="-127"/>
                <a:cs typeface="Arial"/>
              </a:rPr>
              <a:pPr eaLnBrk="1" hangingPunct="1">
                <a:spcBef>
                  <a:spcPct val="0"/>
                </a:spcBef>
                <a:spcAft>
                  <a:spcPct val="100000"/>
                </a:spcAft>
                <a:defRPr lang="ko-KR" altLang="en-US"/>
              </a:pPr>
              <a:t>‹#›</a:t>
            </a:fld>
            <a:endParaRPr lang="ko-KR" altLang="en-US" sz="900" b="1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441191" y="423150"/>
            <a:ext cx="5985629" cy="35161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461B2FC-D02B-4C81-AF4D-6E47AACB4D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148" y="1116335"/>
            <a:ext cx="9865096" cy="58326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1800" b="1" kern="1200" dirty="0">
                <a:solidFill>
                  <a:srgbClr val="0047B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>
              <a:buFont typeface="맑은 고딕" panose="020B0503020000020004" pitchFamily="50" charset="-127"/>
              <a:buChar char="－"/>
              <a:defRPr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>
              <a:defRPr lang="ko-KR" altLang="en-US" sz="16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3pPr>
            <a:lvl4pPr marL="1600200" indent="-228600" algn="l">
              <a:buFont typeface="맑은 고딕" panose="020B0503020000020004" pitchFamily="50" charset="-127"/>
              <a:buChar char="－"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67112" y="334306"/>
            <a:ext cx="2812588" cy="71131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5639" y="334306"/>
            <a:ext cx="8263250" cy="71131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378148" y="324247"/>
            <a:ext cx="9937104" cy="537564"/>
          </a:xfrm>
          <a:prstGeom prst="rect">
            <a:avLst/>
          </a:prstGeom>
          <a:noFill/>
          <a:ln>
            <a:solidFill>
              <a:srgbClr val="004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9080746" y="468263"/>
            <a:ext cx="1162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spc="0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Python language </a:t>
            </a:r>
            <a:endParaRPr lang="ko-KR" altLang="en-US" sz="900" spc="0" dirty="0">
              <a:latin typeface="+mj-lt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>
          <a:xfrm>
            <a:off x="7984546" y="7165007"/>
            <a:ext cx="198131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AI Experts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Who Lead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The Future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retendard" pitchFamily="50" charset="-127"/>
                <a:cs typeface="Arial"/>
              </a:rPr>
              <a:t>DMUAI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>
          <a:xfrm>
            <a:off x="10099228" y="7162940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fld id="{F8EB5586-3B3E-4BF7-83AC-18B949B8D7F9}" type="slidenum">
              <a:rPr lang="en-US" altLang="zh-TW" sz="900" b="1" smtClean="0">
                <a:solidFill>
                  <a:srgbClr val="0047BA"/>
                </a:solidFill>
                <a:latin typeface="+mj-lt"/>
                <a:ea typeface="Pretendard" pitchFamily="50" charset="-127"/>
                <a:cs typeface="Arial"/>
              </a:rPr>
              <a:pPr eaLnBrk="1" hangingPunct="1">
                <a:spcBef>
                  <a:spcPct val="0"/>
                </a:spcBef>
                <a:spcAft>
                  <a:spcPct val="100000"/>
                </a:spcAft>
                <a:defRPr lang="ko-KR" altLang="en-US"/>
              </a:pPr>
              <a:t>‹#›</a:t>
            </a:fld>
            <a:endParaRPr lang="ko-KR" altLang="en-US" sz="900" b="1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441191" y="423150"/>
            <a:ext cx="5985629" cy="35161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1" name="그림 10" descr="PPT_스타일(교육 2종)_2,3_슬기 수정-2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148" y="7127519"/>
            <a:ext cx="1512168" cy="181233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461B2FC-D02B-4C81-AF4D-6E47AACB4D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148" y="1116335"/>
            <a:ext cx="9865096" cy="58326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1800" b="1" kern="1200" dirty="0">
                <a:solidFill>
                  <a:srgbClr val="0047B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>
              <a:buFont typeface="맑은 고딕" panose="020B0503020000020004" pitchFamily="50" charset="-127"/>
              <a:buChar char="－"/>
              <a:defRPr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>
              <a:defRPr lang="ko-KR" altLang="en-US" sz="16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3pPr>
            <a:lvl4pPr marL="1600200" indent="-228600" algn="l">
              <a:buFont typeface="맑은 고딕" panose="020B0503020000020004" pitchFamily="50" charset="-127"/>
              <a:buChar char="－"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E33271-D89A-4FBA-A5D5-993221BF43D9}"/>
              </a:ext>
            </a:extLst>
          </p:cNvPr>
          <p:cNvSpPr/>
          <p:nvPr userDrawn="1"/>
        </p:nvSpPr>
        <p:spPr>
          <a:xfrm>
            <a:off x="8289293" y="468263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pc="0" dirty="0">
                <a:solidFill>
                  <a:srgbClr val="0047BA"/>
                </a:solidFill>
                <a:latin typeface="+mj-ea"/>
                <a:ea typeface="+mj-ea"/>
              </a:rPr>
              <a:t>깃과 </a:t>
            </a:r>
            <a:r>
              <a:rPr lang="ko-KR" altLang="en-US" sz="900" b="1" spc="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endParaRPr lang="ko-KR" altLang="en-US" sz="900" b="1" spc="0" dirty="0">
              <a:solidFill>
                <a:srgbClr val="0047BA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5639" y="1944575"/>
            <a:ext cx="5537918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41781" y="1944575"/>
            <a:ext cx="5537919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F26F0-715F-4F7E-B620-038BB9D470FF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markdownguide.org/cheat-shee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realpython/python-basics-exercise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wilfredinni/python-cheatshee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mrdbourke/python-list-comprehensions-tutorial/blob/master/.ipynb_checkpoints/python-list-comprehensions-in-5-minutes-checkpoint.ipynb#scrollTo=WJ9P-yD30jUV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arnbyexample/practice_python_projects" TargetMode="External"/><Relationship Id="rId2" Type="http://schemas.openxmlformats.org/officeDocument/2006/relationships/hyperlink" Target="https://github.com/Shahrayar123/Python-Projec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hon-World/python-mini-projects" TargetMode="External"/><Relationship Id="rId2" Type="http://schemas.openxmlformats.org/officeDocument/2006/relationships/hyperlink" Target="https://github.com/mrdbourke/python-list-comprehensions-tutori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ai7dnn/my01.git" TargetMode="External"/><Relationship Id="rId2" Type="http://schemas.openxmlformats.org/officeDocument/2006/relationships/hyperlink" Target="https://github.com/ai7dnn/my01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aaa-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4692" y="1044327"/>
            <a:ext cx="4762908" cy="4610105"/>
          </a:xfrm>
          <a:prstGeom prst="rect">
            <a:avLst/>
          </a:prstGeom>
        </p:spPr>
      </p:pic>
      <p:pic>
        <p:nvPicPr>
          <p:cNvPr id="11" name="그림 10" descr="aaa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7" y="6156895"/>
            <a:ext cx="10692406" cy="1798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9130" y="1109945"/>
            <a:ext cx="487184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r>
              <a:rPr lang="ko-KR" altLang="en-US" sz="4400" b="1" spc="-300" dirty="0">
                <a:solidFill>
                  <a:srgbClr val="0047BA"/>
                </a:solidFill>
                <a:latin typeface="+mj-ea"/>
                <a:ea typeface="+mj-ea"/>
              </a:rPr>
              <a:t> 기본 활용과 </a:t>
            </a:r>
            <a:endParaRPr lang="en-US" altLang="ko-KR" sz="4400" b="1" spc="-300" dirty="0">
              <a:solidFill>
                <a:srgbClr val="0047BA"/>
              </a:solidFill>
              <a:latin typeface="+mj-ea"/>
              <a:ea typeface="+mj-ea"/>
            </a:endParaRPr>
          </a:p>
          <a:p>
            <a:r>
              <a:rPr lang="ko-KR" altLang="en-US" sz="4400" b="1" spc="-300" dirty="0">
                <a:solidFill>
                  <a:srgbClr val="0047BA"/>
                </a:solidFill>
                <a:latin typeface="+mj-ea"/>
                <a:ea typeface="+mj-ea"/>
              </a:rPr>
              <a:t>지역저장소와 연동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2164" y="3348583"/>
            <a:ext cx="20822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Version</a:t>
            </a:r>
            <a:r>
              <a:rPr lang="ko-KR" altLang="en-US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 </a:t>
            </a:r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Control and </a:t>
            </a:r>
          </a:p>
          <a:p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Git &amp; </a:t>
            </a:r>
            <a:r>
              <a:rPr lang="en-US" altLang="ko-KR" sz="1500" b="1" dirty="0" err="1">
                <a:solidFill>
                  <a:srgbClr val="8E8F90"/>
                </a:solidFill>
                <a:latin typeface="+mj-lt"/>
                <a:ea typeface="Pretendard" pitchFamily="50" charset="-127"/>
              </a:rPr>
              <a:t>Github</a:t>
            </a:r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 basics</a:t>
            </a:r>
            <a:endParaRPr lang="ko-KR" altLang="en-US" sz="1500" b="1" dirty="0">
              <a:solidFill>
                <a:srgbClr val="8E8F90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164" y="4716735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47BA"/>
                </a:solidFill>
                <a:latin typeface="+mj-ea"/>
                <a:ea typeface="+mj-ea"/>
              </a:rPr>
              <a:t>2022.05</a:t>
            </a:r>
            <a:endParaRPr lang="ko-KR" altLang="en-US" sz="1200" b="1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164" y="558083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srgbClr val="0047BA"/>
                </a:solidFill>
                <a:latin typeface="+mj-ea"/>
                <a:ea typeface="+mj-ea"/>
              </a:rPr>
              <a:t>강환수 교수</a:t>
            </a:r>
          </a:p>
        </p:txBody>
      </p:sp>
      <p:pic>
        <p:nvPicPr>
          <p:cNvPr id="16" name="그림 15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172" y="6948983"/>
            <a:ext cx="2228453" cy="267080"/>
          </a:xfrm>
          <a:prstGeom prst="rect">
            <a:avLst/>
          </a:prstGeom>
        </p:spPr>
      </p:pic>
      <p:pic>
        <p:nvPicPr>
          <p:cNvPr id="17" name="그림 16" descr="aaa-1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55012" y="6804967"/>
            <a:ext cx="1872208" cy="4007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4E0E0-3094-4241-A800-50E8E77A8E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파일 수정 후 </a:t>
            </a:r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r>
              <a:rPr lang="en-US" altLang="ko-KR" dirty="0"/>
              <a:t>1/2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6D563-563A-4123-A1EF-9BD50A47A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en-US" altLang="ko-KR" dirty="0"/>
              <a:t>README.md</a:t>
            </a:r>
          </a:p>
          <a:p>
            <a:pPr lvl="1"/>
            <a:r>
              <a:rPr lang="ko-KR" altLang="en-US" dirty="0"/>
              <a:t>편집</a:t>
            </a:r>
            <a:r>
              <a:rPr lang="en-US" altLang="ko-KR" dirty="0"/>
              <a:t>, </a:t>
            </a:r>
            <a:r>
              <a:rPr lang="ko-KR" altLang="en-US" dirty="0"/>
              <a:t>연필 아이콘 클릭 후 수정</a:t>
            </a:r>
            <a:endParaRPr lang="en-US" altLang="ko-KR" dirty="0"/>
          </a:p>
          <a:p>
            <a:pPr lvl="1"/>
            <a:r>
              <a:rPr lang="ko-KR" altLang="en-US" dirty="0"/>
              <a:t>마크다운을 위해 다음 참조</a:t>
            </a:r>
            <a:endParaRPr lang="en-US" altLang="ko-KR" dirty="0"/>
          </a:p>
          <a:p>
            <a:pPr lvl="2"/>
            <a:r>
              <a:rPr lang="en-US" altLang="ko-KR" dirty="0">
                <a:hlinkClick r:id="rId2"/>
              </a:rPr>
              <a:t>https://www.markdownguide.org/cheat-sheet/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757748-0D34-4DDF-9E2D-CB837E2B1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396" y="2442388"/>
            <a:ext cx="4867448" cy="472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3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38594-CB3D-4DEE-B52C-5822F0F2DE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파일 수정 후 </a:t>
            </a:r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r>
              <a:rPr lang="en-US" altLang="ko-KR" dirty="0"/>
              <a:t>1/2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5BF97E-B961-4C61-AE84-070DB0A07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수정 내용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버튼 </a:t>
            </a:r>
            <a:r>
              <a:rPr lang="en-US" altLang="ko-KR" dirty="0"/>
              <a:t>commit </a:t>
            </a:r>
            <a:r>
              <a:rPr lang="en-US" altLang="ko-KR" dirty="0" err="1"/>
              <a:t>chamges</a:t>
            </a:r>
            <a:r>
              <a:rPr lang="en-US" altLang="ko-KR" dirty="0"/>
              <a:t> </a:t>
            </a:r>
            <a:r>
              <a:rPr lang="ko-KR" altLang="en-US" dirty="0"/>
              <a:t>클릭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251CC6-5CE0-4F73-A40B-1A93F4E11BD8}"/>
              </a:ext>
            </a:extLst>
          </p:cNvPr>
          <p:cNvSpPr/>
          <p:nvPr/>
        </p:nvSpPr>
        <p:spPr>
          <a:xfrm>
            <a:off x="1013532" y="1585904"/>
            <a:ext cx="555367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# </a:t>
            </a:r>
            <a:r>
              <a:rPr lang="ko-KR" altLang="en-US" sz="1400" dirty="0" err="1"/>
              <a:t>hello-github</a:t>
            </a:r>
            <a:endParaRPr lang="en-US" altLang="ko-KR" sz="1400" dirty="0"/>
          </a:p>
          <a:p>
            <a:r>
              <a:rPr lang="ko-KR" altLang="en-US" sz="1400" dirty="0" err="1"/>
              <a:t>learning</a:t>
            </a:r>
            <a:r>
              <a:rPr lang="ko-KR" altLang="en-US" sz="1400" dirty="0"/>
              <a:t> </a:t>
            </a:r>
            <a:r>
              <a:rPr lang="ko-KR" altLang="en-US" sz="1400" dirty="0" err="1"/>
              <a:t>github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### 분산 버전 관리 툴인 깃 저장소 호스팅을 지원하는 웹 서비스</a:t>
            </a:r>
            <a:endParaRPr lang="en-US" altLang="ko-KR" sz="1400" dirty="0"/>
          </a:p>
          <a:p>
            <a:pPr marL="342900" indent="-342900">
              <a:buFontTx/>
              <a:buChar char="-"/>
            </a:pPr>
            <a:r>
              <a:rPr lang="ko-KR" altLang="en-US" sz="1400" dirty="0"/>
              <a:t>루비 온 </a:t>
            </a:r>
            <a:r>
              <a:rPr lang="ko-KR" altLang="en-US" sz="1400" dirty="0" err="1"/>
              <a:t>레일스로</a:t>
            </a:r>
            <a:r>
              <a:rPr lang="ko-KR" altLang="en-US" sz="1400" dirty="0"/>
              <a:t> 작성</a:t>
            </a:r>
            <a:endParaRPr lang="en-US" altLang="ko-KR" sz="1400" dirty="0"/>
          </a:p>
          <a:p>
            <a:pPr marL="342900" indent="-342900">
              <a:buFontTx/>
              <a:buChar char="-"/>
            </a:pPr>
            <a:r>
              <a:rPr lang="ko-KR" altLang="en-US" sz="1400" dirty="0"/>
              <a:t>영리적인 서비스와 오픈소스를 위한 무상 서비스를 모두 제공</a:t>
            </a:r>
            <a:endParaRPr lang="en-US" altLang="ko-KR" sz="1400" dirty="0"/>
          </a:p>
          <a:p>
            <a:pPr marL="342900" indent="-342900">
              <a:buFontTx/>
              <a:buChar char="-"/>
            </a:pPr>
            <a:r>
              <a:rPr lang="ko-KR" altLang="en-US" sz="1400" dirty="0"/>
              <a:t>현재 가장 인기있는 버전관리 저장소 호스팅 서비스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86D901-A91F-478A-B451-0BF982C09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60" y="4032659"/>
            <a:ext cx="4059309" cy="19499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DEB769-8DA5-45E4-A9A7-3A738D667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705" y="3540374"/>
            <a:ext cx="4853359" cy="334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46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8783D-49A1-44F8-BEFD-1730FB110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첫 </a:t>
            </a:r>
            <a:r>
              <a:rPr lang="ko-KR" altLang="en-US" dirty="0" err="1"/>
              <a:t>커밋</a:t>
            </a:r>
            <a:r>
              <a:rPr lang="ko-KR" altLang="en-US" dirty="0"/>
              <a:t> 결과 확인 </a:t>
            </a:r>
            <a:r>
              <a:rPr lang="en-US" altLang="ko-KR" dirty="0"/>
              <a:t>1/2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EF80D-680E-4206-8CA2-7D29E2B4D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history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8E51B0-8034-48B5-8CEE-74FBBF04D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109" y="1314251"/>
            <a:ext cx="5311174" cy="543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90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92238-90C5-4C0A-806C-F40AC7EA97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첫 </a:t>
            </a:r>
            <a:r>
              <a:rPr lang="ko-KR" altLang="en-US" dirty="0" err="1"/>
              <a:t>커밋</a:t>
            </a:r>
            <a:r>
              <a:rPr lang="ko-KR" altLang="en-US" dirty="0"/>
              <a:t> 결과 확인 </a:t>
            </a:r>
            <a:r>
              <a:rPr lang="en-US" altLang="ko-KR" dirty="0"/>
              <a:t>2/2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CAB15-D53A-4C9E-9FDB-6D5060CD9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Update README.md </a:t>
            </a:r>
            <a:r>
              <a:rPr lang="ko-KR" altLang="en-US" dirty="0"/>
              <a:t>클릭</a:t>
            </a:r>
            <a:endParaRPr lang="en-US" altLang="ko-KR" dirty="0"/>
          </a:p>
          <a:p>
            <a:pPr lvl="1"/>
            <a:r>
              <a:rPr lang="ko-KR" altLang="en-US" dirty="0"/>
              <a:t>파일의 수정 전후 확인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FC8534-FD7A-4863-99F2-8C753782D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500" y="1548383"/>
            <a:ext cx="6440340" cy="546453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E4005F3-02CB-4F22-984F-13EAA812F150}"/>
              </a:ext>
            </a:extLst>
          </p:cNvPr>
          <p:cNvSpPr/>
          <p:nvPr/>
        </p:nvSpPr>
        <p:spPr>
          <a:xfrm>
            <a:off x="8731076" y="4500711"/>
            <a:ext cx="1008112" cy="64807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3D70BB-5036-4C00-BEB3-286F6CBEF936}"/>
              </a:ext>
            </a:extLst>
          </p:cNvPr>
          <p:cNvSpPr/>
          <p:nvPr/>
        </p:nvSpPr>
        <p:spPr>
          <a:xfrm>
            <a:off x="3690516" y="4470569"/>
            <a:ext cx="3384376" cy="183034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368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D0885-6722-496C-A3F6-B4CDFE602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두 파일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D111B-BB71-4253-BFB8-800E33FF5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메뉴 </a:t>
            </a:r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en-US" altLang="ko-KR" dirty="0"/>
              <a:t>file | create new file</a:t>
            </a:r>
          </a:p>
          <a:p>
            <a:pPr lvl="1"/>
            <a:r>
              <a:rPr lang="ko-KR" altLang="en-US" dirty="0"/>
              <a:t>소스</a:t>
            </a:r>
            <a:r>
              <a:rPr lang="en-US" altLang="ko-KR" dirty="0"/>
              <a:t> </a:t>
            </a:r>
            <a:r>
              <a:rPr lang="ko-KR" altLang="en-US" dirty="0"/>
              <a:t>파일 </a:t>
            </a:r>
            <a:r>
              <a:rPr lang="en-US" altLang="ko-KR" dirty="0"/>
              <a:t>hello.py</a:t>
            </a:r>
          </a:p>
          <a:p>
            <a:pPr lvl="2"/>
            <a:r>
              <a:rPr lang="en-US" altLang="ko-KR" dirty="0"/>
              <a:t>print('hello python’)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소스</a:t>
            </a:r>
            <a:r>
              <a:rPr lang="en-US" altLang="ko-KR" dirty="0"/>
              <a:t> </a:t>
            </a:r>
            <a:r>
              <a:rPr lang="ko-KR" altLang="en-US" dirty="0"/>
              <a:t>파일 </a:t>
            </a:r>
            <a:r>
              <a:rPr lang="en-US" altLang="ko-KR" dirty="0"/>
              <a:t>prlst.py</a:t>
            </a:r>
          </a:p>
          <a:p>
            <a:pPr lvl="2"/>
            <a:r>
              <a:rPr lang="en-US" altLang="ko-KR" dirty="0"/>
              <a:t>print(list(‘python’))</a:t>
            </a:r>
          </a:p>
          <a:p>
            <a:pPr lvl="2"/>
            <a:endParaRPr lang="en-US" altLang="ko-KR" dirty="0"/>
          </a:p>
          <a:p>
            <a:r>
              <a:rPr lang="ko-KR" altLang="en-US" dirty="0"/>
              <a:t>결과</a:t>
            </a:r>
            <a:r>
              <a:rPr lang="en-US" altLang="ko-KR" dirty="0"/>
              <a:t> 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A861BE-D88E-4808-8599-F12188E9C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591" y="1092208"/>
            <a:ext cx="4692645" cy="12987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665252-5E0C-41C2-AAAA-868A32EA0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808" y="2556495"/>
            <a:ext cx="3738190" cy="14790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4B1CCE-7886-411F-A59A-EEBBCBEA7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858" y="4284687"/>
            <a:ext cx="4222297" cy="1983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6FA664-86D9-4134-A97D-85952FD21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172" y="3780631"/>
            <a:ext cx="4752528" cy="181496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09F2816-27CF-4ABE-8A7E-947BE8F19F0B}"/>
              </a:ext>
            </a:extLst>
          </p:cNvPr>
          <p:cNvSpPr/>
          <p:nvPr/>
        </p:nvSpPr>
        <p:spPr>
          <a:xfrm>
            <a:off x="8227020" y="1525583"/>
            <a:ext cx="1224136" cy="23882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3D56C1-9046-4CFD-AE00-9A33CFE4D9C3}"/>
              </a:ext>
            </a:extLst>
          </p:cNvPr>
          <p:cNvSpPr/>
          <p:nvPr/>
        </p:nvSpPr>
        <p:spPr>
          <a:xfrm>
            <a:off x="5922764" y="5922564"/>
            <a:ext cx="1008112" cy="36944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92CF32-7A17-4EF5-92B1-ED9662A4D3E0}"/>
              </a:ext>
            </a:extLst>
          </p:cNvPr>
          <p:cNvSpPr/>
          <p:nvPr/>
        </p:nvSpPr>
        <p:spPr>
          <a:xfrm>
            <a:off x="6066780" y="4421551"/>
            <a:ext cx="1296144" cy="81991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085E57-D216-485C-BE99-23E8F4706F1E}"/>
              </a:ext>
            </a:extLst>
          </p:cNvPr>
          <p:cNvSpPr/>
          <p:nvPr/>
        </p:nvSpPr>
        <p:spPr>
          <a:xfrm>
            <a:off x="641848" y="4646784"/>
            <a:ext cx="4704852" cy="97294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EAF6048-B061-47A3-BB5A-D5495F538EF5}"/>
              </a:ext>
            </a:extLst>
          </p:cNvPr>
          <p:cNvCxnSpPr/>
          <p:nvPr/>
        </p:nvCxnSpPr>
        <p:spPr>
          <a:xfrm flipH="1">
            <a:off x="7002884" y="1836415"/>
            <a:ext cx="1368152" cy="172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56471D8-7CC5-4DA6-85C0-9EAF1D0D5DAF}"/>
              </a:ext>
            </a:extLst>
          </p:cNvPr>
          <p:cNvCxnSpPr/>
          <p:nvPr/>
        </p:nvCxnSpPr>
        <p:spPr>
          <a:xfrm>
            <a:off x="7002884" y="3924647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4A29CA4-558E-400D-9B3A-62C70888D272}"/>
              </a:ext>
            </a:extLst>
          </p:cNvPr>
          <p:cNvCxnSpPr/>
          <p:nvPr/>
        </p:nvCxnSpPr>
        <p:spPr>
          <a:xfrm flipH="1">
            <a:off x="6570836" y="5292799"/>
            <a:ext cx="21602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7EEB978-1591-4825-A1B4-20197DC61EB0}"/>
              </a:ext>
            </a:extLst>
          </p:cNvPr>
          <p:cNvCxnSpPr/>
          <p:nvPr/>
        </p:nvCxnSpPr>
        <p:spPr>
          <a:xfrm flipH="1" flipV="1">
            <a:off x="4770636" y="5724847"/>
            <a:ext cx="100811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16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5D18E-8758-4DA7-9A60-1C67D02D4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최종 </a:t>
            </a:r>
            <a:r>
              <a:rPr lang="ko-KR" altLang="en-US" dirty="0" err="1"/>
              <a:t>커밋</a:t>
            </a:r>
            <a:r>
              <a:rPr lang="ko-KR" altLang="en-US" dirty="0"/>
              <a:t> 이력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BC4A1-D7C4-474C-B82B-8D02BBF17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 commits </a:t>
            </a:r>
            <a:r>
              <a:rPr lang="ko-KR" altLang="en-US" dirty="0"/>
              <a:t>클릭</a:t>
            </a:r>
            <a:endParaRPr lang="en-US" altLang="ko-KR" dirty="0"/>
          </a:p>
          <a:p>
            <a:pPr lvl="1"/>
            <a:r>
              <a:rPr lang="ko-KR" altLang="en-US" dirty="0"/>
              <a:t>전체 </a:t>
            </a:r>
            <a:r>
              <a:rPr lang="ko-KR" altLang="en-US" dirty="0" err="1"/>
              <a:t>커밋</a:t>
            </a:r>
            <a:r>
              <a:rPr lang="ko-KR" altLang="en-US" dirty="0"/>
              <a:t> 이력 목록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commit</a:t>
            </a:r>
            <a:r>
              <a:rPr lang="ko-KR" altLang="en-US" dirty="0"/>
              <a:t>의 </a:t>
            </a:r>
            <a:r>
              <a:rPr lang="en-US" altLang="ko-KR" dirty="0"/>
              <a:t>&lt;&gt; </a:t>
            </a:r>
            <a:r>
              <a:rPr lang="ko-KR" altLang="en-US" dirty="0"/>
              <a:t>클릭</a:t>
            </a:r>
            <a:endParaRPr lang="en-US" altLang="ko-KR" dirty="0"/>
          </a:p>
          <a:p>
            <a:pPr lvl="1"/>
            <a:r>
              <a:rPr lang="ko-KR" altLang="en-US" dirty="0"/>
              <a:t>그 </a:t>
            </a:r>
            <a:r>
              <a:rPr lang="ko-KR" altLang="en-US" dirty="0" err="1"/>
              <a:t>커밋의</a:t>
            </a:r>
            <a:r>
              <a:rPr lang="ko-KR" altLang="en-US" dirty="0"/>
              <a:t> 저장소 전체를 확인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FD60A7-24A4-459E-A025-D27162B9B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67" y="1836415"/>
            <a:ext cx="3884861" cy="21219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8C6EC5-9662-4E0C-933D-8F7FCA76A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977" y="2268463"/>
            <a:ext cx="5343267" cy="451356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252D4E7-E395-494E-B500-B7D866376EB8}"/>
              </a:ext>
            </a:extLst>
          </p:cNvPr>
          <p:cNvSpPr/>
          <p:nvPr/>
        </p:nvSpPr>
        <p:spPr>
          <a:xfrm>
            <a:off x="3951667" y="2988543"/>
            <a:ext cx="576064" cy="21602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3AC767-1C3D-4CC6-AD85-327333582216}"/>
              </a:ext>
            </a:extLst>
          </p:cNvPr>
          <p:cNvSpPr/>
          <p:nvPr/>
        </p:nvSpPr>
        <p:spPr>
          <a:xfrm>
            <a:off x="2080285" y="3254975"/>
            <a:ext cx="848870" cy="21602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38B82D-8D6F-4FE8-8447-E43268935CEF}"/>
              </a:ext>
            </a:extLst>
          </p:cNvPr>
          <p:cNvSpPr/>
          <p:nvPr/>
        </p:nvSpPr>
        <p:spPr>
          <a:xfrm>
            <a:off x="9667180" y="4644727"/>
            <a:ext cx="360040" cy="21602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ED8D36-BD2F-46E2-8FAE-469749A802FB}"/>
              </a:ext>
            </a:extLst>
          </p:cNvPr>
          <p:cNvSpPr/>
          <p:nvPr/>
        </p:nvSpPr>
        <p:spPr>
          <a:xfrm>
            <a:off x="5264428" y="4309221"/>
            <a:ext cx="1522432" cy="134361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822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78973-034B-4292-9E35-1FF4F4D29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폴더와 파일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0AFB30-C2EC-4C06-8571-580001515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폴더 </a:t>
            </a:r>
            <a:r>
              <a:rPr lang="en-US" altLang="ko-KR" dirty="0"/>
              <a:t>code </a:t>
            </a:r>
            <a:r>
              <a:rPr lang="ko-KR" altLang="en-US" dirty="0"/>
              <a:t>하부에 </a:t>
            </a:r>
            <a:r>
              <a:rPr lang="en-US" altLang="ko-KR" dirty="0"/>
              <a:t>advance.py</a:t>
            </a:r>
            <a:r>
              <a:rPr lang="ko-KR" altLang="en-US" dirty="0"/>
              <a:t>를 생성 실습 </a:t>
            </a:r>
          </a:p>
        </p:txBody>
      </p:sp>
    </p:spTree>
    <p:extLst>
      <p:ext uri="{BB962C8B-B14F-4D97-AF65-F5344CB8AC3E}">
        <p14:creationId xmlns:p14="http://schemas.microsoft.com/office/powerpoint/2010/main" val="2504013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441AA-35EA-41FF-B672-4A279975F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저장소 연동하고 끌기 </a:t>
            </a:r>
            <a:r>
              <a:rPr lang="en-US" altLang="ko-KR" dirty="0"/>
              <a:t>pull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55251-CBC0-42BA-8F72-9D6E1EB29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PC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연동</a:t>
            </a:r>
            <a:r>
              <a:rPr lang="en-US" altLang="ko-KR" dirty="0"/>
              <a:t>, </a:t>
            </a:r>
            <a:r>
              <a:rPr lang="ko-KR" altLang="en-US" dirty="0" err="1"/>
              <a:t>원격저장소이름</a:t>
            </a:r>
            <a:r>
              <a:rPr lang="ko-KR" altLang="en-US" dirty="0"/>
              <a:t> </a:t>
            </a:r>
            <a:r>
              <a:rPr lang="en-US" altLang="ko-KR" dirty="0" err="1"/>
              <a:t>pyorg</a:t>
            </a:r>
            <a:r>
              <a:rPr lang="ko-KR" altLang="en-US" dirty="0"/>
              <a:t>로</a:t>
            </a:r>
            <a:r>
              <a:rPr lang="en-US" altLang="ko-KR" dirty="0"/>
              <a:t>  </a:t>
            </a:r>
          </a:p>
          <a:p>
            <a:pPr lvl="1"/>
            <a:r>
              <a:rPr lang="ko-KR" altLang="en-US" dirty="0"/>
              <a:t>폴더 </a:t>
            </a:r>
            <a:r>
              <a:rPr lang="en-US" altLang="ko-KR" dirty="0"/>
              <a:t>git-remote</a:t>
            </a:r>
            <a:r>
              <a:rPr lang="ko-KR" altLang="en-US" dirty="0"/>
              <a:t>를 지역 저장소로 생성</a:t>
            </a:r>
            <a:endParaRPr lang="en-US" altLang="ko-KR" dirty="0"/>
          </a:p>
          <a:p>
            <a:pPr lvl="1"/>
            <a:r>
              <a:rPr lang="en-US" altLang="ko-KR" dirty="0"/>
              <a:t>$ git remote</a:t>
            </a:r>
            <a:r>
              <a:rPr lang="ko-KR" altLang="en-US" dirty="0"/>
              <a:t> </a:t>
            </a:r>
            <a:r>
              <a:rPr lang="en-US" altLang="ko-KR" dirty="0"/>
              <a:t>add </a:t>
            </a:r>
            <a:r>
              <a:rPr lang="en-US" altLang="ko-KR" dirty="0" err="1"/>
              <a:t>pyorg</a:t>
            </a:r>
            <a:r>
              <a:rPr lang="en-US" altLang="ko-KR" dirty="0"/>
              <a:t> [</a:t>
            </a:r>
            <a:r>
              <a:rPr lang="ko-KR" altLang="en-US" dirty="0"/>
              <a:t>원격저장소</a:t>
            </a:r>
            <a:r>
              <a:rPr lang="en-US" altLang="ko-KR" dirty="0"/>
              <a:t>-</a:t>
            </a:r>
            <a:r>
              <a:rPr lang="ko-KR" altLang="en-US" dirty="0"/>
              <a:t>주소</a:t>
            </a:r>
            <a:r>
              <a:rPr lang="en-US" altLang="ko-KR" dirty="0"/>
              <a:t>]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PC</a:t>
            </a:r>
            <a:r>
              <a:rPr lang="ko-KR" altLang="en-US" dirty="0"/>
              <a:t> 지역 저장소에서 </a:t>
            </a:r>
            <a:r>
              <a:rPr lang="en-US" altLang="ko-KR" dirty="0"/>
              <a:t>pull</a:t>
            </a:r>
          </a:p>
          <a:p>
            <a:pPr lvl="1"/>
            <a:r>
              <a:rPr lang="en-US" altLang="ko-KR" dirty="0"/>
              <a:t>$ git pull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7510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1242D-AB00-49C2-A04C-D9A1CD1F2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원격 저장소 명령어 </a:t>
            </a:r>
            <a:r>
              <a:rPr lang="en-US" altLang="ko-KR" dirty="0"/>
              <a:t>show, rename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49C1FE-9574-45CC-B5DA-7604CEFC1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824083-D462-43F9-B1E9-A12348801BA0}"/>
              </a:ext>
            </a:extLst>
          </p:cNvPr>
          <p:cNvSpPr/>
          <p:nvPr/>
        </p:nvSpPr>
        <p:spPr>
          <a:xfrm>
            <a:off x="1962324" y="900311"/>
            <a:ext cx="756989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PC@DESKTOP-482NOAB MINGW64 /c/[git tutorial]/git-clone (main)                                                         n)</a:t>
            </a:r>
          </a:p>
          <a:p>
            <a:r>
              <a:rPr lang="en-US" altLang="ko-KR" sz="1200" dirty="0"/>
              <a:t>$ git remote</a:t>
            </a:r>
          </a:p>
          <a:p>
            <a:r>
              <a:rPr lang="en-US" altLang="ko-KR" sz="1200" dirty="0"/>
              <a:t>origin</a:t>
            </a:r>
          </a:p>
          <a:p>
            <a:endParaRPr lang="en-US" altLang="ko-KR" sz="1200" dirty="0"/>
          </a:p>
          <a:p>
            <a:r>
              <a:rPr lang="en-US" altLang="ko-KR" sz="1200" dirty="0"/>
              <a:t>PC@DESKTOP-482NOAB MINGW64 /c/[git tutorial]/git-clone (main)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PC@DESKTOP-482NOAB MINGW64 /c/[git tutorial]/git-clone (main)</a:t>
            </a:r>
          </a:p>
          <a:p>
            <a:r>
              <a:rPr lang="en-US" altLang="ko-KR" sz="1200" dirty="0"/>
              <a:t>$ git remote show origin</a:t>
            </a:r>
          </a:p>
          <a:p>
            <a:r>
              <a:rPr lang="en-US" altLang="ko-KR" sz="1200" dirty="0"/>
              <a:t>* remote origin</a:t>
            </a:r>
          </a:p>
          <a:p>
            <a:r>
              <a:rPr lang="en-US" altLang="ko-KR" sz="1200" dirty="0"/>
              <a:t>b.com/ai7dnn/git-</a:t>
            </a:r>
            <a:r>
              <a:rPr lang="en-US" altLang="ko-KR" sz="1200" dirty="0" err="1"/>
              <a:t>clone.git</a:t>
            </a:r>
            <a:endParaRPr lang="en-US" altLang="ko-KR" sz="1200" dirty="0"/>
          </a:p>
          <a:p>
            <a:r>
              <a:rPr lang="en-US" altLang="ko-KR" sz="1200" dirty="0"/>
              <a:t>  HEAD branch: main</a:t>
            </a:r>
          </a:p>
          <a:p>
            <a:r>
              <a:rPr lang="en-US" altLang="ko-KR" sz="1200" dirty="0"/>
              <a:t>  Remote branch:</a:t>
            </a:r>
          </a:p>
          <a:p>
            <a:r>
              <a:rPr lang="en-US" altLang="ko-KR" sz="1200" dirty="0"/>
              <a:t>    main tracked</a:t>
            </a:r>
          </a:p>
          <a:p>
            <a:r>
              <a:rPr lang="en-US" altLang="ko-KR" sz="1200" dirty="0"/>
              <a:t>  Local branch configured for 'git pull':</a:t>
            </a:r>
          </a:p>
          <a:p>
            <a:r>
              <a:rPr lang="en-US" altLang="ko-KR" sz="1200" dirty="0"/>
              <a:t>    main merges with remote main</a:t>
            </a:r>
          </a:p>
          <a:p>
            <a:r>
              <a:rPr lang="en-US" altLang="ko-KR" sz="1200" dirty="0"/>
              <a:t>  Local ref configured for 'git push':</a:t>
            </a:r>
          </a:p>
          <a:p>
            <a:r>
              <a:rPr lang="en-US" altLang="ko-KR" sz="1200" dirty="0"/>
              <a:t>    main pushes to main (local out of date)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PC@DESKTOP-482NOAB MINGW64 /c/[git tutorial]/git-clone (main) </a:t>
            </a:r>
          </a:p>
          <a:p>
            <a:r>
              <a:rPr lang="en-US" altLang="ko-KR" sz="1200" dirty="0"/>
              <a:t>$ git remote</a:t>
            </a:r>
          </a:p>
          <a:p>
            <a:r>
              <a:rPr lang="en-US" altLang="ko-KR" sz="1200" dirty="0"/>
              <a:t>origin</a:t>
            </a:r>
          </a:p>
          <a:p>
            <a:endParaRPr lang="en-US" altLang="ko-KR" sz="1200" dirty="0"/>
          </a:p>
          <a:p>
            <a:r>
              <a:rPr lang="en-US" altLang="ko-KR" sz="1200" dirty="0"/>
              <a:t>PC@DESKTOP-482NOAB MINGW64 /c/[git tutorial]/git-clone (main)</a:t>
            </a:r>
          </a:p>
          <a:p>
            <a:r>
              <a:rPr lang="en-US" altLang="ko-KR" sz="1200" dirty="0"/>
              <a:t>$ git remote rename origin server</a:t>
            </a:r>
          </a:p>
          <a:p>
            <a:endParaRPr lang="en-US" altLang="ko-KR" sz="1200" dirty="0"/>
          </a:p>
          <a:p>
            <a:r>
              <a:rPr lang="en-US" altLang="ko-KR" sz="1200" dirty="0"/>
              <a:t>PC@DESKTOP-482NOAB MINGW64 /c/[git tutorial]/git-clone (main)</a:t>
            </a:r>
          </a:p>
          <a:p>
            <a:r>
              <a:rPr lang="en-US" altLang="ko-KR" sz="1200" dirty="0"/>
              <a:t>$ git remote</a:t>
            </a:r>
          </a:p>
          <a:p>
            <a:r>
              <a:rPr lang="en-US" altLang="ko-KR" sz="1200" dirty="0"/>
              <a:t>server</a:t>
            </a:r>
          </a:p>
          <a:p>
            <a:endParaRPr lang="en-US" altLang="ko-KR" sz="1200" dirty="0"/>
          </a:p>
          <a:p>
            <a:r>
              <a:rPr lang="en-US" altLang="ko-KR" sz="1200" dirty="0"/>
              <a:t>PC@DESKTOP-482NOAB MINGW64 /c/[git tutorial]/git-clone (main) </a:t>
            </a:r>
          </a:p>
          <a:p>
            <a:r>
              <a:rPr lang="en-US" altLang="ko-KR" sz="1200" dirty="0"/>
              <a:t>$ git remote -v</a:t>
            </a:r>
          </a:p>
          <a:p>
            <a:r>
              <a:rPr lang="en-US" altLang="ko-KR" sz="1200" dirty="0"/>
              <a:t>server  https://github.com/ai7dnn/git-clone.git (fetch)</a:t>
            </a:r>
          </a:p>
          <a:p>
            <a:r>
              <a:rPr lang="en-US" altLang="ko-KR" sz="1200" dirty="0"/>
              <a:t>server  https://github.com/ai7dnn/git-clone.git (push)        </a:t>
            </a:r>
          </a:p>
        </p:txBody>
      </p:sp>
    </p:spTree>
    <p:extLst>
      <p:ext uri="{BB962C8B-B14F-4D97-AF65-F5344CB8AC3E}">
        <p14:creationId xmlns:p14="http://schemas.microsoft.com/office/powerpoint/2010/main" val="1551717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042444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02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85577" y="2613238"/>
            <a:ext cx="36279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 저장소 검색과 포크</a:t>
            </a: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157585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F9CA5E-1673-45F4-9C29-593B471097F9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64FF43-1A59-4BFA-B1A1-A6DC49791FFF}"/>
              </a:ext>
            </a:extLst>
          </p:cNvPr>
          <p:cNvSpPr/>
          <p:nvPr/>
        </p:nvSpPr>
        <p:spPr>
          <a:xfrm>
            <a:off x="4304021" y="6949430"/>
            <a:ext cx="3525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https://meetup.toast.com/posts/116</a:t>
            </a:r>
          </a:p>
        </p:txBody>
      </p:sp>
      <p:pic>
        <p:nvPicPr>
          <p:cNvPr id="1026" name="Picture 2" descr="Guide to version control">
            <a:extLst>
              <a:ext uri="{FF2B5EF4-FFF2-40B4-BE49-F238E27FC236}">
                <a16:creationId xmlns:a16="http://schemas.microsoft.com/office/drawing/2014/main" id="{A563E2DC-E687-4187-A8E1-E0540855C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444" y="3425955"/>
            <a:ext cx="4194572" cy="230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89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7" y="1263423"/>
            <a:ext cx="10692406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212444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114452" y="2052439"/>
            <a:ext cx="2011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200" dirty="0">
                <a:solidFill>
                  <a:srgbClr val="0047BA"/>
                </a:solidFill>
                <a:latin typeface="+mj-lt"/>
                <a:ea typeface="Pretendard" pitchFamily="50" charset="-127"/>
              </a:rPr>
              <a:t>CONTENTS</a:t>
            </a:r>
            <a:endParaRPr lang="ko-KR" altLang="en-US" sz="2400" b="1" spc="200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96032" y="3288102"/>
            <a:ext cx="40719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깃허브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파일 수정과 추가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커밋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후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pull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21940" y="2753269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latin typeface="+mj-lt"/>
                <a:ea typeface="Pretendard SemiBold" pitchFamily="50" charset="-127"/>
              </a:rPr>
              <a:t>01</a:t>
            </a:r>
            <a:endParaRPr lang="ko-KR" altLang="en-US" sz="2200" b="1" dirty="0">
              <a:solidFill>
                <a:srgbClr val="0047BA"/>
              </a:solidFill>
              <a:latin typeface="+mj-lt"/>
              <a:ea typeface="Pretendard SemiBold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700141" y="3379360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796032" y="3803518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깃허브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저장소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검색과 포크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121940" y="3268685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ea typeface="Pretendard SemiBold" pitchFamily="50" charset="-127"/>
              </a:rPr>
              <a:t>02</a:t>
            </a:r>
            <a:endParaRPr lang="ko-KR" altLang="en-US" sz="2200" b="1" dirty="0">
              <a:solidFill>
                <a:srgbClr val="0047BA"/>
              </a:solidFill>
              <a:ea typeface="Pretendard SemiBold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00141" y="3894776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163124" y="7045101"/>
            <a:ext cx="1174803" cy="198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33CBC2-96D0-47DE-BA10-7FF7F8FFFECC}"/>
              </a:ext>
            </a:extLst>
          </p:cNvPr>
          <p:cNvSpPr/>
          <p:nvPr/>
        </p:nvSpPr>
        <p:spPr>
          <a:xfrm>
            <a:off x="3796032" y="4305265"/>
            <a:ext cx="25699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깃허브와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연동 후 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push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E68EB0-C2E6-480B-A887-84C22433B254}"/>
              </a:ext>
            </a:extLst>
          </p:cNvPr>
          <p:cNvSpPr/>
          <p:nvPr/>
        </p:nvSpPr>
        <p:spPr>
          <a:xfrm>
            <a:off x="3121940" y="3770432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latin typeface="+mj-lt"/>
                <a:ea typeface="Pretendard SemiBold" pitchFamily="50" charset="-127"/>
              </a:rPr>
              <a:t>03</a:t>
            </a:r>
            <a:endParaRPr lang="ko-KR" altLang="en-US" sz="2200" b="1" dirty="0">
              <a:solidFill>
                <a:srgbClr val="0047BA"/>
              </a:solidFill>
              <a:latin typeface="+mj-lt"/>
              <a:ea typeface="Pretendard SemiBold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4B641D3-3070-4244-8ED6-A09A0D423CF2}"/>
              </a:ext>
            </a:extLst>
          </p:cNvPr>
          <p:cNvCxnSpPr/>
          <p:nvPr/>
        </p:nvCxnSpPr>
        <p:spPr>
          <a:xfrm>
            <a:off x="3700141" y="4396523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3BEAE0-2780-4C04-A0EB-341E27175E95}"/>
              </a:ext>
            </a:extLst>
          </p:cNvPr>
          <p:cNvSpPr/>
          <p:nvPr/>
        </p:nvSpPr>
        <p:spPr>
          <a:xfrm>
            <a:off x="3121940" y="4285848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ea typeface="Pretendard SemiBold" pitchFamily="50" charset="-127"/>
              </a:rPr>
              <a:t>04</a:t>
            </a:r>
            <a:endParaRPr lang="ko-KR" altLang="en-US" sz="2200" b="1" dirty="0">
              <a:solidFill>
                <a:srgbClr val="0047BA"/>
              </a:solidFill>
              <a:ea typeface="Pretendard SemiBold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4A9519-EAC6-4083-814C-CFF1DFF047C1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16EB19E-BCE0-499E-8E2C-0034D7C928C9}"/>
              </a:ext>
            </a:extLst>
          </p:cNvPr>
          <p:cNvSpPr/>
          <p:nvPr/>
        </p:nvSpPr>
        <p:spPr>
          <a:xfrm>
            <a:off x="3796391" y="2772519"/>
            <a:ext cx="1986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깃과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깃허브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연동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1FCBF32-E9A3-4176-84EE-C2C4421BE230}"/>
              </a:ext>
            </a:extLst>
          </p:cNvPr>
          <p:cNvCxnSpPr/>
          <p:nvPr/>
        </p:nvCxnSpPr>
        <p:spPr>
          <a:xfrm>
            <a:off x="3701805" y="2882668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7A974-31FA-471F-8F5C-A4EE40E6E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첫 페이지 접속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9BC59-DA92-485B-B9C1-B0613E08C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https://github.com/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0C57CE-94D7-4BB9-B07C-88A51C1D6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86" y="1612347"/>
            <a:ext cx="7054428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61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AC06F-3764-4EB5-B075-8AFFD9D7E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관심있는 </a:t>
            </a:r>
            <a:r>
              <a:rPr lang="ko-KR" altLang="en-US" dirty="0" err="1"/>
              <a:t>깃허브</a:t>
            </a:r>
            <a:r>
              <a:rPr lang="ko-KR" altLang="en-US" dirty="0"/>
              <a:t> 저장소 검색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B53D7-96DC-4DE7-BA62-AAB9ECF7E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python+basic+py</a:t>
            </a:r>
            <a:r>
              <a:rPr lang="ko-KR" altLang="en-US" dirty="0"/>
              <a:t>로 검색</a:t>
            </a:r>
            <a:endParaRPr lang="en-US" altLang="ko-KR" dirty="0"/>
          </a:p>
          <a:p>
            <a:pPr lvl="1"/>
            <a:r>
              <a:rPr lang="en-US" altLang="ko-KR" dirty="0" err="1"/>
              <a:t>realpython</a:t>
            </a:r>
            <a:r>
              <a:rPr lang="en-US" altLang="ko-KR" dirty="0"/>
              <a:t>/python-basics-exercises</a:t>
            </a:r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C169F3-0A93-40E1-A1C2-F1C2373D5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396" y="1930370"/>
            <a:ext cx="5497714" cy="537542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011F0A9-9F53-4340-BB72-C844162B5CCE}"/>
              </a:ext>
            </a:extLst>
          </p:cNvPr>
          <p:cNvSpPr/>
          <p:nvPr/>
        </p:nvSpPr>
        <p:spPr>
          <a:xfrm>
            <a:off x="2466380" y="2308972"/>
            <a:ext cx="1887968" cy="319531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2CF98B-CD03-47E0-A6A3-A377ED7A46BE}"/>
              </a:ext>
            </a:extLst>
          </p:cNvPr>
          <p:cNvSpPr/>
          <p:nvPr/>
        </p:nvSpPr>
        <p:spPr>
          <a:xfrm>
            <a:off x="3978548" y="6629452"/>
            <a:ext cx="2016224" cy="508661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413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EDE68-F13D-4CA9-96A1-A68A445BD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검색한</a:t>
            </a:r>
            <a:r>
              <a:rPr lang="en-US" altLang="ko-KR" dirty="0"/>
              <a:t> </a:t>
            </a:r>
            <a:r>
              <a:rPr lang="ko-KR" altLang="en-US" dirty="0" err="1"/>
              <a:t>깃허브</a:t>
            </a:r>
            <a:r>
              <a:rPr lang="ko-KR" altLang="en-US" dirty="0"/>
              <a:t> 저장소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7839D0-95AD-4B81-B861-BB4EA335A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URL</a:t>
            </a:r>
          </a:p>
          <a:p>
            <a:pPr lvl="1"/>
            <a:r>
              <a:rPr lang="en-US" altLang="ko-KR" dirty="0">
                <a:hlinkClick r:id="rId2"/>
              </a:rPr>
              <a:t>https://github.com/realpython/python-basics-exercises</a:t>
            </a:r>
            <a:endParaRPr lang="en-US" altLang="ko-KR" dirty="0"/>
          </a:p>
          <a:p>
            <a:r>
              <a:rPr lang="en-US" altLang="ko-KR" dirty="0"/>
              <a:t>Git </a:t>
            </a:r>
          </a:p>
          <a:p>
            <a:pPr lvl="1"/>
            <a:r>
              <a:rPr lang="en-US" altLang="ko-KR" dirty="0"/>
              <a:t>https://github.com/realpython/python-basics-exercises.git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7D52FD-33A8-4A1D-9050-1C2EC5507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404" y="2484487"/>
            <a:ext cx="5018764" cy="490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77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1D1CC-1E48-4408-8F23-282023AB56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검색한 저장소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1236BE-4970-4A9A-95BD-54AACB62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https://github.com/wilfredinni/python-cheatsheet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C8C97E-C3CD-49E7-A4FF-5CA62CDCE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340" y="1548383"/>
            <a:ext cx="6269736" cy="547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81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AC06F-3764-4EB5-B075-8AFFD9D7E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관심있는 </a:t>
            </a:r>
            <a:r>
              <a:rPr lang="ko-KR" altLang="en-US" dirty="0" err="1"/>
              <a:t>깃허브</a:t>
            </a:r>
            <a:r>
              <a:rPr lang="ko-KR" altLang="en-US" dirty="0"/>
              <a:t> 저장소 검색 </a:t>
            </a:r>
            <a:r>
              <a:rPr lang="en-US" altLang="ko-KR" dirty="0"/>
              <a:t>2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B53D7-96DC-4DE7-BA62-AAB9ECF7E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python+comprehension</a:t>
            </a:r>
            <a:r>
              <a:rPr lang="ko-KR" altLang="en-US" dirty="0"/>
              <a:t>로 검색</a:t>
            </a:r>
            <a:endParaRPr lang="en-US" altLang="ko-KR" dirty="0"/>
          </a:p>
          <a:p>
            <a:pPr lvl="1"/>
            <a:r>
              <a:rPr lang="en-US" altLang="ko-KR" dirty="0" err="1"/>
              <a:t>mrdbourke</a:t>
            </a:r>
            <a:r>
              <a:rPr lang="en-US" altLang="ko-KR" dirty="0"/>
              <a:t>/python-list-comprehensions-tutorial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7942F8-FC1F-4E90-9336-CEE99B059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379" y="1951371"/>
            <a:ext cx="5460641" cy="53391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011F0A9-9F53-4340-BB72-C844162B5CCE}"/>
              </a:ext>
            </a:extLst>
          </p:cNvPr>
          <p:cNvSpPr/>
          <p:nvPr/>
        </p:nvSpPr>
        <p:spPr>
          <a:xfrm>
            <a:off x="2394372" y="2340471"/>
            <a:ext cx="1887968" cy="319531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840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E0C8F-BF1C-47BF-83EB-CCDA132E5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Tip </a:t>
            </a:r>
            <a:r>
              <a:rPr lang="ko-KR" altLang="en-US" dirty="0"/>
              <a:t>주피터노트북 파일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92A13-2FB6-492D-BDE0-FDAD94135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주소</a:t>
            </a:r>
            <a:endParaRPr lang="en-US" altLang="ko-KR" dirty="0"/>
          </a:p>
          <a:p>
            <a:pPr lvl="1"/>
            <a:r>
              <a:rPr lang="en-US" altLang="ko-KR" dirty="0"/>
              <a:t>https://</a:t>
            </a:r>
            <a:r>
              <a:rPr lang="en-US" altLang="ko-KR" dirty="0">
                <a:solidFill>
                  <a:srgbClr val="FF0000"/>
                </a:solidFill>
              </a:rPr>
              <a:t>github.com</a:t>
            </a:r>
            <a:r>
              <a:rPr lang="en-US" altLang="ko-KR" dirty="0"/>
              <a:t>/mrdbourke/python-list-comprehensions-tutorial/blob/master/.ipynb_checkpoints/python-list-comprehensions-in-5-minutes-checkpoint.ipynb#scrollTo=WJ9P-yD30jUV</a:t>
            </a:r>
          </a:p>
          <a:p>
            <a:endParaRPr lang="en-US" altLang="ko-KR" dirty="0"/>
          </a:p>
          <a:p>
            <a:r>
              <a:rPr lang="ko-KR" altLang="en-US" dirty="0"/>
              <a:t>구글 로그인 상태에서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다음으로 편집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>
                <a:solidFill>
                  <a:srgbClr val="FF0000"/>
                </a:solidFill>
                <a:hlinkClick r:id="rId2"/>
              </a:rPr>
              <a:t>colab.research.google.com/github</a:t>
            </a:r>
            <a:r>
              <a:rPr lang="en-US" altLang="ko-KR" dirty="0">
                <a:hlinkClick r:id="rId2"/>
              </a:rPr>
              <a:t>/mrdbourke/python-list-comprehensions-tutorial/blob/master/.ipynb_checkpoints/python-list-comprehensions-in-5-minutes-checkpoint.ipynb#scrollTo=WJ9P-yD30jUV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셀에서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Shift + enter</a:t>
            </a:r>
            <a:r>
              <a:rPr lang="ko-KR" altLang="en-US" dirty="0"/>
              <a:t>로 실행</a:t>
            </a:r>
          </a:p>
        </p:txBody>
      </p:sp>
    </p:spTree>
    <p:extLst>
      <p:ext uri="{BB962C8B-B14F-4D97-AF65-F5344CB8AC3E}">
        <p14:creationId xmlns:p14="http://schemas.microsoft.com/office/powerpoint/2010/main" val="3211458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A0111-2070-49A2-B742-EE4A20510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관심있는 </a:t>
            </a:r>
            <a:r>
              <a:rPr lang="ko-KR" altLang="en-US" dirty="0" err="1"/>
              <a:t>깃허브</a:t>
            </a:r>
            <a:r>
              <a:rPr lang="ko-KR" altLang="en-US" dirty="0"/>
              <a:t> 저장소 검색 </a:t>
            </a:r>
            <a:r>
              <a:rPr lang="en-US" altLang="ko-KR" dirty="0"/>
              <a:t>3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D5C06-A3CE-4260-83D7-88255121F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python+basic+project</a:t>
            </a:r>
            <a:r>
              <a:rPr lang="ko-KR" altLang="en-US" dirty="0"/>
              <a:t>로 검색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https://github.com/Shahrayar123/Python-Projects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https://github.com/learnbyexample/practice_python_projects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94CD0A-2938-4FBF-BCB3-96FF898BF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0356" y="2196455"/>
            <a:ext cx="6131123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65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798EE-964A-4B5C-99FE-D88969A24D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용어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94A021-787A-4294-9CC0-F572E0D2B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fork</a:t>
            </a:r>
          </a:p>
          <a:p>
            <a:pPr lvl="1"/>
            <a:r>
              <a:rPr lang="ko-KR" altLang="en-US" dirty="0"/>
              <a:t>다른 </a:t>
            </a:r>
            <a:r>
              <a:rPr lang="ko-KR" altLang="en-US" dirty="0" err="1"/>
              <a:t>깃허브</a:t>
            </a:r>
            <a:r>
              <a:rPr lang="ko-KR" altLang="en-US" dirty="0"/>
              <a:t> 저장소</a:t>
            </a:r>
            <a:r>
              <a:rPr lang="en-US" altLang="ko-KR" dirty="0"/>
              <a:t>(</a:t>
            </a:r>
            <a:r>
              <a:rPr lang="ko-KR" altLang="en-US" dirty="0"/>
              <a:t>오픈 소스 프로젝트</a:t>
            </a:r>
            <a:r>
              <a:rPr lang="en-US" altLang="ko-KR" dirty="0"/>
              <a:t>)</a:t>
            </a:r>
            <a:r>
              <a:rPr lang="ko-KR" altLang="en-US" dirty="0"/>
              <a:t>를 복사하는 작업</a:t>
            </a:r>
            <a:endParaRPr lang="en-US" altLang="ko-KR" dirty="0"/>
          </a:p>
          <a:p>
            <a:r>
              <a:rPr lang="en-US" altLang="ko-KR" dirty="0"/>
              <a:t>upstream </a:t>
            </a:r>
          </a:p>
          <a:p>
            <a:pPr lvl="1"/>
            <a:r>
              <a:rPr lang="ko-KR" altLang="en-US" dirty="0"/>
              <a:t>오픈소스 프로젝트의 저장소</a:t>
            </a:r>
            <a:endParaRPr lang="en-US" altLang="ko-KR" dirty="0"/>
          </a:p>
          <a:p>
            <a:r>
              <a:rPr lang="en-US" altLang="ko-KR" dirty="0"/>
              <a:t>origin </a:t>
            </a:r>
          </a:p>
          <a:p>
            <a:pPr lvl="1"/>
            <a:r>
              <a:rPr lang="ko-KR" altLang="en-US" dirty="0"/>
              <a:t>나의 저장소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en-US" altLang="ko-KR" dirty="0" err="1"/>
              <a:t>github</a:t>
            </a:r>
            <a:r>
              <a:rPr lang="ko-KR" altLang="en-US" dirty="0"/>
              <a:t>에서 내 계정에 있는 </a:t>
            </a:r>
            <a:r>
              <a:rPr lang="en-US" altLang="ko-KR" dirty="0"/>
              <a:t>fork</a:t>
            </a:r>
            <a:r>
              <a:rPr lang="ko-KR" altLang="en-US" dirty="0"/>
              <a:t>한 저장소</a:t>
            </a:r>
            <a:endParaRPr lang="en-US" altLang="ko-KR" dirty="0"/>
          </a:p>
          <a:p>
            <a:r>
              <a:rPr lang="ko-KR" altLang="en-US" dirty="0"/>
              <a:t>로컬 저장소</a:t>
            </a:r>
            <a:endParaRPr lang="en-US" altLang="ko-KR" dirty="0"/>
          </a:p>
          <a:p>
            <a:pPr lvl="1"/>
            <a:r>
              <a:rPr lang="ko-KR" altLang="en-US" dirty="0"/>
              <a:t>내가 자신의 컴퓨터에 복사한 지역 저장소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2" descr="https://media.vlpt.us/images/soonitoon/post/74d36deb-5a5f-4551-a9c3-2832ef5d9433/git-workflow.png">
            <a:extLst>
              <a:ext uri="{FF2B5EF4-FFF2-40B4-BE49-F238E27FC236}">
                <a16:creationId xmlns:a16="http://schemas.microsoft.com/office/drawing/2014/main" id="{1616E91E-DBBF-4E78-A175-5E09B61F7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201" y="4296105"/>
            <a:ext cx="4882065" cy="232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226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52845-1F66-4AAE-AF3B-042628D207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포크 </a:t>
            </a:r>
            <a:r>
              <a:rPr lang="en-US" altLang="ko-KR" dirty="0"/>
              <a:t>fork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4ED1CF-92EC-4DAB-A636-092F6D7F8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사람의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r>
              <a:rPr lang="ko-KR" altLang="en-US" dirty="0"/>
              <a:t>를 복제해 자신의 </a:t>
            </a:r>
            <a:r>
              <a:rPr lang="ko-KR" altLang="en-US" dirty="0" err="1"/>
              <a:t>깃허브</a:t>
            </a:r>
            <a:r>
              <a:rPr lang="ko-KR" altLang="en-US" dirty="0"/>
              <a:t> 저장소에 저장</a:t>
            </a:r>
            <a:endParaRPr lang="en-US" altLang="ko-KR" dirty="0"/>
          </a:p>
          <a:p>
            <a:pPr lvl="1"/>
            <a:r>
              <a:rPr lang="ko-KR" altLang="en-US" dirty="0"/>
              <a:t>자신의 저장소가 되므로 수정</a:t>
            </a:r>
            <a:r>
              <a:rPr lang="en-US" altLang="ko-KR" dirty="0"/>
              <a:t>, </a:t>
            </a: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삭제가 가능</a:t>
            </a:r>
          </a:p>
        </p:txBody>
      </p:sp>
      <p:pic>
        <p:nvPicPr>
          <p:cNvPr id="4" name="Picture 2" descr="https://miro.medium.com/max/1400/1*gzc-13rEKx-WWrZaWUsmTw.png">
            <a:extLst>
              <a:ext uri="{FF2B5EF4-FFF2-40B4-BE49-F238E27FC236}">
                <a16:creationId xmlns:a16="http://schemas.microsoft.com/office/drawing/2014/main" id="{B61B4615-F0D6-400F-A3D6-CA3C4FCF5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004" y="2454728"/>
            <a:ext cx="6416177" cy="394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DC109F-ECA4-4469-A960-443E9FFA6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17" y="2104231"/>
            <a:ext cx="6191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45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5DE06-124E-4A86-A63D-B83E44327B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관심있는 저장소 포크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03BAD-B0FD-4DB8-BA7F-B20D60EFF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https://github.com/realpython/python-basics-exercises</a:t>
            </a:r>
          </a:p>
          <a:p>
            <a:endParaRPr lang="en-US" altLang="ko-KR" dirty="0"/>
          </a:p>
          <a:p>
            <a:r>
              <a:rPr lang="en-US" altLang="ko-KR" dirty="0"/>
              <a:t>https://github.com/wilfredinni/python-cheatsheet</a:t>
            </a:r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https://github.com/mrdbourke/python-list-comprehensions-tutorial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https://github.com/mrdbourke/python-list-comprehensions-tutorial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https://github.com/Python-World/python-mini-projects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80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618508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02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61641" y="2613238"/>
            <a:ext cx="43845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 파일 수정과 추가 </a:t>
            </a:r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커밋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 후</a:t>
            </a:r>
            <a:endParaRPr lang="en-US" altLang="ko-KR" sz="2400" b="1" spc="-150" dirty="0">
              <a:solidFill>
                <a:srgbClr val="0047BA"/>
              </a:solidFill>
              <a:latin typeface="+mj-ea"/>
              <a:ea typeface="+mj-ea"/>
            </a:endParaRPr>
          </a:p>
          <a:p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지역저장소에서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 pull</a:t>
            </a:r>
            <a:endParaRPr lang="ko-KR" altLang="en-US" sz="2400" b="1" spc="-15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733649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F9CA5E-1673-45F4-9C29-593B471097F9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64FF43-1A59-4BFA-B1A1-A6DC49791FFF}"/>
              </a:ext>
            </a:extLst>
          </p:cNvPr>
          <p:cNvSpPr/>
          <p:nvPr/>
        </p:nvSpPr>
        <p:spPr>
          <a:xfrm>
            <a:off x="4304021" y="6949430"/>
            <a:ext cx="3525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https://meetup.toast.com/posts/116</a:t>
            </a:r>
          </a:p>
        </p:txBody>
      </p:sp>
      <p:pic>
        <p:nvPicPr>
          <p:cNvPr id="1026" name="Picture 2" descr="Guide to version control">
            <a:extLst>
              <a:ext uri="{FF2B5EF4-FFF2-40B4-BE49-F238E27FC236}">
                <a16:creationId xmlns:a16="http://schemas.microsoft.com/office/drawing/2014/main" id="{A563E2DC-E687-4187-A8E1-E0540855C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444" y="3425955"/>
            <a:ext cx="4194572" cy="230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549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616A4-FB1E-4E9F-9B33-EFAB6F2B0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9885A6-C2BE-4AE0-852D-4842AAB11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필요 없으면 저장소 삭제</a:t>
            </a:r>
          </a:p>
        </p:txBody>
      </p:sp>
    </p:spTree>
    <p:extLst>
      <p:ext uri="{BB962C8B-B14F-4D97-AF65-F5344CB8AC3E}">
        <p14:creationId xmlns:p14="http://schemas.microsoft.com/office/powerpoint/2010/main" val="1490772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042444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04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85577" y="2613238"/>
            <a:ext cx="3140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깃허브와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 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연동 후 푸시 </a:t>
            </a: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157585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F9CA5E-1673-45F4-9C29-593B471097F9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64FF43-1A59-4BFA-B1A1-A6DC49791FFF}"/>
              </a:ext>
            </a:extLst>
          </p:cNvPr>
          <p:cNvSpPr/>
          <p:nvPr/>
        </p:nvSpPr>
        <p:spPr>
          <a:xfrm>
            <a:off x="4304021" y="6949430"/>
            <a:ext cx="3525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https://meetup.toast.com/posts/116</a:t>
            </a:r>
          </a:p>
        </p:txBody>
      </p:sp>
      <p:pic>
        <p:nvPicPr>
          <p:cNvPr id="1026" name="Picture 2" descr="Guide to version control">
            <a:extLst>
              <a:ext uri="{FF2B5EF4-FFF2-40B4-BE49-F238E27FC236}">
                <a16:creationId xmlns:a16="http://schemas.microsoft.com/office/drawing/2014/main" id="{A563E2DC-E687-4187-A8E1-E0540855C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444" y="3425955"/>
            <a:ext cx="4194572" cy="230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55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6CB90-B865-49D5-BBEC-C86F55607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191" y="423150"/>
            <a:ext cx="7497797" cy="351617"/>
          </a:xfrm>
        </p:spPr>
        <p:txBody>
          <a:bodyPr/>
          <a:lstStyle/>
          <a:p>
            <a:r>
              <a:rPr lang="ko-KR" altLang="en-US" dirty="0" err="1"/>
              <a:t>깃허브에</a:t>
            </a:r>
            <a:r>
              <a:rPr lang="ko-KR" altLang="en-US" dirty="0"/>
              <a:t> 생성 후 지역 저장소와 연동</a:t>
            </a:r>
            <a:r>
              <a:rPr lang="en-US" altLang="ko-KR" dirty="0"/>
              <a:t>, </a:t>
            </a:r>
            <a:r>
              <a:rPr lang="ko-KR" altLang="en-US" dirty="0" err="1"/>
              <a:t>깃허브로</a:t>
            </a:r>
            <a:r>
              <a:rPr lang="ko-KR" altLang="en-US" dirty="0"/>
              <a:t> 푸시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3C76A9-EC27-441C-A582-A59C6711B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579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24CF6-9585-4DC7-B671-03016B57D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저장소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511F41-CBEE-4349-A72A-581263CA2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48" y="1116335"/>
            <a:ext cx="3816424" cy="5832648"/>
          </a:xfrm>
        </p:spPr>
        <p:txBody>
          <a:bodyPr/>
          <a:lstStyle/>
          <a:p>
            <a:r>
              <a:rPr lang="ko-KR" altLang="en-US" dirty="0"/>
              <a:t>이름과 설명만 입력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초기화에서 </a:t>
            </a:r>
            <a:endParaRPr lang="en-US" altLang="ko-KR" dirty="0"/>
          </a:p>
          <a:p>
            <a:pPr lvl="1"/>
            <a:r>
              <a:rPr lang="en-US" altLang="ko-KR" dirty="0"/>
              <a:t>Add a README file</a:t>
            </a:r>
          </a:p>
          <a:p>
            <a:pPr lvl="2"/>
            <a:r>
              <a:rPr lang="ko-KR" altLang="en-US" dirty="0"/>
              <a:t>체크하지 않으면</a:t>
            </a:r>
            <a:endParaRPr lang="en-US" altLang="ko-KR" dirty="0"/>
          </a:p>
          <a:p>
            <a:pPr lvl="2"/>
            <a:r>
              <a:rPr lang="ko-KR" altLang="en-US" dirty="0"/>
              <a:t>저장소에서 </a:t>
            </a:r>
            <a:r>
              <a:rPr lang="ko-KR" altLang="en-US" dirty="0" err="1"/>
              <a:t>브랜치가</a:t>
            </a:r>
            <a:r>
              <a:rPr lang="ko-KR" altLang="en-US" dirty="0"/>
              <a:t> 하나도 없는 상황이 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10923F-9046-40FD-BE54-CC35A239C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596" y="1116335"/>
            <a:ext cx="5056033" cy="583264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9A8585F-17D2-4A06-A8BB-18C04745BC35}"/>
              </a:ext>
            </a:extLst>
          </p:cNvPr>
          <p:cNvSpPr/>
          <p:nvPr/>
        </p:nvSpPr>
        <p:spPr>
          <a:xfrm>
            <a:off x="4554612" y="4140671"/>
            <a:ext cx="3096344" cy="2016224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7071AC-EE6E-429B-AE49-E4231BAE11DB}"/>
              </a:ext>
            </a:extLst>
          </p:cNvPr>
          <p:cNvSpPr/>
          <p:nvPr/>
        </p:nvSpPr>
        <p:spPr>
          <a:xfrm>
            <a:off x="4551041" y="6588943"/>
            <a:ext cx="1199999" cy="360040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599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C655B-4883-4CEB-98E7-F4BBAFD53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초기화에서 선택하지않은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A4427-2AC0-4808-8CC6-B8CA2A5FB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2C14C2-7862-45FB-96DD-317433901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16" y="1092353"/>
            <a:ext cx="7110446" cy="635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13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2E2B1-7469-4742-BB64-0A5A9EA0E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README.md </a:t>
            </a:r>
            <a:r>
              <a:rPr lang="ko-KR" altLang="en-US" dirty="0"/>
              <a:t>등 생성 권장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013FB-C1F4-4625-84AC-5BD1346B1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 </a:t>
            </a:r>
            <a:r>
              <a:rPr lang="ko-KR" altLang="en-US" dirty="0"/>
              <a:t>선택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39A1E5-1DB3-498A-81E1-2336881E0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21" y="1620391"/>
            <a:ext cx="84391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2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A0CE7-F309-4F9A-8E45-ACAE8FD176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저장소 생성 및 파일 </a:t>
            </a:r>
            <a:r>
              <a:rPr lang="ko-KR" altLang="en-US" dirty="0" err="1"/>
              <a:t>스테이징</a:t>
            </a:r>
            <a:r>
              <a:rPr lang="ko-KR" altLang="en-US" dirty="0"/>
              <a:t> 영역 추가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C56D76-3602-422E-BC32-EB1EC133B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233433-CD6E-43AF-B204-841724DDDFA6}"/>
              </a:ext>
            </a:extLst>
          </p:cNvPr>
          <p:cNvSpPr/>
          <p:nvPr/>
        </p:nvSpPr>
        <p:spPr>
          <a:xfrm>
            <a:off x="1381733" y="1508891"/>
            <a:ext cx="785792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mkdir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my01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cd my01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tutorial]/my01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pwd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/c/[git tutorial]/my01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tutorial]/my01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echo "# my01" &gt;&gt; README.md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tutorial]/my01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init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Initialized empty Git repository in C:/[git tutorial]/my01/.git/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tutorial]/my01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add README.md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warning: LF will be replaced by CRLF in README.md.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The file will have its original line endings in your working directory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3964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A0CE7-F309-4F9A-8E45-ACAE8FD176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err="1"/>
              <a:t>커밋</a:t>
            </a:r>
            <a:r>
              <a:rPr lang="ko-KR" altLang="en-US" dirty="0"/>
              <a:t> 후 원격 저장소에 </a:t>
            </a:r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C56D76-3602-422E-BC32-EB1EC133B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233433-CD6E-43AF-B204-841724DDDFA6}"/>
              </a:ext>
            </a:extLst>
          </p:cNvPr>
          <p:cNvSpPr/>
          <p:nvPr/>
        </p:nvSpPr>
        <p:spPr>
          <a:xfrm>
            <a:off x="1530276" y="972319"/>
            <a:ext cx="7857926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tutorial]/my01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commit -m "first commit"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[master (root-commit) 7f36824] first commit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1 file changed, 1 insertion(+)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create mode 100644 README.md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tutorial]/my01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branch -M main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tutorial]/my01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remote add origin https://github.com/ai7dnn/my01.git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tutorial]/my01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push -u origin main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Enumerating objects: 3,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Counting objects: 100% (3/3),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Writing objects: 100% (3/3), 219 bytes | 219.00 KiB/s, done.</a:t>
            </a:r>
          </a:p>
          <a:p>
            <a:r>
              <a:rPr lang="sv-SE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Total 3 (delta 0), reused 0 (delta 0), pack-reused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To https://github.com/ai7dnn/my01.git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* [new branch]      main -&gt; main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branch 'main' set up to track 'origin/main'.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tutorial]/my01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branch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* </a:t>
            </a:r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main</a:t>
            </a:r>
          </a:p>
          <a:p>
            <a:endParaRPr lang="ko-KR" altLang="en-US" sz="1400" dirty="0">
              <a:solidFill>
                <a:srgbClr val="00BF00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tutorial]/my01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7433001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5C17B-54D3-4AED-BB1C-7B16E4522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깃허브에</a:t>
            </a:r>
            <a:r>
              <a:rPr lang="ko-KR" altLang="en-US" dirty="0"/>
              <a:t> 전송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0CC96C-0954-474B-A5DC-9E838D906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FFDA1D-4F26-4DD6-985B-8920E2F6F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200" y="1260351"/>
            <a:ext cx="6035820" cy="545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952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F996F-C22F-4B0F-84F6-DA156D9AB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push 1/3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A7A7FE-B854-4BF2-83E6-2674E6B30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push </a:t>
            </a:r>
            <a:r>
              <a:rPr lang="ko-KR" altLang="en-US" dirty="0"/>
              <a:t>명령어는 기본적으로 원격 저장소명과 </a:t>
            </a:r>
            <a:r>
              <a:rPr lang="ko-KR" altLang="en-US" dirty="0" err="1"/>
              <a:t>브랜치명을</a:t>
            </a:r>
            <a:r>
              <a:rPr lang="ko-KR" altLang="en-US" dirty="0"/>
              <a:t> 인자로 받습니다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$ git push &lt;</a:t>
            </a:r>
            <a:r>
              <a:rPr lang="ko-KR" altLang="en-US" dirty="0"/>
              <a:t>저장소명</a:t>
            </a:r>
            <a:r>
              <a:rPr lang="en-US" altLang="ko-KR" dirty="0"/>
              <a:t>&gt; &lt;</a:t>
            </a:r>
            <a:r>
              <a:rPr lang="ko-KR" altLang="en-US" dirty="0" err="1"/>
              <a:t>브랜치명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/>
              <a:t>예를 들어</a:t>
            </a:r>
            <a:r>
              <a:rPr lang="en-US" altLang="ko-KR" dirty="0"/>
              <a:t>, my-feature</a:t>
            </a:r>
            <a:r>
              <a:rPr lang="ko-KR" altLang="en-US" dirty="0"/>
              <a:t>라는 </a:t>
            </a:r>
            <a:r>
              <a:rPr lang="ko-KR" altLang="en-US" dirty="0" err="1"/>
              <a:t>브랜치에</a:t>
            </a:r>
            <a:r>
              <a:rPr lang="ko-KR" altLang="en-US" dirty="0"/>
              <a:t> 남겨놓은 코드 변경 이력을 </a:t>
            </a:r>
            <a:r>
              <a:rPr lang="en-US" altLang="ko-KR" dirty="0"/>
              <a:t>origin</a:t>
            </a:r>
            <a:r>
              <a:rPr lang="ko-KR" altLang="en-US" dirty="0"/>
              <a:t>라는 원격 저장소에 올리기 위한 </a:t>
            </a:r>
            <a:r>
              <a:rPr lang="en-US" altLang="ko-KR" dirty="0"/>
              <a:t>git push </a:t>
            </a:r>
            <a:r>
              <a:rPr lang="ko-KR" altLang="en-US" dirty="0"/>
              <a:t>명령어는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$ git push origin my-feature</a:t>
            </a:r>
          </a:p>
          <a:p>
            <a:pPr lvl="1"/>
            <a:r>
              <a:rPr lang="ko-KR" altLang="en-US" dirty="0"/>
              <a:t>원격 저장소명은 </a:t>
            </a:r>
            <a:r>
              <a:rPr lang="en-US" altLang="ko-KR" dirty="0"/>
              <a:t>git clone</a:t>
            </a:r>
            <a:r>
              <a:rPr lang="ko-KR" altLang="en-US" dirty="0"/>
              <a:t>을 통해 저장소를 복제를 했다면 일반적으로 </a:t>
            </a:r>
            <a:r>
              <a:rPr lang="en-US" altLang="ko-KR" dirty="0"/>
              <a:t>origin</a:t>
            </a:r>
            <a:r>
              <a:rPr lang="ko-KR" altLang="en-US" dirty="0"/>
              <a:t>이며 </a:t>
            </a:r>
            <a:r>
              <a:rPr lang="en-US" altLang="ko-KR" dirty="0"/>
              <a:t>git remote </a:t>
            </a:r>
            <a:r>
              <a:rPr lang="ko-KR" altLang="en-US" dirty="0"/>
              <a:t>명령어를 통해서 정확한 저장소명을 알아낼 수도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$ git remote</a:t>
            </a:r>
          </a:p>
          <a:p>
            <a:pPr lvl="1"/>
            <a:r>
              <a:rPr lang="en-US" altLang="ko-KR" dirty="0"/>
              <a:t>origin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1F0513-111C-44D4-9572-452BC9267739}"/>
              </a:ext>
            </a:extLst>
          </p:cNvPr>
          <p:cNvSpPr/>
          <p:nvPr/>
        </p:nvSpPr>
        <p:spPr>
          <a:xfrm>
            <a:off x="2538388" y="6966588"/>
            <a:ext cx="42496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/>
              <a:t>https://www.daleseo.com/git-push/</a:t>
            </a:r>
          </a:p>
        </p:txBody>
      </p:sp>
    </p:spTree>
    <p:extLst>
      <p:ext uri="{BB962C8B-B14F-4D97-AF65-F5344CB8AC3E}">
        <p14:creationId xmlns:p14="http://schemas.microsoft.com/office/powerpoint/2010/main" val="380092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B4033-6E29-4D9C-B92E-AD756DCD9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원격과 지역 저장소 연동 방법 </a:t>
            </a:r>
            <a:r>
              <a:rPr lang="en-US" altLang="ko-KR" dirty="0"/>
              <a:t>2</a:t>
            </a:r>
            <a:r>
              <a:rPr lang="ko-KR" altLang="en-US" dirty="0"/>
              <a:t>가지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77B15F-D836-40EE-AABA-ED004A4AF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복제</a:t>
            </a:r>
            <a:endParaRPr lang="en-US" altLang="ko-KR" dirty="0"/>
          </a:p>
          <a:p>
            <a:pPr lvl="1"/>
            <a:r>
              <a:rPr lang="en-US" altLang="ko-KR" dirty="0"/>
              <a:t>$ git clone [</a:t>
            </a:r>
            <a:r>
              <a:rPr lang="ko-KR" altLang="en-US" dirty="0"/>
              <a:t>원격저장소</a:t>
            </a:r>
            <a:r>
              <a:rPr lang="en-US" altLang="ko-KR" dirty="0"/>
              <a:t>-</a:t>
            </a:r>
            <a:r>
              <a:rPr lang="ko-KR" altLang="en-US" dirty="0"/>
              <a:t>주소</a:t>
            </a:r>
            <a:r>
              <a:rPr lang="en-US" altLang="ko-KR" dirty="0"/>
              <a:t>]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remote</a:t>
            </a:r>
          </a:p>
          <a:p>
            <a:pPr lvl="1"/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remote –v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2. remote</a:t>
            </a:r>
            <a:r>
              <a:rPr lang="ko-KR" altLang="en-US" dirty="0"/>
              <a:t> 연결</a:t>
            </a:r>
            <a:endParaRPr lang="en-US" altLang="ko-KR" dirty="0"/>
          </a:p>
          <a:p>
            <a:pPr lvl="1"/>
            <a:r>
              <a:rPr lang="en-US" altLang="ko-KR" dirty="0"/>
              <a:t>$ git remote</a:t>
            </a:r>
            <a:r>
              <a:rPr lang="ko-KR" altLang="en-US" dirty="0"/>
              <a:t> </a:t>
            </a:r>
            <a:r>
              <a:rPr lang="en-US" altLang="ko-KR" dirty="0"/>
              <a:t>add [</a:t>
            </a:r>
            <a:r>
              <a:rPr lang="ko-KR" altLang="en-US" dirty="0" err="1"/>
              <a:t>원격저장소명</a:t>
            </a:r>
            <a:r>
              <a:rPr lang="en-US" altLang="ko-KR" dirty="0"/>
              <a:t>(</a:t>
            </a:r>
            <a:r>
              <a:rPr lang="ko-KR" altLang="en-US" dirty="0"/>
              <a:t>별칭</a:t>
            </a:r>
            <a:r>
              <a:rPr lang="en-US" altLang="ko-KR" dirty="0"/>
              <a:t>)] [</a:t>
            </a:r>
            <a:r>
              <a:rPr lang="ko-KR" altLang="en-US" dirty="0"/>
              <a:t>원격저장소</a:t>
            </a:r>
            <a:r>
              <a:rPr lang="en-US" altLang="ko-KR" dirty="0"/>
              <a:t>-</a:t>
            </a:r>
            <a:r>
              <a:rPr lang="ko-KR" altLang="en-US" dirty="0"/>
              <a:t>주소</a:t>
            </a:r>
            <a:r>
              <a:rPr lang="en-US" altLang="ko-KR" dirty="0"/>
              <a:t>]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remote</a:t>
            </a:r>
          </a:p>
          <a:p>
            <a:pPr lvl="1"/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remote -v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893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DE375-6E9F-4004-986A-1E808472C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push 2/3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6ABC8-0B22-4AC1-AFFC-87EFA7F80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인자 생략 하기 </a:t>
            </a:r>
            <a:r>
              <a:rPr lang="en-US" altLang="ko-KR" dirty="0"/>
              <a:t>1</a:t>
            </a:r>
          </a:p>
          <a:p>
            <a:pPr lvl="1"/>
            <a:r>
              <a:rPr lang="en-US" altLang="ko-KR" dirty="0"/>
              <a:t>git push </a:t>
            </a:r>
            <a:r>
              <a:rPr lang="ko-KR" altLang="en-US" dirty="0"/>
              <a:t>명령어를 날릴 때 마다 매번 저장소명과 </a:t>
            </a:r>
            <a:r>
              <a:rPr lang="ko-KR" altLang="en-US" dirty="0" err="1"/>
              <a:t>브랜치명을</a:t>
            </a:r>
            <a:r>
              <a:rPr lang="ko-KR" altLang="en-US" dirty="0"/>
              <a:t> 입력하는 게 귀찮게 느껴질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이럴 경우</a:t>
            </a:r>
            <a:r>
              <a:rPr lang="en-US" altLang="ko-KR" dirty="0"/>
              <a:t>, -u </a:t>
            </a:r>
            <a:r>
              <a:rPr lang="ko-KR" altLang="en-US" dirty="0"/>
              <a:t>옵션을 사용하면 최초에 한 번만 저장소명과 </a:t>
            </a:r>
            <a:r>
              <a:rPr lang="ko-KR" altLang="en-US" dirty="0" err="1"/>
              <a:t>브랜치명을</a:t>
            </a:r>
            <a:r>
              <a:rPr lang="ko-KR" altLang="en-US" dirty="0"/>
              <a:t> 입력하고 그 이후에는 모든 인자를 생략할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다음과 같이 저장소명과 </a:t>
            </a:r>
            <a:r>
              <a:rPr lang="ko-KR" altLang="en-US" dirty="0" err="1"/>
              <a:t>브랜치명을</a:t>
            </a:r>
            <a:r>
              <a:rPr lang="ko-KR" altLang="en-US" dirty="0"/>
              <a:t> 넘기면서 </a:t>
            </a:r>
            <a:r>
              <a:rPr lang="en-US" altLang="ko-KR" dirty="0"/>
              <a:t>-u </a:t>
            </a:r>
            <a:r>
              <a:rPr lang="ko-KR" altLang="en-US" dirty="0"/>
              <a:t>옵션과 함께 </a:t>
            </a:r>
            <a:r>
              <a:rPr lang="en-US" altLang="ko-KR" dirty="0"/>
              <a:t>git push </a:t>
            </a:r>
            <a:r>
              <a:rPr lang="ko-KR" altLang="en-US" dirty="0"/>
              <a:t>명령어를 날리면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$ git push -u origin my-feature</a:t>
            </a:r>
          </a:p>
          <a:p>
            <a:pPr lvl="1"/>
            <a:r>
              <a:rPr lang="ko-KR" altLang="en-US" dirty="0"/>
              <a:t>그 이후에 커밋한 코드 변경분을 원격 저장소에 올릴 때는 인자없이 </a:t>
            </a:r>
            <a:r>
              <a:rPr lang="en-US" altLang="ko-KR" dirty="0"/>
              <a:t>git push </a:t>
            </a:r>
            <a:r>
              <a:rPr lang="ko-KR" altLang="en-US" dirty="0"/>
              <a:t>명령어만 날리면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$ git commit -m "Change 1"</a:t>
            </a:r>
          </a:p>
          <a:p>
            <a:r>
              <a:rPr lang="en-US" altLang="ko-KR" dirty="0"/>
              <a:t>$ git commit -m "Change 2"</a:t>
            </a:r>
          </a:p>
          <a:p>
            <a:r>
              <a:rPr lang="en-US" altLang="ko-KR" dirty="0"/>
              <a:t>$ git commit -m "Change 3"</a:t>
            </a:r>
          </a:p>
          <a:p>
            <a:r>
              <a:rPr lang="en-US" altLang="ko-KR" dirty="0"/>
              <a:t>$ git push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32434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E0635-047E-47F5-B80C-1886C73E29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push 3/3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02DE5F-FAB5-4032-ABF0-C15696BEA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인자 생략 하기 </a:t>
            </a:r>
            <a:r>
              <a:rPr lang="en-US" altLang="ko-KR" dirty="0"/>
              <a:t>2</a:t>
            </a:r>
          </a:p>
          <a:p>
            <a:pPr lvl="1"/>
            <a:r>
              <a:rPr lang="ko-KR" altLang="en-US" dirty="0"/>
              <a:t>여러 </a:t>
            </a:r>
            <a:r>
              <a:rPr lang="ko-KR" altLang="en-US" dirty="0" err="1"/>
              <a:t>브랜치를</a:t>
            </a:r>
            <a:r>
              <a:rPr lang="ko-KR" altLang="en-US" dirty="0"/>
              <a:t> 넘나 들면서 작업을 하는 경우에는 최초에 한 번 인자를 넘기는 것도 귀찮게 느껴질 수 있습니다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대부분의 경우에는 로컬 저장소와 원격 저장소에서 동일한 </a:t>
            </a:r>
            <a:r>
              <a:rPr lang="ko-KR" altLang="en-US" dirty="0" err="1"/>
              <a:t>브랜치</a:t>
            </a:r>
            <a:r>
              <a:rPr lang="ko-KR" altLang="en-US" dirty="0"/>
              <a:t> 이름을 사용하기 때문에 항상 현재 </a:t>
            </a:r>
            <a:r>
              <a:rPr lang="ko-KR" altLang="en-US" dirty="0" err="1"/>
              <a:t>브랜치를</a:t>
            </a:r>
            <a:r>
              <a:rPr lang="ko-KR" altLang="en-US" dirty="0"/>
              <a:t> 기준으로 </a:t>
            </a:r>
            <a:r>
              <a:rPr lang="en-US" altLang="ko-KR" dirty="0"/>
              <a:t>git push </a:t>
            </a:r>
            <a:r>
              <a:rPr lang="ko-KR" altLang="en-US" dirty="0"/>
              <a:t>명령어가 작동한다면 매우 편리할 것 같습니다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이를 위해서는 약간의 설정이 필요한데요</a:t>
            </a:r>
            <a:r>
              <a:rPr lang="en-US" altLang="ko-KR" dirty="0"/>
              <a:t>. </a:t>
            </a:r>
            <a:r>
              <a:rPr lang="ko-KR" altLang="en-US" dirty="0"/>
              <a:t>다음과 같이 </a:t>
            </a:r>
            <a:r>
              <a:rPr lang="en-US" altLang="ko-KR" dirty="0" err="1"/>
              <a:t>push.default</a:t>
            </a:r>
            <a:r>
              <a:rPr lang="en-US" altLang="ko-KR" dirty="0"/>
              <a:t> </a:t>
            </a:r>
            <a:r>
              <a:rPr lang="ko-KR" altLang="en-US" dirty="0"/>
              <a:t>설정을 </a:t>
            </a:r>
            <a:r>
              <a:rPr lang="en-US" altLang="ko-KR" dirty="0"/>
              <a:t>current</a:t>
            </a:r>
            <a:r>
              <a:rPr lang="ko-KR" altLang="en-US" dirty="0"/>
              <a:t>로 설정해줍니다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$ git config --global </a:t>
            </a:r>
            <a:r>
              <a:rPr lang="en-US" altLang="ko-KR" dirty="0" err="1"/>
              <a:t>push.default</a:t>
            </a:r>
            <a:r>
              <a:rPr lang="en-US" altLang="ko-KR" dirty="0"/>
              <a:t> current</a:t>
            </a:r>
          </a:p>
          <a:p>
            <a:pPr lvl="1"/>
            <a:r>
              <a:rPr lang="ko-KR" altLang="en-US" dirty="0"/>
              <a:t>자</a:t>
            </a:r>
            <a:r>
              <a:rPr lang="en-US" altLang="ko-KR" dirty="0"/>
              <a:t>, </a:t>
            </a:r>
            <a:r>
              <a:rPr lang="ko-KR" altLang="en-US" dirty="0"/>
              <a:t>이제부터는 어느 </a:t>
            </a:r>
            <a:r>
              <a:rPr lang="ko-KR" altLang="en-US" dirty="0" err="1"/>
              <a:t>브랜치에서</a:t>
            </a:r>
            <a:r>
              <a:rPr lang="ko-KR" altLang="en-US" dirty="0"/>
              <a:t> 작업을 하든 </a:t>
            </a:r>
            <a:r>
              <a:rPr lang="en-US" altLang="ko-KR" dirty="0"/>
              <a:t>git push</a:t>
            </a:r>
            <a:r>
              <a:rPr lang="ko-KR" altLang="en-US" dirty="0"/>
              <a:t>만 날리면 원격 저장소에 동일한 </a:t>
            </a:r>
            <a:r>
              <a:rPr lang="ko-KR" altLang="en-US" dirty="0" err="1"/>
              <a:t>브랜치로</a:t>
            </a:r>
            <a:r>
              <a:rPr lang="ko-KR" altLang="en-US" dirty="0"/>
              <a:t> 코드 변경분이 </a:t>
            </a:r>
            <a:r>
              <a:rPr lang="ko-KR" altLang="en-US" dirty="0" err="1"/>
              <a:t>업로드됩니다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$ git push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2205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99631-6305-48D1-907E-FD40B70AAF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D6CAD1-1718-442B-B772-FF2DEC41F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SSH: Secure Shell</a:t>
            </a:r>
          </a:p>
          <a:p>
            <a:pPr lvl="1"/>
            <a:r>
              <a:rPr lang="ko-KR" altLang="en-US" dirty="0"/>
              <a:t>네트워크 상의 다른 컴퓨터에 로그인하거나 원격 시스템에서 명령을 실행하고 다른 시스템으로 파일을 복사할 수 있도록 해 주는 인터넷 프로토콜</a:t>
            </a:r>
            <a:endParaRPr lang="en-US" altLang="ko-KR" dirty="0"/>
          </a:p>
          <a:p>
            <a:pPr lvl="1"/>
            <a:r>
              <a:rPr lang="en-US" altLang="ko-KR" dirty="0"/>
              <a:t>SSH </a:t>
            </a:r>
            <a:r>
              <a:rPr lang="ko-KR" altLang="en-US" dirty="0"/>
              <a:t>프로토콜 사용에 필요한 </a:t>
            </a:r>
            <a:r>
              <a:rPr lang="en-US" altLang="ko-KR" dirty="0"/>
              <a:t>SSH </a:t>
            </a:r>
            <a:r>
              <a:rPr lang="ko-KR" altLang="en-US" dirty="0"/>
              <a:t>키는 </a:t>
            </a:r>
            <a:r>
              <a:rPr lang="en-US" altLang="ko-KR" dirty="0"/>
              <a:t>Private Key (Client), Public Key (</a:t>
            </a:r>
            <a:r>
              <a:rPr lang="en-US" altLang="ko-KR"/>
              <a:t>Server)</a:t>
            </a:r>
            <a:r>
              <a:rPr lang="ko-KR" altLang="en-US"/>
              <a:t>로 </a:t>
            </a:r>
            <a:r>
              <a:rPr lang="ko-KR" altLang="en-US" dirty="0"/>
              <a:t>비대칭 암호방식을 사용</a:t>
            </a:r>
            <a:endParaRPr lang="en-US" altLang="ko-KR" dirty="0"/>
          </a:p>
          <a:p>
            <a:pPr lvl="1"/>
            <a:r>
              <a:rPr lang="en-US" altLang="ko-KR" dirty="0"/>
              <a:t>Private Key</a:t>
            </a:r>
            <a:r>
              <a:rPr lang="ko-KR" altLang="en-US" dirty="0"/>
              <a:t>는 </a:t>
            </a:r>
            <a:r>
              <a:rPr lang="en-US" altLang="ko-KR" dirty="0"/>
              <a:t>SSH</a:t>
            </a:r>
            <a:r>
              <a:rPr lang="ko-KR" altLang="en-US" dirty="0"/>
              <a:t>로 접속하고자 하는 </a:t>
            </a:r>
            <a:r>
              <a:rPr lang="en-US" altLang="ko-KR" dirty="0"/>
              <a:t>Client</a:t>
            </a:r>
            <a:r>
              <a:rPr lang="ko-KR" altLang="en-US" dirty="0"/>
              <a:t>에게 존재하고 </a:t>
            </a:r>
            <a:r>
              <a:rPr lang="en-US" altLang="ko-KR" dirty="0"/>
              <a:t>Public Key</a:t>
            </a:r>
            <a:r>
              <a:rPr lang="ko-KR" altLang="en-US" dirty="0"/>
              <a:t>는 </a:t>
            </a:r>
            <a:r>
              <a:rPr lang="en-US" altLang="ko-KR" dirty="0"/>
              <a:t>Server</a:t>
            </a:r>
            <a:r>
              <a:rPr lang="ko-KR" altLang="en-US" dirty="0"/>
              <a:t>에 위치</a:t>
            </a:r>
            <a:endParaRPr lang="en-US" altLang="ko-KR" dirty="0"/>
          </a:p>
          <a:p>
            <a:pPr lvl="1"/>
            <a:r>
              <a:rPr lang="en-US" altLang="ko-KR" dirty="0"/>
              <a:t>Private Key</a:t>
            </a:r>
            <a:r>
              <a:rPr lang="ko-KR" altLang="en-US" dirty="0"/>
              <a:t>와 </a:t>
            </a:r>
            <a:r>
              <a:rPr lang="en-US" altLang="ko-KR" dirty="0"/>
              <a:t>Public Key</a:t>
            </a:r>
            <a:r>
              <a:rPr lang="ko-KR" altLang="en-US" dirty="0"/>
              <a:t>가 모두 있어야 인증이 되는 방식으로 각자 </a:t>
            </a:r>
            <a:r>
              <a:rPr lang="en-US" altLang="ko-KR" dirty="0"/>
              <a:t>Private Key</a:t>
            </a:r>
            <a:r>
              <a:rPr lang="ko-KR" altLang="en-US" dirty="0"/>
              <a:t>는 외부 유출없이 가지고 있고</a:t>
            </a:r>
            <a:r>
              <a:rPr lang="en-US" altLang="ko-KR" dirty="0"/>
              <a:t>, Public Key</a:t>
            </a:r>
            <a:r>
              <a:rPr lang="ko-KR" altLang="en-US" dirty="0"/>
              <a:t>만 네트워크를 통해 전달</a:t>
            </a:r>
            <a:endParaRPr lang="en-US" altLang="ko-KR" dirty="0"/>
          </a:p>
          <a:p>
            <a:pPr lvl="1"/>
            <a:r>
              <a:rPr lang="ko-KR" altLang="en-US" dirty="0"/>
              <a:t>서버에 접속할 때 비밀번호 대신 </a:t>
            </a:r>
            <a:r>
              <a:rPr lang="en-US" altLang="ko-KR" dirty="0"/>
              <a:t>Key</a:t>
            </a:r>
            <a:r>
              <a:rPr lang="ko-KR" altLang="en-US" dirty="0"/>
              <a:t>를 제출하는 방식으로 비밀번호보다 높은 수준의 보안을 필요로 할 때 주로 사용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EE2485-FFF1-47AD-A40C-081A72F23A2F}"/>
              </a:ext>
            </a:extLst>
          </p:cNvPr>
          <p:cNvSpPr/>
          <p:nvPr/>
        </p:nvSpPr>
        <p:spPr>
          <a:xfrm>
            <a:off x="2250356" y="7020991"/>
            <a:ext cx="36457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https://problem-solving.tistory.com/7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21299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8884C-776F-4B67-91A4-4CB8F3F7C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ko-KR" altLang="en-US" dirty="0" err="1"/>
              <a:t>푸시를</a:t>
            </a:r>
            <a:r>
              <a:rPr lang="ko-KR" altLang="en-US" dirty="0"/>
              <a:t> 위한 깃</a:t>
            </a:r>
            <a:r>
              <a:rPr lang="en-US" altLang="ko-KR" dirty="0"/>
              <a:t> </a:t>
            </a:r>
            <a:r>
              <a:rPr lang="ko-KR" altLang="en-US" dirty="0"/>
              <a:t>명령어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32F65C-543F-49B9-A1C5-2101DC107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>
                <a:hlinkClick r:id="rId2"/>
              </a:rPr>
              <a:t>https://github.com/ai7dnn/my01.git</a:t>
            </a:r>
            <a:endParaRPr lang="en-US" altLang="ko-KR" dirty="0"/>
          </a:p>
          <a:p>
            <a:r>
              <a:rPr lang="en-US" altLang="ko-KR" dirty="0" err="1"/>
              <a:t>ssh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git@github.com:ai7dnn/my01.git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…or create a new repository on the command line</a:t>
            </a:r>
          </a:p>
          <a:p>
            <a:pPr lvl="1"/>
            <a:r>
              <a:rPr lang="en-US" altLang="ko-KR" dirty="0"/>
              <a:t>echo "# my01" &gt;&gt; README.md</a:t>
            </a:r>
          </a:p>
          <a:p>
            <a:pPr lvl="1"/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lvl="1"/>
            <a:r>
              <a:rPr lang="en-US" altLang="ko-KR" dirty="0"/>
              <a:t>git add README.md</a:t>
            </a:r>
          </a:p>
          <a:p>
            <a:pPr lvl="1"/>
            <a:r>
              <a:rPr lang="en-US" altLang="ko-KR" dirty="0"/>
              <a:t>git commit -m "first commit"</a:t>
            </a:r>
          </a:p>
          <a:p>
            <a:pPr lvl="1"/>
            <a:r>
              <a:rPr lang="en-US" altLang="ko-KR" dirty="0"/>
              <a:t>git branch -M main</a:t>
            </a:r>
          </a:p>
          <a:p>
            <a:pPr lvl="1"/>
            <a:r>
              <a:rPr lang="en-US" altLang="ko-KR" dirty="0"/>
              <a:t>git remote add origin https://github.com/ai7dnn/my01.git</a:t>
            </a:r>
          </a:p>
          <a:p>
            <a:pPr lvl="2"/>
            <a:r>
              <a:rPr lang="en-US" altLang="ko-KR" dirty="0"/>
              <a:t>git remote add origin git@github.com:ai7dnn/my01.git</a:t>
            </a:r>
          </a:p>
          <a:p>
            <a:pPr lvl="1"/>
            <a:r>
              <a:rPr lang="en-US" altLang="ko-KR" dirty="0"/>
              <a:t>git push -u origin main</a:t>
            </a:r>
          </a:p>
          <a:p>
            <a:r>
              <a:rPr lang="en-US" altLang="ko-KR" dirty="0"/>
              <a:t>…or push an existing repository from the command line</a:t>
            </a:r>
          </a:p>
          <a:p>
            <a:pPr lvl="1"/>
            <a:r>
              <a:rPr lang="en-US" altLang="ko-KR" dirty="0"/>
              <a:t>git remote add origin </a:t>
            </a:r>
            <a:r>
              <a:rPr lang="en-US" altLang="ko-KR" dirty="0">
                <a:hlinkClick r:id="rId2"/>
              </a:rPr>
              <a:t>https://github.com/ai7dnn/my01.git</a:t>
            </a:r>
            <a:endParaRPr lang="en-US" altLang="ko-KR" dirty="0"/>
          </a:p>
          <a:p>
            <a:pPr lvl="2"/>
            <a:r>
              <a:rPr lang="en-US" altLang="ko-KR" dirty="0"/>
              <a:t>git remote add origin git@github.com:ai7dnn/my01.git</a:t>
            </a:r>
          </a:p>
          <a:p>
            <a:pPr lvl="1"/>
            <a:r>
              <a:rPr lang="en-US" altLang="ko-KR" dirty="0"/>
              <a:t>git branch -M main</a:t>
            </a:r>
          </a:p>
          <a:p>
            <a:pPr lvl="1"/>
            <a:r>
              <a:rPr lang="en-US" altLang="ko-KR" dirty="0"/>
              <a:t>git push -u origin main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84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EA04D-5D55-4BFD-AA4C-2638BB914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리모트</a:t>
            </a:r>
            <a:r>
              <a:rPr lang="ko-KR" altLang="en-US" dirty="0"/>
              <a:t> 저장소 살펴보기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27E075-6361-47B9-9210-C907A0556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$ git remote show &lt;</a:t>
            </a:r>
            <a:r>
              <a:rPr lang="ko-KR" altLang="en-US" dirty="0" err="1"/>
              <a:t>리모트</a:t>
            </a:r>
            <a:r>
              <a:rPr lang="ko-KR" altLang="en-US" dirty="0"/>
              <a:t> 저장소 이름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 err="1"/>
              <a:t>리모트</a:t>
            </a:r>
            <a:r>
              <a:rPr lang="ko-KR" altLang="en-US" dirty="0"/>
              <a:t> 저장소의 구체적인 정보를 확인</a:t>
            </a:r>
            <a:endParaRPr lang="en-US" altLang="ko-KR" dirty="0"/>
          </a:p>
          <a:p>
            <a:pPr lvl="1"/>
            <a:r>
              <a:rPr lang="en-US" altLang="ko-KR" dirty="0"/>
              <a:t>origin </a:t>
            </a:r>
            <a:r>
              <a:rPr lang="ko-KR" altLang="en-US" dirty="0"/>
              <a:t>같은 단축이름으로 이 명령을 실행하면 아래와 같은 정보를 볼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git remote show origin</a:t>
            </a:r>
          </a:p>
          <a:p>
            <a:pPr lvl="1"/>
            <a:r>
              <a:rPr lang="en-US" altLang="ko-KR" dirty="0"/>
              <a:t>* remote origin</a:t>
            </a:r>
          </a:p>
          <a:p>
            <a:pPr lvl="1"/>
            <a:r>
              <a:rPr lang="en-US" altLang="ko-KR" dirty="0"/>
              <a:t>  Fetch URL: https://github.com/schacon/ticgit</a:t>
            </a:r>
          </a:p>
          <a:p>
            <a:pPr lvl="1"/>
            <a:r>
              <a:rPr lang="en-US" altLang="ko-KR" dirty="0"/>
              <a:t>  Push  URL: https://github.com/schacon/ticgit</a:t>
            </a:r>
          </a:p>
          <a:p>
            <a:pPr lvl="1"/>
            <a:r>
              <a:rPr lang="en-US" altLang="ko-KR" dirty="0"/>
              <a:t>  HEAD branch: master</a:t>
            </a:r>
          </a:p>
          <a:p>
            <a:pPr lvl="1"/>
            <a:r>
              <a:rPr lang="en-US" altLang="ko-KR" dirty="0"/>
              <a:t>  Remote branches:</a:t>
            </a:r>
          </a:p>
          <a:p>
            <a:pPr lvl="1"/>
            <a:r>
              <a:rPr lang="en-US" altLang="ko-KR" dirty="0"/>
              <a:t>    master                               tracked</a:t>
            </a:r>
          </a:p>
          <a:p>
            <a:pPr lvl="1"/>
            <a:r>
              <a:rPr lang="en-US" altLang="ko-KR" dirty="0"/>
              <a:t>    dev-branch                           tracked</a:t>
            </a:r>
          </a:p>
          <a:p>
            <a:pPr lvl="1"/>
            <a:r>
              <a:rPr lang="en-US" altLang="ko-KR" dirty="0"/>
              <a:t>  Local branch configured for 'git pull':</a:t>
            </a:r>
          </a:p>
          <a:p>
            <a:pPr lvl="1"/>
            <a:r>
              <a:rPr lang="en-US" altLang="ko-KR" dirty="0"/>
              <a:t>    master merges with remote master</a:t>
            </a:r>
          </a:p>
          <a:p>
            <a:pPr lvl="1"/>
            <a:r>
              <a:rPr lang="en-US" altLang="ko-KR" dirty="0"/>
              <a:t>  Local ref configured for 'git push':</a:t>
            </a:r>
          </a:p>
          <a:p>
            <a:pPr lvl="1"/>
            <a:r>
              <a:rPr lang="en-US" altLang="ko-KR" dirty="0"/>
              <a:t>    master pushes to master (up to date)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50787338-F5A3-408C-82F1-3FE1B366DCDB}"/>
              </a:ext>
            </a:extLst>
          </p:cNvPr>
          <p:cNvSpPr/>
          <p:nvPr/>
        </p:nvSpPr>
        <p:spPr>
          <a:xfrm>
            <a:off x="6138788" y="2988543"/>
            <a:ext cx="3528392" cy="1008112"/>
          </a:xfrm>
          <a:prstGeom prst="wedgeRectCallout">
            <a:avLst>
              <a:gd name="adj1" fmla="val -84818"/>
              <a:gd name="adj2" fmla="val 152475"/>
            </a:avLst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00FF"/>
                </a:solidFill>
              </a:rPr>
              <a:t>이 명령은 </a:t>
            </a:r>
            <a:r>
              <a:rPr lang="en-US" altLang="ko-KR" sz="1600" dirty="0">
                <a:solidFill>
                  <a:srgbClr val="0000FF"/>
                </a:solidFill>
              </a:rPr>
              <a:t>git pull </a:t>
            </a:r>
            <a:r>
              <a:rPr lang="ko-KR" altLang="en-US" sz="1600" dirty="0">
                <a:solidFill>
                  <a:srgbClr val="0000FF"/>
                </a:solidFill>
              </a:rPr>
              <a:t>명령을 실행할 때 </a:t>
            </a:r>
            <a:r>
              <a:rPr lang="en-US" altLang="ko-KR" sz="1600" dirty="0">
                <a:solidFill>
                  <a:srgbClr val="0000FF"/>
                </a:solidFill>
              </a:rPr>
              <a:t>master </a:t>
            </a:r>
            <a:r>
              <a:rPr lang="ko-KR" altLang="en-US" sz="1600" dirty="0" err="1">
                <a:solidFill>
                  <a:srgbClr val="0000FF"/>
                </a:solidFill>
              </a:rPr>
              <a:t>브랜치와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Merge </a:t>
            </a:r>
            <a:r>
              <a:rPr lang="ko-KR" altLang="en-US" sz="1600" dirty="0">
                <a:solidFill>
                  <a:srgbClr val="0000FF"/>
                </a:solidFill>
              </a:rPr>
              <a:t>할 </a:t>
            </a:r>
            <a:r>
              <a:rPr lang="ko-KR" altLang="en-US" sz="1600" dirty="0" err="1">
                <a:solidFill>
                  <a:srgbClr val="0000FF"/>
                </a:solidFill>
              </a:rPr>
              <a:t>브랜치가</a:t>
            </a:r>
            <a:r>
              <a:rPr lang="ko-KR" altLang="en-US" sz="1600" dirty="0">
                <a:solidFill>
                  <a:srgbClr val="0000FF"/>
                </a:solidFill>
              </a:rPr>
              <a:t> 무엇인지 보여 줌</a:t>
            </a: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1A7580C5-CF04-4619-A60D-6CD4E102AF93}"/>
              </a:ext>
            </a:extLst>
          </p:cNvPr>
          <p:cNvSpPr/>
          <p:nvPr/>
        </p:nvSpPr>
        <p:spPr>
          <a:xfrm>
            <a:off x="5994772" y="5364807"/>
            <a:ext cx="3528392" cy="1008112"/>
          </a:xfrm>
          <a:prstGeom prst="wedgeRectCallout">
            <a:avLst>
              <a:gd name="adj1" fmla="val -84818"/>
              <a:gd name="adj2" fmla="val -36492"/>
            </a:avLst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00FF"/>
                </a:solidFill>
              </a:rPr>
              <a:t>이 명령은 </a:t>
            </a:r>
            <a:r>
              <a:rPr lang="en-US" altLang="ko-KR" sz="1600" dirty="0">
                <a:solidFill>
                  <a:srgbClr val="0000FF"/>
                </a:solidFill>
              </a:rPr>
              <a:t>git push </a:t>
            </a:r>
            <a:r>
              <a:rPr lang="ko-KR" altLang="en-US" sz="1600" dirty="0">
                <a:solidFill>
                  <a:srgbClr val="0000FF"/>
                </a:solidFill>
              </a:rPr>
              <a:t>명령을 실행할 때 </a:t>
            </a:r>
            <a:r>
              <a:rPr lang="en-US" altLang="ko-KR" sz="1600" dirty="0">
                <a:solidFill>
                  <a:srgbClr val="0000FF"/>
                </a:solidFill>
              </a:rPr>
              <a:t>master </a:t>
            </a:r>
            <a:r>
              <a:rPr lang="ko-KR" altLang="en-US" sz="1600" dirty="0" err="1">
                <a:solidFill>
                  <a:srgbClr val="0000FF"/>
                </a:solidFill>
              </a:rPr>
              <a:t>브랜치에서</a:t>
            </a:r>
            <a:r>
              <a:rPr lang="en-US" altLang="ko-KR" sz="1600" dirty="0">
                <a:solidFill>
                  <a:srgbClr val="0000FF"/>
                </a:solidFill>
              </a:rPr>
              <a:t> master </a:t>
            </a:r>
            <a:r>
              <a:rPr lang="ko-KR" altLang="en-US" sz="1600" dirty="0" err="1">
                <a:solidFill>
                  <a:srgbClr val="0000FF"/>
                </a:solidFill>
              </a:rPr>
              <a:t>브랜치로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r>
              <a:rPr lang="ko-KR" altLang="en-US" sz="1600" dirty="0">
                <a:solidFill>
                  <a:srgbClr val="0000FF"/>
                </a:solidFill>
              </a:rPr>
              <a:t>보냄을 보여 줌</a:t>
            </a:r>
          </a:p>
        </p:txBody>
      </p:sp>
    </p:spTree>
    <p:extLst>
      <p:ext uri="{BB962C8B-B14F-4D97-AF65-F5344CB8AC3E}">
        <p14:creationId xmlns:p14="http://schemas.microsoft.com/office/powerpoint/2010/main" val="47380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EA04D-5D55-4BFD-AA4C-2638BB914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remote show </a:t>
            </a:r>
            <a:r>
              <a:rPr lang="ko-KR" altLang="en-US" dirty="0"/>
              <a:t>명령</a:t>
            </a:r>
            <a:r>
              <a:rPr lang="en-US" altLang="ko-KR" dirty="0"/>
              <a:t>, </a:t>
            </a:r>
            <a:r>
              <a:rPr lang="ko-KR" altLang="en-US" dirty="0"/>
              <a:t>많은 </a:t>
            </a:r>
            <a:r>
              <a:rPr lang="ko-KR" altLang="en-US" dirty="0" err="1"/>
              <a:t>브랜치</a:t>
            </a:r>
            <a:r>
              <a:rPr lang="ko-KR" altLang="en-US" dirty="0"/>
              <a:t> 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27E075-6361-47B9-9210-C907A0556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$ git remote show origin</a:t>
            </a:r>
          </a:p>
          <a:p>
            <a:r>
              <a:rPr lang="en-US" altLang="ko-KR" dirty="0"/>
              <a:t>* remote origin</a:t>
            </a:r>
          </a:p>
          <a:p>
            <a:r>
              <a:rPr lang="en-US" altLang="ko-KR" dirty="0"/>
              <a:t>  URL: https://github.com/my-org/complex-project</a:t>
            </a:r>
          </a:p>
          <a:p>
            <a:r>
              <a:rPr lang="en-US" altLang="ko-KR" dirty="0"/>
              <a:t>  Fetch URL: https://github.com/my-org/complex-project</a:t>
            </a:r>
          </a:p>
          <a:p>
            <a:r>
              <a:rPr lang="en-US" altLang="ko-KR" dirty="0"/>
              <a:t>  Push  URL: https://github.com/my-org/complex-project</a:t>
            </a:r>
          </a:p>
          <a:p>
            <a:r>
              <a:rPr lang="en-US" altLang="ko-KR" dirty="0"/>
              <a:t>  HEAD branch: master</a:t>
            </a:r>
          </a:p>
          <a:p>
            <a:r>
              <a:rPr lang="en-US" altLang="ko-KR" dirty="0"/>
              <a:t>  Remote branches:</a:t>
            </a:r>
          </a:p>
          <a:p>
            <a:r>
              <a:rPr lang="en-US" altLang="ko-KR" dirty="0"/>
              <a:t>    master                           tracked</a:t>
            </a:r>
          </a:p>
          <a:p>
            <a:r>
              <a:rPr lang="en-US" altLang="ko-KR" dirty="0"/>
              <a:t>    dev-branch                       tracked</a:t>
            </a:r>
          </a:p>
          <a:p>
            <a:r>
              <a:rPr lang="en-US" altLang="ko-KR" dirty="0"/>
              <a:t>    markdown-strip                   tracked</a:t>
            </a:r>
          </a:p>
          <a:p>
            <a:r>
              <a:rPr lang="en-US" altLang="ko-KR" dirty="0"/>
              <a:t>    issue-43                         new (next fetch will store in remotes/origin)</a:t>
            </a:r>
          </a:p>
          <a:p>
            <a:r>
              <a:rPr lang="en-US" altLang="ko-KR" dirty="0"/>
              <a:t>    issue-45                         new (next fetch will store in remotes/origin)</a:t>
            </a:r>
          </a:p>
          <a:p>
            <a:r>
              <a:rPr lang="en-US" altLang="ko-KR" dirty="0"/>
              <a:t>    refs/remotes/origin/issue-11     stale (use 'git remote prune' to remove)</a:t>
            </a:r>
          </a:p>
          <a:p>
            <a:r>
              <a:rPr lang="en-US" altLang="ko-KR" dirty="0"/>
              <a:t>  Local branches configured for 'git pull':</a:t>
            </a:r>
          </a:p>
          <a:p>
            <a:r>
              <a:rPr lang="en-US" altLang="ko-KR" dirty="0"/>
              <a:t>    dev-branch merges with remote dev-branch</a:t>
            </a:r>
          </a:p>
          <a:p>
            <a:r>
              <a:rPr lang="en-US" altLang="ko-KR" dirty="0"/>
              <a:t>    master     merges with remote master</a:t>
            </a:r>
          </a:p>
          <a:p>
            <a:r>
              <a:rPr lang="en-US" altLang="ko-KR" dirty="0"/>
              <a:t>  Local refs configured for 'git push':</a:t>
            </a:r>
          </a:p>
          <a:p>
            <a:r>
              <a:rPr lang="en-US" altLang="ko-KR" dirty="0"/>
              <a:t>    dev-branch                     pushes to dev-branch                     (up to date)</a:t>
            </a:r>
          </a:p>
          <a:p>
            <a:r>
              <a:rPr lang="en-US" altLang="ko-KR" dirty="0"/>
              <a:t>    markdown-strip                 pushes to markdown-strip                 (up to date)</a:t>
            </a:r>
          </a:p>
          <a:p>
            <a:r>
              <a:rPr lang="en-US" altLang="ko-KR" dirty="0"/>
              <a:t>    master                         pushes to master                         (up to date)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6857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EA04D-5D55-4BFD-AA4C-2638BB914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191" y="423150"/>
            <a:ext cx="7641813" cy="351617"/>
          </a:xfrm>
        </p:spPr>
        <p:txBody>
          <a:bodyPr/>
          <a:lstStyle/>
          <a:p>
            <a:r>
              <a:rPr lang="ko-KR" altLang="en-US" dirty="0" err="1"/>
              <a:t>리모트</a:t>
            </a:r>
            <a:r>
              <a:rPr lang="ko-KR" altLang="en-US" dirty="0"/>
              <a:t> 저장소 이름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27E075-6361-47B9-9210-C907A0556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 remote rename </a:t>
            </a:r>
            <a:r>
              <a:rPr lang="ko-KR" altLang="en-US" dirty="0"/>
              <a:t>명령으로 </a:t>
            </a:r>
            <a:r>
              <a:rPr lang="ko-KR" altLang="en-US" dirty="0" err="1"/>
              <a:t>리모트</a:t>
            </a:r>
            <a:r>
              <a:rPr lang="ko-KR" altLang="en-US" dirty="0"/>
              <a:t> 저장소의 이름을 변경</a:t>
            </a:r>
            <a:endParaRPr lang="en-US" altLang="ko-KR" dirty="0"/>
          </a:p>
          <a:p>
            <a:pPr lvl="1"/>
            <a:r>
              <a:rPr lang="ko-KR" altLang="en-US" dirty="0"/>
              <a:t>예를 들어 </a:t>
            </a:r>
            <a:r>
              <a:rPr lang="en-US" altLang="ko-KR" dirty="0"/>
              <a:t>pb </a:t>
            </a:r>
            <a:r>
              <a:rPr lang="ko-KR" altLang="en-US" dirty="0"/>
              <a:t>를 </a:t>
            </a:r>
            <a:r>
              <a:rPr lang="en-US" altLang="ko-KR" dirty="0" err="1"/>
              <a:t>paul</a:t>
            </a:r>
            <a:r>
              <a:rPr lang="en-US" altLang="ko-KR" dirty="0"/>
              <a:t> </a:t>
            </a:r>
            <a:r>
              <a:rPr lang="ko-KR" altLang="en-US" dirty="0"/>
              <a:t>로 변경하려면 </a:t>
            </a:r>
            <a:r>
              <a:rPr lang="en-US" altLang="ko-KR" dirty="0"/>
              <a:t>git remote rename </a:t>
            </a:r>
            <a:r>
              <a:rPr lang="ko-KR" altLang="en-US" dirty="0"/>
              <a:t>명령을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git remote rename pb </a:t>
            </a:r>
            <a:r>
              <a:rPr lang="en-US" altLang="ko-KR" dirty="0" err="1"/>
              <a:t>paul</a:t>
            </a:r>
            <a:endParaRPr lang="en-US" altLang="ko-KR" dirty="0"/>
          </a:p>
          <a:p>
            <a:pPr lvl="1"/>
            <a:r>
              <a:rPr lang="en-US" altLang="ko-KR" dirty="0"/>
              <a:t>pb/master </a:t>
            </a:r>
            <a:r>
              <a:rPr lang="ko-KR" altLang="en-US" dirty="0"/>
              <a:t>로 </a:t>
            </a:r>
            <a:r>
              <a:rPr lang="ko-KR" altLang="en-US" dirty="0" err="1"/>
              <a:t>리모트</a:t>
            </a:r>
            <a:r>
              <a:rPr lang="ko-KR" altLang="en-US" dirty="0"/>
              <a:t> 저장소 </a:t>
            </a:r>
            <a:r>
              <a:rPr lang="ko-KR" altLang="en-US" dirty="0" err="1"/>
              <a:t>브랜치를</a:t>
            </a:r>
            <a:r>
              <a:rPr lang="ko-KR" altLang="en-US" dirty="0"/>
              <a:t> 사용했으면 이제는 </a:t>
            </a:r>
            <a:r>
              <a:rPr lang="en-US" altLang="ko-KR" dirty="0" err="1"/>
              <a:t>paul</a:t>
            </a:r>
            <a:r>
              <a:rPr lang="en-US" altLang="ko-KR" dirty="0"/>
              <a:t>/master </a:t>
            </a:r>
            <a:r>
              <a:rPr lang="ko-KR" altLang="en-US" dirty="0"/>
              <a:t>라고 사용해야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$ git remote</a:t>
            </a:r>
          </a:p>
          <a:p>
            <a:pPr lvl="1"/>
            <a:r>
              <a:rPr lang="en-US" altLang="ko-KR" dirty="0"/>
              <a:t>origin</a:t>
            </a:r>
          </a:p>
          <a:p>
            <a:pPr lvl="1"/>
            <a:r>
              <a:rPr lang="en-US" altLang="ko-KR" dirty="0" err="1"/>
              <a:t>paul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216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EA04D-5D55-4BFD-AA4C-2638BB914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191" y="423150"/>
            <a:ext cx="7641813" cy="351617"/>
          </a:xfrm>
        </p:spPr>
        <p:txBody>
          <a:bodyPr/>
          <a:lstStyle/>
          <a:p>
            <a:r>
              <a:rPr lang="ko-KR" altLang="en-US" dirty="0" err="1"/>
              <a:t>리모트</a:t>
            </a:r>
            <a:r>
              <a:rPr lang="ko-KR" altLang="en-US" dirty="0"/>
              <a:t> 저장소 이름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27E075-6361-47B9-9210-C907A0556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$ git remote remove </a:t>
            </a:r>
            <a:r>
              <a:rPr lang="en-US" altLang="ko-KR" dirty="0" err="1"/>
              <a:t>paul</a:t>
            </a:r>
            <a:endParaRPr lang="en-US" altLang="ko-KR" dirty="0"/>
          </a:p>
          <a:p>
            <a:pPr lvl="1"/>
            <a:r>
              <a:rPr lang="en-US" altLang="ko-KR" dirty="0"/>
              <a:t>$ git remote remove </a:t>
            </a:r>
            <a:r>
              <a:rPr lang="ko-KR" altLang="en-US" dirty="0"/>
              <a:t>나 </a:t>
            </a:r>
            <a:r>
              <a:rPr lang="en-US" altLang="ko-KR" dirty="0"/>
              <a:t>git remote rm </a:t>
            </a:r>
            <a:r>
              <a:rPr lang="ko-KR" altLang="en-US" dirty="0"/>
              <a:t>명령을 사용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$ git remote remove </a:t>
            </a:r>
            <a:r>
              <a:rPr lang="en-US" altLang="ko-KR" dirty="0" err="1"/>
              <a:t>paul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git remote</a:t>
            </a:r>
          </a:p>
          <a:p>
            <a:pPr lvl="1"/>
            <a:r>
              <a:rPr lang="en-US" altLang="ko-KR" dirty="0"/>
              <a:t>origin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7587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7CA2D-5DF1-4C78-A5CA-910304F09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E7699B-63F4-4DAB-AEFF-EC7430C26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깃허브에</a:t>
            </a:r>
            <a:r>
              <a:rPr lang="ko-KR" altLang="en-US" dirty="0"/>
              <a:t> 저장소 생성</a:t>
            </a:r>
            <a:endParaRPr lang="en-US" altLang="ko-KR" dirty="0"/>
          </a:p>
          <a:p>
            <a:pPr lvl="1"/>
            <a:r>
              <a:rPr lang="en-US" altLang="ko-KR" dirty="0"/>
              <a:t>git-remote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파일</a:t>
            </a:r>
            <a:r>
              <a:rPr lang="en-US" altLang="ko-KR" dirty="0"/>
              <a:t> README.md </a:t>
            </a:r>
            <a:r>
              <a:rPr lang="ko-KR" altLang="en-US" dirty="0"/>
              <a:t>파일 수정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파일 </a:t>
            </a:r>
            <a:r>
              <a:rPr lang="en-US" altLang="ko-KR" dirty="0"/>
              <a:t>1</a:t>
            </a:r>
          </a:p>
          <a:p>
            <a:pPr lvl="2"/>
            <a:r>
              <a:rPr lang="en-US" altLang="ko-KR" dirty="0"/>
              <a:t>hello.py</a:t>
            </a:r>
          </a:p>
          <a:p>
            <a:pPr lvl="2"/>
            <a:r>
              <a:rPr lang="en-US" altLang="ko-KR" dirty="0"/>
              <a:t>prlst.py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파일</a:t>
            </a:r>
            <a:r>
              <a:rPr lang="en-US" altLang="ko-KR" dirty="0"/>
              <a:t> 2 </a:t>
            </a:r>
          </a:p>
          <a:p>
            <a:pPr lvl="2"/>
            <a:r>
              <a:rPr lang="en-US" altLang="ko-KR" dirty="0"/>
              <a:t>code/advance.py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PC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연동</a:t>
            </a:r>
            <a:r>
              <a:rPr lang="en-US" altLang="ko-KR" dirty="0"/>
              <a:t>, </a:t>
            </a:r>
            <a:r>
              <a:rPr lang="ko-KR" altLang="en-US" dirty="0" err="1"/>
              <a:t>원격저장소이름</a:t>
            </a:r>
            <a:r>
              <a:rPr lang="ko-KR" altLang="en-US" dirty="0"/>
              <a:t> </a:t>
            </a:r>
            <a:r>
              <a:rPr lang="en-US" altLang="ko-KR" dirty="0" err="1"/>
              <a:t>pyorg</a:t>
            </a:r>
            <a:r>
              <a:rPr lang="ko-KR" altLang="en-US" dirty="0"/>
              <a:t>로</a:t>
            </a:r>
            <a:r>
              <a:rPr lang="en-US" altLang="ko-KR" dirty="0"/>
              <a:t>  </a:t>
            </a:r>
          </a:p>
          <a:p>
            <a:pPr lvl="1"/>
            <a:r>
              <a:rPr lang="ko-KR" altLang="en-US" dirty="0"/>
              <a:t>폴더 </a:t>
            </a:r>
            <a:r>
              <a:rPr lang="en-US" altLang="ko-KR" dirty="0"/>
              <a:t>git-remote</a:t>
            </a:r>
            <a:r>
              <a:rPr lang="ko-KR" altLang="en-US" dirty="0"/>
              <a:t>를 지역 저장소로 생성</a:t>
            </a:r>
            <a:endParaRPr lang="en-US" altLang="ko-KR" dirty="0"/>
          </a:p>
          <a:p>
            <a:pPr lvl="1"/>
            <a:r>
              <a:rPr lang="en-US" altLang="ko-KR" dirty="0"/>
              <a:t>$ git remote</a:t>
            </a:r>
            <a:r>
              <a:rPr lang="ko-KR" altLang="en-US" dirty="0"/>
              <a:t> </a:t>
            </a:r>
            <a:r>
              <a:rPr lang="en-US" altLang="ko-KR" dirty="0"/>
              <a:t>add </a:t>
            </a:r>
            <a:r>
              <a:rPr lang="en-US" altLang="ko-KR" dirty="0" err="1"/>
              <a:t>pyorg</a:t>
            </a:r>
            <a:r>
              <a:rPr lang="en-US" altLang="ko-KR" dirty="0"/>
              <a:t> [</a:t>
            </a:r>
            <a:r>
              <a:rPr lang="ko-KR" altLang="en-US" dirty="0"/>
              <a:t>원격저장소</a:t>
            </a:r>
            <a:r>
              <a:rPr lang="en-US" altLang="ko-KR" dirty="0"/>
              <a:t>-</a:t>
            </a:r>
            <a:r>
              <a:rPr lang="ko-KR" altLang="en-US" dirty="0"/>
              <a:t>주소</a:t>
            </a:r>
            <a:r>
              <a:rPr lang="en-US" altLang="ko-KR" dirty="0"/>
              <a:t>]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PC</a:t>
            </a:r>
            <a:r>
              <a:rPr lang="ko-KR" altLang="en-US" dirty="0"/>
              <a:t> 지역 저장소에서 </a:t>
            </a:r>
            <a:r>
              <a:rPr lang="en-US" altLang="ko-KR" dirty="0"/>
              <a:t>pull</a:t>
            </a:r>
          </a:p>
          <a:p>
            <a:pPr lvl="1"/>
            <a:r>
              <a:rPr lang="en-US" altLang="ko-KR" dirty="0"/>
              <a:t>$ git pull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668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5CEB466D3C4E340B056CBD5270AFE02" ma:contentTypeVersion="11" ma:contentTypeDescription="새 문서를 만듭니다." ma:contentTypeScope="" ma:versionID="c3d3657bc3c2e5ba10bf0cee036d0178">
  <xsd:schema xmlns:xsd="http://www.w3.org/2001/XMLSchema" xmlns:xs="http://www.w3.org/2001/XMLSchema" xmlns:p="http://schemas.microsoft.com/office/2006/metadata/properties" xmlns:ns3="d138e9bc-9a22-4c43-913a-372da1f8fc91" targetNamespace="http://schemas.microsoft.com/office/2006/metadata/properties" ma:root="true" ma:fieldsID="bae70e1fc4279bff21832dc962fdd217" ns3:_="">
    <xsd:import namespace="d138e9bc-9a22-4c43-913a-372da1f8fc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38e9bc-9a22-4c43-913a-372da1f8fc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E8750E-2B77-405D-86B3-C6169F5DA0EF}">
  <ds:schemaRefs>
    <ds:schemaRef ds:uri="d138e9bc-9a22-4c43-913a-372da1f8fc91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6495EC5-1B91-4143-8DB9-86BF33CD16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38e9bc-9a22-4c43-913a-372da1f8fc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D9D05D-3292-47C9-8BF0-0C40433DEB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6701</TotalTime>
  <Words>2311</Words>
  <Application>Microsoft Office PowerPoint</Application>
  <PresentationFormat>사용자 지정</PresentationFormat>
  <Paragraphs>393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1" baseType="lpstr">
      <vt:lpstr>Pretendard</vt:lpstr>
      <vt:lpstr>Pretendard SemiBold</vt:lpstr>
      <vt:lpstr>맑은 고딕</vt:lpstr>
      <vt:lpstr>산돌명조B</vt:lpstr>
      <vt:lpstr>Arial</vt:lpstr>
      <vt:lpstr>Lucida Console</vt:lpstr>
      <vt:lpstr>Tahoma</vt:lpstr>
      <vt:lpstr>Office 테마</vt:lpstr>
      <vt:lpstr>PowerPoint 프레젠테이션</vt:lpstr>
      <vt:lpstr>PowerPoint 프레젠테이션</vt:lpstr>
      <vt:lpstr>PowerPoint 프레젠테이션</vt:lpstr>
      <vt:lpstr>원격과 지역 저장소 연동 방법 2가지 </vt:lpstr>
      <vt:lpstr>리모트 저장소 살펴보기</vt:lpstr>
      <vt:lpstr>git remote show 명령, 많은 브랜치 보기</vt:lpstr>
      <vt:lpstr>리모트 저장소 이름 수정</vt:lpstr>
      <vt:lpstr>리모트 저장소 이름 삭제</vt:lpstr>
      <vt:lpstr>실습</vt:lpstr>
      <vt:lpstr>파일 수정 후 커밋 1/2</vt:lpstr>
      <vt:lpstr>파일 수정 후 커밋 1/2</vt:lpstr>
      <vt:lpstr>첫 커밋 결과 확인 1/2</vt:lpstr>
      <vt:lpstr>첫 커밋 결과 확인 2/2</vt:lpstr>
      <vt:lpstr>두 파일 추가</vt:lpstr>
      <vt:lpstr>최종 커밋 이력 확인</vt:lpstr>
      <vt:lpstr>폴더와 파일 추가</vt:lpstr>
      <vt:lpstr>깃허브 저장소 연동하고 끌기 pull</vt:lpstr>
      <vt:lpstr>원격 저장소 명령어 show, rename 실습</vt:lpstr>
      <vt:lpstr>PowerPoint 프레젠테이션</vt:lpstr>
      <vt:lpstr>깃허브 첫 페이지 접속</vt:lpstr>
      <vt:lpstr>관심있는 깃허브 저장소 검색 </vt:lpstr>
      <vt:lpstr>검색한 깃허브 저장소</vt:lpstr>
      <vt:lpstr>검색한 저장소 2</vt:lpstr>
      <vt:lpstr>관심있는 깃허브 저장소 검색 2 </vt:lpstr>
      <vt:lpstr>Tip 주피터노트북 파일 실행</vt:lpstr>
      <vt:lpstr>관심있는 깃허브 저장소 검색 3 </vt:lpstr>
      <vt:lpstr>용어 정리</vt:lpstr>
      <vt:lpstr>포크 fork 개요</vt:lpstr>
      <vt:lpstr>관심있는 저장소 포크</vt:lpstr>
      <vt:lpstr>삭제</vt:lpstr>
      <vt:lpstr>PowerPoint 프레젠테이션</vt:lpstr>
      <vt:lpstr>깃허브에 생성 후 지역 저장소와 연동, 깃허브로 푸시</vt:lpstr>
      <vt:lpstr>깃허브 저장소 생성</vt:lpstr>
      <vt:lpstr>초기화에서 선택하지않은 화면</vt:lpstr>
      <vt:lpstr>README.md 등 생성 권장</vt:lpstr>
      <vt:lpstr>저장소 생성 및 파일 스테이징 영역 추가 </vt:lpstr>
      <vt:lpstr>파일 커밋 후 원격 저장소에 push</vt:lpstr>
      <vt:lpstr>깃허브에 전송</vt:lpstr>
      <vt:lpstr>Git push 1/3 </vt:lpstr>
      <vt:lpstr>Git push 2/3 </vt:lpstr>
      <vt:lpstr>Git push 3/3 </vt:lpstr>
      <vt:lpstr>SSH</vt:lpstr>
      <vt:lpstr>깃허브 푸시를 위한 깃 명령어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LDESIGN</dc:creator>
  <cp:lastModifiedBy>강환수</cp:lastModifiedBy>
  <cp:revision>124</cp:revision>
  <dcterms:created xsi:type="dcterms:W3CDTF">2022-02-09T00:16:14Z</dcterms:created>
  <dcterms:modified xsi:type="dcterms:W3CDTF">2022-05-26T03:47:08Z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0x010100F5CEB466D3C4E340B056CBD5270AFE02</vt:lpwstr>
  </property>
</Properties>
</file>