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69" r:id="rId3"/>
    <p:sldId id="481" r:id="rId4"/>
    <p:sldId id="519" r:id="rId5"/>
    <p:sldId id="488" r:id="rId6"/>
    <p:sldId id="511" r:id="rId7"/>
    <p:sldId id="518" r:id="rId8"/>
    <p:sldId id="510" r:id="rId9"/>
    <p:sldId id="521" r:id="rId10"/>
    <p:sldId id="522" r:id="rId11"/>
    <p:sldId id="447" r:id="rId12"/>
    <p:sldId id="528" r:id="rId13"/>
    <p:sldId id="448" r:id="rId14"/>
    <p:sldId id="489" r:id="rId15"/>
    <p:sldId id="450" r:id="rId16"/>
    <p:sldId id="513" r:id="rId17"/>
    <p:sldId id="512" r:id="rId18"/>
    <p:sldId id="520" r:id="rId19"/>
    <p:sldId id="527" r:id="rId20"/>
    <p:sldId id="514" r:id="rId21"/>
    <p:sldId id="526" r:id="rId22"/>
    <p:sldId id="515" r:id="rId23"/>
    <p:sldId id="449" r:id="rId24"/>
    <p:sldId id="523" r:id="rId25"/>
    <p:sldId id="524" r:id="rId26"/>
    <p:sldId id="525" r:id="rId27"/>
    <p:sldId id="451" r:id="rId28"/>
    <p:sldId id="490" r:id="rId29"/>
    <p:sldId id="529" r:id="rId30"/>
    <p:sldId id="455" r:id="rId31"/>
    <p:sldId id="456" r:id="rId32"/>
    <p:sldId id="457" r:id="rId33"/>
    <p:sldId id="492" r:id="rId34"/>
    <p:sldId id="493" r:id="rId35"/>
    <p:sldId id="494" r:id="rId36"/>
    <p:sldId id="495" r:id="rId37"/>
    <p:sldId id="496" r:id="rId38"/>
    <p:sldId id="498" r:id="rId39"/>
    <p:sldId id="499" r:id="rId40"/>
    <p:sldId id="500" r:id="rId41"/>
    <p:sldId id="531" r:id="rId42"/>
    <p:sldId id="532" r:id="rId43"/>
    <p:sldId id="501" r:id="rId44"/>
    <p:sldId id="502" r:id="rId45"/>
    <p:sldId id="503" r:id="rId46"/>
    <p:sldId id="497" r:id="rId47"/>
    <p:sldId id="505" r:id="rId48"/>
    <p:sldId id="506" r:id="rId49"/>
    <p:sldId id="508" r:id="rId50"/>
    <p:sldId id="509" r:id="rId51"/>
    <p:sldId id="504" r:id="rId52"/>
    <p:sldId id="530" r:id="rId53"/>
    <p:sldId id="342" r:id="rId54"/>
    <p:sldId id="439" r:id="rId55"/>
    <p:sldId id="290" r:id="rId56"/>
    <p:sldId id="462" r:id="rId57"/>
    <p:sldId id="463" r:id="rId58"/>
    <p:sldId id="288" r:id="rId59"/>
    <p:sldId id="464" r:id="rId60"/>
    <p:sldId id="465" r:id="rId61"/>
    <p:sldId id="471" r:id="rId62"/>
    <p:sldId id="472" r:id="rId63"/>
    <p:sldId id="473" r:id="rId64"/>
    <p:sldId id="474" r:id="rId65"/>
    <p:sldId id="467" r:id="rId66"/>
    <p:sldId id="468" r:id="rId67"/>
    <p:sldId id="475" r:id="rId68"/>
    <p:sldId id="466" r:id="rId69"/>
    <p:sldId id="469" r:id="rId70"/>
    <p:sldId id="476" r:id="rId71"/>
    <p:sldId id="480" r:id="rId72"/>
    <p:sldId id="477" r:id="rId73"/>
    <p:sldId id="478" r:id="rId74"/>
    <p:sldId id="479" r:id="rId75"/>
    <p:sldId id="536" r:id="rId76"/>
    <p:sldId id="537" r:id="rId77"/>
    <p:sldId id="538" r:id="rId78"/>
    <p:sldId id="470" r:id="rId79"/>
    <p:sldId id="540" r:id="rId80"/>
    <p:sldId id="507" r:id="rId81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3" autoAdjust="0"/>
    <p:restoredTop sz="94660"/>
  </p:normalViewPr>
  <p:slideViewPr>
    <p:cSldViewPr>
      <p:cViewPr varScale="1">
        <p:scale>
          <a:sx n="100" d="100"/>
          <a:sy n="100" d="100"/>
        </p:scale>
        <p:origin x="210" y="90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ACC2DA4A-00BE-4ACC-A20C-C73A40136E98}"/>
    <pc:docChg chg="undo custSel addSld delSld modSld sldOrd modMainMaster">
      <pc:chgData name="강환수" userId="f1cac8d9-9172-4d6c-9b10-74cb51d57900" providerId="ADAL" clId="{ACC2DA4A-00BE-4ACC-A20C-C73A40136E98}" dt="2022-05-08T02:32:25.161" v="3802" actId="1076"/>
      <pc:docMkLst>
        <pc:docMk/>
      </pc:docMkLst>
      <pc:sldChg chg="delSp modSp">
        <pc:chgData name="강환수" userId="f1cac8d9-9172-4d6c-9b10-74cb51d57900" providerId="ADAL" clId="{ACC2DA4A-00BE-4ACC-A20C-C73A40136E98}" dt="2022-04-25T06:23:40.427" v="903" actId="478"/>
        <pc:sldMkLst>
          <pc:docMk/>
          <pc:sldMk cId="0" sldId="269"/>
        </pc:sldMkLst>
        <pc:spChg chg="mod">
          <ac:chgData name="강환수" userId="f1cac8d9-9172-4d6c-9b10-74cb51d57900" providerId="ADAL" clId="{ACC2DA4A-00BE-4ACC-A20C-C73A40136E98}" dt="2022-04-25T06:23:35.445" v="902" actId="6549"/>
          <ac:spMkLst>
            <pc:docMk/>
            <pc:sldMk cId="0" sldId="269"/>
            <ac:spMk id="18" creationId="{2DCE9D66-F88F-477B-BB20-8622CB586DAD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5" creationId="{01623BEC-CFA1-4E33-A9E1-958C4606CC60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7" creationId="{21D59295-CBD3-4645-950F-7D196977597C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8" creationId="{0CE322AB-43E7-4FD0-B062-1849046E27CB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40" creationId="{08A59B5F-931C-4EBB-98BD-BD8EFB7F664F}"/>
          </ac:spMkLst>
        </pc:spChg>
        <pc:cxnChg chg="del">
          <ac:chgData name="강환수" userId="f1cac8d9-9172-4d6c-9b10-74cb51d57900" providerId="ADAL" clId="{ACC2DA4A-00BE-4ACC-A20C-C73A40136E98}" dt="2022-04-25T06:23:40.427" v="903" actId="478"/>
          <ac:cxnSpMkLst>
            <pc:docMk/>
            <pc:sldMk cId="0" sldId="269"/>
            <ac:cxnSpMk id="36" creationId="{07441D83-84BE-484B-8206-A9C1BF171220}"/>
          </ac:cxnSpMkLst>
        </pc:cxnChg>
        <pc:cxnChg chg="del">
          <ac:chgData name="강환수" userId="f1cac8d9-9172-4d6c-9b10-74cb51d57900" providerId="ADAL" clId="{ACC2DA4A-00BE-4ACC-A20C-C73A40136E98}" dt="2022-04-25T06:23:40.427" v="903" actId="478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ACC2DA4A-00BE-4ACC-A20C-C73A40136E98}" dt="2022-05-07T23:44:53.876" v="1874" actId="14100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ACC2DA4A-00BE-4ACC-A20C-C73A40136E98}" dt="2022-05-07T23:44:53.876" v="1874" actId="14100"/>
          <pc:sldLayoutMkLst>
            <pc:docMk/>
            <pc:sldMasterMk cId="0" sldId="2147483648"/>
            <pc:sldLayoutMk cId="0" sldId="2147483651"/>
          </pc:sldLayoutMkLst>
          <pc:spChg chg="mod">
            <ac:chgData name="강환수" userId="f1cac8d9-9172-4d6c-9b10-74cb51d57900" providerId="ADAL" clId="{ACC2DA4A-00BE-4ACC-A20C-C73A40136E98}" dt="2022-05-07T23:44:53.876" v="1874" actId="14100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</pc:sldLayoutChg>
      </pc:sldMasterChg>
    </pc:docChg>
  </pc:docChgLst>
  <pc:docChgLst>
    <pc:chgData name="강환수" userId="f1cac8d9-9172-4d6c-9b10-74cb51d57900" providerId="ADAL" clId="{50D8E6F2-D2AE-48A7-A63D-968883BC3405}"/>
    <pc:docChg chg="undo custSel addSld modSld sldOrd">
      <pc:chgData name="강환수" userId="f1cac8d9-9172-4d6c-9b10-74cb51d57900" providerId="ADAL" clId="{50D8E6F2-D2AE-48A7-A63D-968883BC3405}" dt="2022-04-18T05:02:43.216" v="706"/>
      <pc:docMkLst>
        <pc:docMk/>
      </pc:docMkLst>
    </pc:docChg>
  </pc:docChgLst>
  <pc:docChgLst>
    <pc:chgData name="강환수" userId="f1cac8d9-9172-4d6c-9b10-74cb51d57900" providerId="ADAL" clId="{7CE5CA6A-9B0E-4D11-AB8B-D868329DEA47}"/>
    <pc:docChg chg="delSld">
      <pc:chgData name="강환수" userId="f1cac8d9-9172-4d6c-9b10-74cb51d57900" providerId="ADAL" clId="{7CE5CA6A-9B0E-4D11-AB8B-D868329DEA47}" dt="2022-05-24T08:07:48.365" v="31" actId="2696"/>
      <pc:docMkLst>
        <pc:docMk/>
      </pc:docMkLst>
      <pc:sldChg chg="del">
        <pc:chgData name="강환수" userId="f1cac8d9-9172-4d6c-9b10-74cb51d57900" providerId="ADAL" clId="{7CE5CA6A-9B0E-4D11-AB8B-D868329DEA47}" dt="2022-05-24T08:07:48.079" v="3" actId="2696"/>
        <pc:sldMkLst>
          <pc:docMk/>
          <pc:sldMk cId="2731943871" sldId="289"/>
        </pc:sldMkLst>
      </pc:sldChg>
      <pc:sldChg chg="del">
        <pc:chgData name="강환수" userId="f1cac8d9-9172-4d6c-9b10-74cb51d57900" providerId="ADAL" clId="{7CE5CA6A-9B0E-4D11-AB8B-D868329DEA47}" dt="2022-05-24T08:07:48.069" v="2" actId="2696"/>
        <pc:sldMkLst>
          <pc:docMk/>
          <pc:sldMk cId="337952513" sldId="311"/>
        </pc:sldMkLst>
      </pc:sldChg>
      <pc:sldChg chg="del">
        <pc:chgData name="강환수" userId="f1cac8d9-9172-4d6c-9b10-74cb51d57900" providerId="ADAL" clId="{7CE5CA6A-9B0E-4D11-AB8B-D868329DEA47}" dt="2022-05-24T08:07:48.288" v="23" actId="2696"/>
        <pc:sldMkLst>
          <pc:docMk/>
          <pc:sldMk cId="656005060" sldId="344"/>
        </pc:sldMkLst>
      </pc:sldChg>
      <pc:sldChg chg="del">
        <pc:chgData name="강환수" userId="f1cac8d9-9172-4d6c-9b10-74cb51d57900" providerId="ADAL" clId="{7CE5CA6A-9B0E-4D11-AB8B-D868329DEA47}" dt="2022-05-24T08:07:48.306" v="25" actId="2696"/>
        <pc:sldMkLst>
          <pc:docMk/>
          <pc:sldMk cId="1956614159" sldId="348"/>
        </pc:sldMkLst>
      </pc:sldChg>
      <pc:sldChg chg="del">
        <pc:chgData name="강환수" userId="f1cac8d9-9172-4d6c-9b10-74cb51d57900" providerId="ADAL" clId="{7CE5CA6A-9B0E-4D11-AB8B-D868329DEA47}" dt="2022-05-24T08:07:48.317" v="26" actId="2696"/>
        <pc:sldMkLst>
          <pc:docMk/>
          <pc:sldMk cId="394971119" sldId="349"/>
        </pc:sldMkLst>
      </pc:sldChg>
      <pc:sldChg chg="del">
        <pc:chgData name="강환수" userId="f1cac8d9-9172-4d6c-9b10-74cb51d57900" providerId="ADAL" clId="{7CE5CA6A-9B0E-4D11-AB8B-D868329DEA47}" dt="2022-05-24T08:07:48.211" v="15" actId="2696"/>
        <pc:sldMkLst>
          <pc:docMk/>
          <pc:sldMk cId="1994537786" sldId="350"/>
        </pc:sldMkLst>
      </pc:sldChg>
      <pc:sldChg chg="del">
        <pc:chgData name="강환수" userId="f1cac8d9-9172-4d6c-9b10-74cb51d57900" providerId="ADAL" clId="{7CE5CA6A-9B0E-4D11-AB8B-D868329DEA47}" dt="2022-05-24T08:07:48.230" v="17" actId="2696"/>
        <pc:sldMkLst>
          <pc:docMk/>
          <pc:sldMk cId="1782825560" sldId="351"/>
        </pc:sldMkLst>
      </pc:sldChg>
      <pc:sldChg chg="del">
        <pc:chgData name="강환수" userId="f1cac8d9-9172-4d6c-9b10-74cb51d57900" providerId="ADAL" clId="{7CE5CA6A-9B0E-4D11-AB8B-D868329DEA47}" dt="2022-05-24T08:07:48.349" v="29" actId="2696"/>
        <pc:sldMkLst>
          <pc:docMk/>
          <pc:sldMk cId="2015536561" sldId="352"/>
        </pc:sldMkLst>
      </pc:sldChg>
      <pc:sldChg chg="del">
        <pc:chgData name="강환수" userId="f1cac8d9-9172-4d6c-9b10-74cb51d57900" providerId="ADAL" clId="{7CE5CA6A-9B0E-4D11-AB8B-D868329DEA47}" dt="2022-05-24T08:07:48.298" v="24" actId="2696"/>
        <pc:sldMkLst>
          <pc:docMk/>
          <pc:sldMk cId="2630972244" sldId="354"/>
        </pc:sldMkLst>
      </pc:sldChg>
      <pc:sldChg chg="del">
        <pc:chgData name="강환수" userId="f1cac8d9-9172-4d6c-9b10-74cb51d57900" providerId="ADAL" clId="{7CE5CA6A-9B0E-4D11-AB8B-D868329DEA47}" dt="2022-05-24T08:07:48.059" v="1" actId="2696"/>
        <pc:sldMkLst>
          <pc:docMk/>
          <pc:sldMk cId="733129837" sldId="357"/>
        </pc:sldMkLst>
      </pc:sldChg>
      <pc:sldChg chg="del">
        <pc:chgData name="강환수" userId="f1cac8d9-9172-4d6c-9b10-74cb51d57900" providerId="ADAL" clId="{7CE5CA6A-9B0E-4D11-AB8B-D868329DEA47}" dt="2022-05-24T08:07:48.106" v="5" actId="2696"/>
        <pc:sldMkLst>
          <pc:docMk/>
          <pc:sldMk cId="3674551485" sldId="365"/>
        </pc:sldMkLst>
      </pc:sldChg>
      <pc:sldChg chg="del">
        <pc:chgData name="강환수" userId="f1cac8d9-9172-4d6c-9b10-74cb51d57900" providerId="ADAL" clId="{7CE5CA6A-9B0E-4D11-AB8B-D868329DEA47}" dt="2022-05-24T08:07:48.047" v="0" actId="2696"/>
        <pc:sldMkLst>
          <pc:docMk/>
          <pc:sldMk cId="2515596342" sldId="367"/>
        </pc:sldMkLst>
      </pc:sldChg>
      <pc:sldChg chg="del">
        <pc:chgData name="강환수" userId="f1cac8d9-9172-4d6c-9b10-74cb51d57900" providerId="ADAL" clId="{7CE5CA6A-9B0E-4D11-AB8B-D868329DEA47}" dt="2022-05-24T08:07:48.169" v="11" actId="2696"/>
        <pc:sldMkLst>
          <pc:docMk/>
          <pc:sldMk cId="3662750605" sldId="376"/>
        </pc:sldMkLst>
      </pc:sldChg>
      <pc:sldChg chg="del">
        <pc:chgData name="강환수" userId="f1cac8d9-9172-4d6c-9b10-74cb51d57900" providerId="ADAL" clId="{7CE5CA6A-9B0E-4D11-AB8B-D868329DEA47}" dt="2022-05-24T08:07:48.191" v="13" actId="2696"/>
        <pc:sldMkLst>
          <pc:docMk/>
          <pc:sldMk cId="4227220350" sldId="378"/>
        </pc:sldMkLst>
      </pc:sldChg>
      <pc:sldChg chg="del">
        <pc:chgData name="강환수" userId="f1cac8d9-9172-4d6c-9b10-74cb51d57900" providerId="ADAL" clId="{7CE5CA6A-9B0E-4D11-AB8B-D868329DEA47}" dt="2022-05-24T08:07:48.180" v="12" actId="2696"/>
        <pc:sldMkLst>
          <pc:docMk/>
          <pc:sldMk cId="1955787153" sldId="379"/>
        </pc:sldMkLst>
      </pc:sldChg>
      <pc:sldChg chg="del">
        <pc:chgData name="강환수" userId="f1cac8d9-9172-4d6c-9b10-74cb51d57900" providerId="ADAL" clId="{7CE5CA6A-9B0E-4D11-AB8B-D868329DEA47}" dt="2022-05-24T08:07:48.097" v="4" actId="2696"/>
        <pc:sldMkLst>
          <pc:docMk/>
          <pc:sldMk cId="621347100" sldId="405"/>
        </pc:sldMkLst>
      </pc:sldChg>
      <pc:sldChg chg="del">
        <pc:chgData name="강환수" userId="f1cac8d9-9172-4d6c-9b10-74cb51d57900" providerId="ADAL" clId="{7CE5CA6A-9B0E-4D11-AB8B-D868329DEA47}" dt="2022-05-24T08:07:48.159" v="10" actId="2696"/>
        <pc:sldMkLst>
          <pc:docMk/>
          <pc:sldMk cId="1415921530" sldId="407"/>
        </pc:sldMkLst>
      </pc:sldChg>
      <pc:sldChg chg="del">
        <pc:chgData name="강환수" userId="f1cac8d9-9172-4d6c-9b10-74cb51d57900" providerId="ADAL" clId="{7CE5CA6A-9B0E-4D11-AB8B-D868329DEA47}" dt="2022-05-24T08:07:48.115" v="6" actId="2696"/>
        <pc:sldMkLst>
          <pc:docMk/>
          <pc:sldMk cId="1618512320" sldId="418"/>
        </pc:sldMkLst>
      </pc:sldChg>
      <pc:sldChg chg="del">
        <pc:chgData name="강환수" userId="f1cac8d9-9172-4d6c-9b10-74cb51d57900" providerId="ADAL" clId="{7CE5CA6A-9B0E-4D11-AB8B-D868329DEA47}" dt="2022-05-24T08:07:48.124" v="7" actId="2696"/>
        <pc:sldMkLst>
          <pc:docMk/>
          <pc:sldMk cId="2138578051" sldId="419"/>
        </pc:sldMkLst>
      </pc:sldChg>
      <pc:sldChg chg="del">
        <pc:chgData name="강환수" userId="f1cac8d9-9172-4d6c-9b10-74cb51d57900" providerId="ADAL" clId="{7CE5CA6A-9B0E-4D11-AB8B-D868329DEA47}" dt="2022-05-24T08:07:48.249" v="19" actId="2696"/>
        <pc:sldMkLst>
          <pc:docMk/>
          <pc:sldMk cId="1763363517" sldId="427"/>
        </pc:sldMkLst>
      </pc:sldChg>
      <pc:sldChg chg="del">
        <pc:chgData name="강환수" userId="f1cac8d9-9172-4d6c-9b10-74cb51d57900" providerId="ADAL" clId="{7CE5CA6A-9B0E-4D11-AB8B-D868329DEA47}" dt="2022-05-24T08:07:48.268" v="21" actId="2696"/>
        <pc:sldMkLst>
          <pc:docMk/>
          <pc:sldMk cId="1346452563" sldId="441"/>
        </pc:sldMkLst>
      </pc:sldChg>
      <pc:sldChg chg="del">
        <pc:chgData name="강환수" userId="f1cac8d9-9172-4d6c-9b10-74cb51d57900" providerId="ADAL" clId="{7CE5CA6A-9B0E-4D11-AB8B-D868329DEA47}" dt="2022-05-24T08:07:48.274" v="22" actId="2696"/>
        <pc:sldMkLst>
          <pc:docMk/>
          <pc:sldMk cId="957394918" sldId="446"/>
        </pc:sldMkLst>
      </pc:sldChg>
      <pc:sldChg chg="del">
        <pc:chgData name="강환수" userId="f1cac8d9-9172-4d6c-9b10-74cb51d57900" providerId="ADAL" clId="{7CE5CA6A-9B0E-4D11-AB8B-D868329DEA47}" dt="2022-05-24T08:07:48.142" v="8" actId="2696"/>
        <pc:sldMkLst>
          <pc:docMk/>
          <pc:sldMk cId="232780793" sldId="453"/>
        </pc:sldMkLst>
      </pc:sldChg>
      <pc:sldChg chg="del">
        <pc:chgData name="강환수" userId="f1cac8d9-9172-4d6c-9b10-74cb51d57900" providerId="ADAL" clId="{7CE5CA6A-9B0E-4D11-AB8B-D868329DEA47}" dt="2022-05-24T08:07:48.150" v="9" actId="2696"/>
        <pc:sldMkLst>
          <pc:docMk/>
          <pc:sldMk cId="1730635969" sldId="454"/>
        </pc:sldMkLst>
      </pc:sldChg>
      <pc:sldChg chg="del">
        <pc:chgData name="강환수" userId="f1cac8d9-9172-4d6c-9b10-74cb51d57900" providerId="ADAL" clId="{7CE5CA6A-9B0E-4D11-AB8B-D868329DEA47}" dt="2022-05-24T08:07:48.202" v="14" actId="2696"/>
        <pc:sldMkLst>
          <pc:docMk/>
          <pc:sldMk cId="2459547259" sldId="458"/>
        </pc:sldMkLst>
      </pc:sldChg>
      <pc:sldChg chg="del">
        <pc:chgData name="강환수" userId="f1cac8d9-9172-4d6c-9b10-74cb51d57900" providerId="ADAL" clId="{7CE5CA6A-9B0E-4D11-AB8B-D868329DEA47}" dt="2022-05-24T08:07:48.219" v="16" actId="2696"/>
        <pc:sldMkLst>
          <pc:docMk/>
          <pc:sldMk cId="1646766670" sldId="459"/>
        </pc:sldMkLst>
      </pc:sldChg>
      <pc:sldChg chg="del">
        <pc:chgData name="강환수" userId="f1cac8d9-9172-4d6c-9b10-74cb51d57900" providerId="ADAL" clId="{7CE5CA6A-9B0E-4D11-AB8B-D868329DEA47}" dt="2022-05-24T08:07:48.259" v="20" actId="2696"/>
        <pc:sldMkLst>
          <pc:docMk/>
          <pc:sldMk cId="2918079950" sldId="460"/>
        </pc:sldMkLst>
      </pc:sldChg>
      <pc:sldChg chg="del">
        <pc:chgData name="강환수" userId="f1cac8d9-9172-4d6c-9b10-74cb51d57900" providerId="ADAL" clId="{7CE5CA6A-9B0E-4D11-AB8B-D868329DEA47}" dt="2022-05-24T08:07:48.239" v="18" actId="2696"/>
        <pc:sldMkLst>
          <pc:docMk/>
          <pc:sldMk cId="4285989048" sldId="516"/>
        </pc:sldMkLst>
      </pc:sldChg>
      <pc:sldChg chg="del">
        <pc:chgData name="강환수" userId="f1cac8d9-9172-4d6c-9b10-74cb51d57900" providerId="ADAL" clId="{7CE5CA6A-9B0E-4D11-AB8B-D868329DEA47}" dt="2022-05-24T08:07:48.328" v="27" actId="2696"/>
        <pc:sldMkLst>
          <pc:docMk/>
          <pc:sldMk cId="62087179" sldId="533"/>
        </pc:sldMkLst>
      </pc:sldChg>
      <pc:sldChg chg="del">
        <pc:chgData name="강환수" userId="f1cac8d9-9172-4d6c-9b10-74cb51d57900" providerId="ADAL" clId="{7CE5CA6A-9B0E-4D11-AB8B-D868329DEA47}" dt="2022-05-24T08:07:48.336" v="28" actId="2696"/>
        <pc:sldMkLst>
          <pc:docMk/>
          <pc:sldMk cId="1413047531" sldId="534"/>
        </pc:sldMkLst>
      </pc:sldChg>
      <pc:sldChg chg="del">
        <pc:chgData name="강환수" userId="f1cac8d9-9172-4d6c-9b10-74cb51d57900" providerId="ADAL" clId="{7CE5CA6A-9B0E-4D11-AB8B-D868329DEA47}" dt="2022-05-24T08:07:48.358" v="30" actId="2696"/>
        <pc:sldMkLst>
          <pc:docMk/>
          <pc:sldMk cId="770846287" sldId="535"/>
        </pc:sldMkLst>
      </pc:sldChg>
      <pc:sldChg chg="del">
        <pc:chgData name="강환수" userId="f1cac8d9-9172-4d6c-9b10-74cb51d57900" providerId="ADAL" clId="{7CE5CA6A-9B0E-4D11-AB8B-D868329DEA47}" dt="2022-05-24T08:07:48.365" v="31" actId="2696"/>
        <pc:sldMkLst>
          <pc:docMk/>
          <pc:sldMk cId="2961581471" sldId="539"/>
        </pc:sldMkLst>
      </pc:sldChg>
    </pc:docChg>
  </pc:docChgLst>
  <pc:docChgLst>
    <pc:chgData name="강환수" userId="f1cac8d9-9172-4d6c-9b10-74cb51d57900" providerId="ADAL" clId="{46DCA983-04C1-4486-84C4-7449DA6B4520}"/>
    <pc:docChg chg="custSel addSld modSld sldOrd">
      <pc:chgData name="강환수" userId="f1cac8d9-9172-4d6c-9b10-74cb51d57900" providerId="ADAL" clId="{46DCA983-04C1-4486-84C4-7449DA6B4520}" dt="2022-05-22T00:45:37.743" v="2843" actId="6549"/>
      <pc:docMkLst>
        <pc:docMk/>
      </pc:docMkLst>
    </pc:docChg>
  </pc:docChgLst>
  <pc:docChgLst>
    <pc:chgData name="강환수" userId="f1cac8d9-9172-4d6c-9b10-74cb51d57900" providerId="ADAL" clId="{D7C39D65-6956-4298-90C6-8FA828AFEF0C}"/>
    <pc:docChg chg="undo custSel addSld delSld modSld sldOrd">
      <pc:chgData name="강환수" userId="f1cac8d9-9172-4d6c-9b10-74cb51d57900" providerId="ADAL" clId="{D7C39D65-6956-4298-90C6-8FA828AFEF0C}" dt="2022-03-11T06:14:07.820" v="7682" actId="6549"/>
      <pc:docMkLst>
        <pc:docMk/>
      </pc:docMkLst>
      <pc:sldChg chg="modSp">
        <pc:chgData name="강환수" userId="f1cac8d9-9172-4d6c-9b10-74cb51d57900" providerId="ADAL" clId="{D7C39D65-6956-4298-90C6-8FA828AFEF0C}" dt="2022-03-11T00:08:56.455" v="3322"/>
        <pc:sldMkLst>
          <pc:docMk/>
          <pc:sldMk cId="0" sldId="256"/>
        </pc:sldMkLst>
        <pc:spChg chg="mod">
          <ac:chgData name="강환수" userId="f1cac8d9-9172-4d6c-9b10-74cb51d57900" providerId="ADAL" clId="{D7C39D65-6956-4298-90C6-8FA828AFEF0C}" dt="2022-03-11T00:08:56.455" v="3322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7C39D65-6956-4298-90C6-8FA828AFEF0C}" dt="2022-03-09T23:51:33.606" v="43" actId="6549"/>
          <ac:spMkLst>
            <pc:docMk/>
            <pc:sldMk cId="0" sldId="256"/>
            <ac:spMk id="13" creationId="{00000000-0000-0000-0000-000000000000}"/>
          </ac:spMkLst>
        </pc:spChg>
      </pc:sldChg>
    </pc:docChg>
  </pc:docChgLst>
  <pc:docChgLst>
    <pc:chgData name="강환수" userId="f1cac8d9-9172-4d6c-9b10-74cb51d57900" providerId="ADAL" clId="{DA70B0BD-10AE-4441-9A53-BF0C0DA09A13}"/>
    <pc:docChg chg="undo custSel addSld delSld modSld sldOrd modMainMaster">
      <pc:chgData name="강환수" userId="f1cac8d9-9172-4d6c-9b10-74cb51d57900" providerId="ADAL" clId="{DA70B0BD-10AE-4441-9A53-BF0C0DA09A13}" dt="2022-03-04T01:08:41.032" v="4112" actId="1076"/>
      <pc:docMkLst>
        <pc:docMk/>
      </pc:docMkLst>
      <pc:sldChg chg="modSp">
        <pc:chgData name="강환수" userId="f1cac8d9-9172-4d6c-9b10-74cb51d57900" providerId="ADAL" clId="{DA70B0BD-10AE-4441-9A53-BF0C0DA09A13}" dt="2022-03-02T01:33:43.281" v="2101" actId="1038"/>
        <pc:sldMkLst>
          <pc:docMk/>
          <pc:sldMk cId="0" sldId="256"/>
        </pc:sldMkLst>
        <pc:spChg chg="mod">
          <ac:chgData name="강환수" userId="f1cac8d9-9172-4d6c-9b10-74cb51d57900" providerId="ADAL" clId="{DA70B0BD-10AE-4441-9A53-BF0C0DA09A13}" dt="2022-03-02T01:33:43.281" v="2101" actId="1038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22.866" v="1834" actId="6549"/>
          <ac:spMkLst>
            <pc:docMk/>
            <pc:sldMk cId="0" sldId="256"/>
            <ac:spMk id="13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38.770" v="1847" actId="6549"/>
          <ac:spMkLst>
            <pc:docMk/>
            <pc:sldMk cId="0" sldId="256"/>
            <ac:spMk id="14" creationId="{00000000-0000-0000-0000-000000000000}"/>
          </ac:spMkLst>
        </pc:spChg>
      </pc:sldChg>
      <pc:sldChg chg="addSp delSp modSp">
        <pc:chgData name="강환수" userId="f1cac8d9-9172-4d6c-9b10-74cb51d57900" providerId="ADAL" clId="{DA70B0BD-10AE-4441-9A53-BF0C0DA09A13}" dt="2022-03-02T05:15:50.500" v="3605"/>
        <pc:sldMkLst>
          <pc:docMk/>
          <pc:sldMk cId="0" sldId="269"/>
        </pc:sldMkLst>
        <pc:spChg chg="add mod">
          <ac:chgData name="강환수" userId="f1cac8d9-9172-4d6c-9b10-74cb51d57900" providerId="ADAL" clId="{DA70B0BD-10AE-4441-9A53-BF0C0DA09A13}" dt="2022-03-02T01:16:00.444" v="1881" actId="6549"/>
          <ac:spMkLst>
            <pc:docMk/>
            <pc:sldMk cId="0" sldId="269"/>
            <ac:spMk id="15" creationId="{5D33CBC2-96D0-47DE-BA10-7FF7F8FFFECC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6" creationId="{D0E68EB0-C2E6-480B-A887-84C22433B254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8" creationId="{2DCE9D66-F88F-477B-BB20-8622CB586DAD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DA70B0BD-10AE-4441-9A53-BF0C0DA09A13}" dt="2022-03-02T00:42:24.344" v="924" actId="6549"/>
          <ac:spMkLst>
            <pc:docMk/>
            <pc:sldMk cId="0" sldId="269"/>
            <ac:spMk id="25" creationId="{00000000-0000-0000-0000-000000000000}"/>
          </ac:spMkLst>
        </pc:spChg>
        <pc:spChg chg="add">
          <ac:chgData name="강환수" userId="f1cac8d9-9172-4d6c-9b10-74cb51d57900" providerId="ADAL" clId="{DA70B0BD-10AE-4441-9A53-BF0C0DA09A13}" dt="2022-03-02T02:22:57.141" v="2289"/>
          <ac:spMkLst>
            <pc:docMk/>
            <pc:sldMk cId="0" sldId="269"/>
            <ac:spMk id="29" creationId="{9E4A9519-EAC6-4083-814C-CFF1DFF047C1}"/>
          </ac:spMkLst>
        </pc:spChg>
        <pc:spChg chg="mod">
          <ac:chgData name="강환수" userId="f1cac8d9-9172-4d6c-9b10-74cb51d57900" providerId="ADAL" clId="{DA70B0BD-10AE-4441-9A53-BF0C0DA09A13}" dt="2022-03-02T00:42:34.184" v="953" actId="6549"/>
          <ac:spMkLst>
            <pc:docMk/>
            <pc:sldMk cId="0" sldId="269"/>
            <ac:spMk id="30" creationId="{00000000-0000-0000-0000-000000000000}"/>
          </ac:spMkLst>
        </pc:spChg>
        <pc:spChg chg="del">
          <ac:chgData name="강환수" userId="f1cac8d9-9172-4d6c-9b10-74cb51d57900" providerId="ADAL" clId="{DA70B0BD-10AE-4441-9A53-BF0C0DA09A13}" dt="2022-03-02T02:22:56.790" v="2288" actId="478"/>
          <ac:spMkLst>
            <pc:docMk/>
            <pc:sldMk cId="0" sldId="269"/>
            <ac:spMk id="33" creationId="{00000000-0000-0000-0000-000000000000}"/>
          </ac:spMkLst>
        </pc:spChg>
        <pc:spChg chg="add mod">
          <ac:chgData name="강환수" userId="f1cac8d9-9172-4d6c-9b10-74cb51d57900" providerId="ADAL" clId="{DA70B0BD-10AE-4441-9A53-BF0C0DA09A13}" dt="2022-03-02T05:15:26.686" v="3584" actId="6549"/>
          <ac:spMkLst>
            <pc:docMk/>
            <pc:sldMk cId="0" sldId="269"/>
            <ac:spMk id="33" creationId="{F622FD91-C48B-460A-BE49-919E5CD7E909}"/>
          </ac:spMkLst>
        </pc:spChg>
        <pc:spChg chg="add mod">
          <ac:chgData name="강환수" userId="f1cac8d9-9172-4d6c-9b10-74cb51d57900" providerId="ADAL" clId="{DA70B0BD-10AE-4441-9A53-BF0C0DA09A13}" dt="2022-03-02T05:15:31.534" v="3588" actId="6549"/>
          <ac:spMkLst>
            <pc:docMk/>
            <pc:sldMk cId="0" sldId="269"/>
            <ac:spMk id="35" creationId="{01623BEC-CFA1-4E33-A9E1-958C4606CC60}"/>
          </ac:spMkLst>
        </pc:spChg>
        <pc:spChg chg="add mod">
          <ac:chgData name="강환수" userId="f1cac8d9-9172-4d6c-9b10-74cb51d57900" providerId="ADAL" clId="{DA70B0BD-10AE-4441-9A53-BF0C0DA09A13}" dt="2022-03-02T05:15:50.500" v="3605"/>
          <ac:spMkLst>
            <pc:docMk/>
            <pc:sldMk cId="0" sldId="269"/>
            <ac:spMk id="37" creationId="{21D59295-CBD3-4645-950F-7D196977597C}"/>
          </ac:spMkLst>
        </pc:spChg>
        <pc:spChg chg="add mod">
          <ac:chgData name="강환수" userId="f1cac8d9-9172-4d6c-9b10-74cb51d57900" providerId="ADAL" clId="{DA70B0BD-10AE-4441-9A53-BF0C0DA09A13}" dt="2022-03-02T05:15:34.271" v="3592" actId="6549"/>
          <ac:spMkLst>
            <pc:docMk/>
            <pc:sldMk cId="0" sldId="269"/>
            <ac:spMk id="38" creationId="{0CE322AB-43E7-4FD0-B062-1849046E27CB}"/>
          </ac:spMkLst>
        </pc:sp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17" creationId="{A4B641D3-3070-4244-8ED6-A09A0D423CF2}"/>
          </ac:cxnSpMkLst>
        </pc:cxn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27" creationId="{F3078DDD-673B-4B99-8CC9-2B41E3D1EC75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6" creationId="{07441D83-84BE-484B-8206-A9C1BF171220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DA70B0BD-10AE-4441-9A53-BF0C0DA09A13}" dt="2022-03-02T01:20:13.707" v="2066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DA70B0BD-10AE-4441-9A53-BF0C0DA09A13}" dt="2022-03-02T01:20:04.329" v="2064" actId="1038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DA70B0BD-10AE-4441-9A53-BF0C0DA09A13}" dt="2022-03-02T00:37:04.851" v="732" actId="207"/>
            <ac:spMkLst>
              <pc:docMk/>
              <pc:sldMasterMk cId="0" sldId="2147483648"/>
              <pc:sldLayoutMk cId="0" sldId="2147483650"/>
              <ac:spMk id="9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1:20:04.329" v="2064" actId="1038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 modSp">
          <pc:chgData name="강환수" userId="f1cac8d9-9172-4d6c-9b10-74cb51d57900" providerId="ADAL" clId="{DA70B0BD-10AE-4441-9A53-BF0C0DA09A13}" dt="2022-03-02T01:20:13.707" v="2066"/>
          <pc:sldLayoutMkLst>
            <pc:docMk/>
            <pc:sldMasterMk cId="0" sldId="2147483648"/>
            <pc:sldLayoutMk cId="0" sldId="2147483651"/>
          </pc:sldLayoutMkLst>
          <pc:spChg chg="del">
            <ac:chgData name="강환수" userId="f1cac8d9-9172-4d6c-9b10-74cb51d57900" providerId="ADAL" clId="{DA70B0BD-10AE-4441-9A53-BF0C0DA09A13}" dt="2022-03-02T00:11:48.685" v="121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0:36:57.736" v="731" actId="207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  <pc:spChg chg="add del">
            <ac:chgData name="강환수" userId="f1cac8d9-9172-4d6c-9b10-74cb51d57900" providerId="ADAL" clId="{DA70B0BD-10AE-4441-9A53-BF0C0DA09A13}" dt="2022-03-02T01:20:13.329" v="2065" actId="478"/>
            <ac:spMkLst>
              <pc:docMk/>
              <pc:sldMasterMk cId="0" sldId="2147483648"/>
              <pc:sldLayoutMk cId="0" sldId="2147483651"/>
              <ac:spMk id="14" creationId="{372F979E-D5B4-4677-83AE-34CC3026A1B6}"/>
            </ac:spMkLst>
          </pc:spChg>
          <pc:spChg chg="add">
            <ac:chgData name="강환수" userId="f1cac8d9-9172-4d6c-9b10-74cb51d57900" providerId="ADAL" clId="{DA70B0BD-10AE-4441-9A53-BF0C0DA09A13}" dt="2022-03-02T01:20:13.707" v="2066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AC1B6E21-83A5-48CD-9AC2-6913CD9DA73B}"/>
    <pc:docChg chg="undo custSel addSld delSld modSld sldOrd modMainMaster">
      <pc:chgData name="강환수" userId="f1cac8d9-9172-4d6c-9b10-74cb51d57900" providerId="ADAL" clId="{AC1B6E21-83A5-48CD-9AC2-6913CD9DA73B}" dt="2022-03-17T02:17:25.713" v="16777" actId="1037"/>
      <pc:docMkLst>
        <pc:docMk/>
      </pc:docMkLst>
      <pc:sldChg chg="modSp">
        <pc:chgData name="강환수" userId="f1cac8d9-9172-4d6c-9b10-74cb51d57900" providerId="ADAL" clId="{AC1B6E21-83A5-48CD-9AC2-6913CD9DA73B}" dt="2022-03-13T09:00:26.887" v="12139" actId="6549"/>
        <pc:sldMkLst>
          <pc:docMk/>
          <pc:sldMk cId="0" sldId="256"/>
        </pc:sldMkLst>
        <pc:spChg chg="mod">
          <ac:chgData name="강환수" userId="f1cac8d9-9172-4d6c-9b10-74cb51d57900" providerId="ADAL" clId="{AC1B6E21-83A5-48CD-9AC2-6913CD9DA73B}" dt="2022-03-13T07:08:43.869" v="11530" actId="2057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3T09:00:26.887" v="12139" actId="6549"/>
          <ac:spMkLst>
            <pc:docMk/>
            <pc:sldMk cId="0" sldId="256"/>
            <ac:spMk id="13" creationId="{00000000-0000-0000-0000-000000000000}"/>
          </ac:spMkLst>
        </pc:spChg>
      </pc:sldChg>
      <pc:sldChg chg="addSp delSp modSp">
        <pc:chgData name="강환수" userId="f1cac8d9-9172-4d6c-9b10-74cb51d57900" providerId="ADAL" clId="{AC1B6E21-83A5-48CD-9AC2-6913CD9DA73B}" dt="2022-03-14T06:02:35.672" v="16353" actId="1037"/>
        <pc:sldMkLst>
          <pc:docMk/>
          <pc:sldMk cId="0" sldId="269"/>
        </pc:sldMkLst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6" creationId="{D0E68EB0-C2E6-480B-A887-84C22433B254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4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1" creationId="{00000000-0000-0000-0000-000000000000}"/>
          </ac:spMkLst>
        </pc:spChg>
        <pc:spChg chg="del mod">
          <ac:chgData name="강환수" userId="f1cac8d9-9172-4d6c-9b10-74cb51d57900" providerId="ADAL" clId="{AC1B6E21-83A5-48CD-9AC2-6913CD9DA73B}" dt="2022-03-12T07:32:15.219" v="6966"/>
          <ac:spMkLst>
            <pc:docMk/>
            <pc:sldMk cId="0" sldId="269"/>
            <ac:spMk id="33" creationId="{F622FD91-C48B-460A-BE49-919E5CD7E909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5" creationId="{01623BEC-CFA1-4E33-A9E1-958C4606CC6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7" creationId="{21D59295-CBD3-4645-950F-7D196977597C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8" creationId="{0CE322AB-43E7-4FD0-B062-1849046E27CB}"/>
          </ac:spMkLst>
        </pc:spChg>
        <pc:spChg chg="add 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40" creationId="{08A59B5F-931C-4EBB-98BD-BD8EFB7F664F}"/>
          </ac:spMkLst>
        </pc:spChg>
        <pc:picChg chg="mod">
          <ac:chgData name="강환수" userId="f1cac8d9-9172-4d6c-9b10-74cb51d57900" providerId="ADAL" clId="{AC1B6E21-83A5-48CD-9AC2-6913CD9DA73B}" dt="2022-03-14T06:02:35.672" v="16353" actId="1037"/>
          <ac:picMkLst>
            <pc:docMk/>
            <pc:sldMk cId="0" sldId="269"/>
            <ac:picMk id="34" creationId="{00000000-0000-0000-0000-000000000000}"/>
          </ac:picMkLst>
        </pc:pic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2" creationId="{00000000-0000-0000-0000-00000000000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6" creationId="{07441D83-84BE-484B-8206-A9C1BF17122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AC1B6E21-83A5-48CD-9AC2-6913CD9DA73B}" dt="2022-03-15T02:01:22.182" v="16667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AC1B6E21-83A5-48CD-9AC2-6913CD9DA73B}" dt="2022-03-15T02:01:10.627" v="16665" actId="1035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AC1B6E21-83A5-48CD-9AC2-6913CD9DA73B}" dt="2022-03-15T02:01:10.627" v="16665" actId="1035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">
          <pc:chgData name="강환수" userId="f1cac8d9-9172-4d6c-9b10-74cb51d57900" providerId="ADAL" clId="{AC1B6E21-83A5-48CD-9AC2-6913CD9DA73B}" dt="2022-03-15T02:01:22.182" v="16667"/>
          <pc:sldLayoutMkLst>
            <pc:docMk/>
            <pc:sldMasterMk cId="0" sldId="2147483648"/>
            <pc:sldLayoutMk cId="0" sldId="2147483651"/>
          </pc:sldLayoutMkLst>
          <pc:spChg chg="add">
            <ac:chgData name="강환수" userId="f1cac8d9-9172-4d6c-9b10-74cb51d57900" providerId="ADAL" clId="{AC1B6E21-83A5-48CD-9AC2-6913CD9DA73B}" dt="2022-03-15T02:01:22.182" v="16667"/>
            <ac:spMkLst>
              <pc:docMk/>
              <pc:sldMasterMk cId="0" sldId="2147483648"/>
              <pc:sldLayoutMk cId="0" sldId="2147483651"/>
              <ac:spMk id="14" creationId="{28E33271-D89A-4FBA-A5D5-993221BF43D9}"/>
            </ac:spMkLst>
          </pc:spChg>
          <pc:spChg chg="del">
            <ac:chgData name="강환수" userId="f1cac8d9-9172-4d6c-9b10-74cb51d57900" providerId="ADAL" clId="{AC1B6E21-83A5-48CD-9AC2-6913CD9DA73B}" dt="2022-03-15T02:01:21.812" v="16666" actId="478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89B8B65D-C28C-49FD-B60B-7A01D67718E6}"/>
    <pc:docChg chg="undo custSel addSld delSld modSld sldOrd">
      <pc:chgData name="강환수" userId="f1cac8d9-9172-4d6c-9b10-74cb51d57900" providerId="ADAL" clId="{89B8B65D-C28C-49FD-B60B-7A01D67718E6}" dt="2022-05-24T08:05:22.230" v="4986" actId="20577"/>
      <pc:docMkLst>
        <pc:docMk/>
      </pc:docMkLst>
      <pc:sldChg chg="addSp modSp">
        <pc:chgData name="강환수" userId="f1cac8d9-9172-4d6c-9b10-74cb51d57900" providerId="ADAL" clId="{89B8B65D-C28C-49FD-B60B-7A01D67718E6}" dt="2022-05-24T07:18:03.457" v="4967" actId="6549"/>
        <pc:sldMkLst>
          <pc:docMk/>
          <pc:sldMk cId="0" sldId="269"/>
        </pc:sldMkLst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89B8B65D-C28C-49FD-B60B-7A01D67718E6}" dt="2022-05-24T07:17:51.320" v="4959" actId="6549"/>
          <ac:spMkLst>
            <pc:docMk/>
            <pc:sldMk cId="0" sldId="269"/>
            <ac:spMk id="16" creationId="{D0E68EB0-C2E6-480B-A887-84C22433B254}"/>
          </ac:spMkLst>
        </pc:spChg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89B8B65D-C28C-49FD-B60B-7A01D67718E6}" dt="2022-05-24T07:17:57.303" v="4963" actId="6549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31" creationId="{00000000-0000-0000-0000-000000000000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33" creationId="{B159B97B-7990-4A0E-B047-22FF4D3C8A06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35" creationId="{3B8B1ACC-FFAF-46EB-944F-003D24189A49}"/>
          </ac:spMkLst>
        </pc:spChg>
        <pc:spChg chg="add mod">
          <ac:chgData name="강환수" userId="f1cac8d9-9172-4d6c-9b10-74cb51d57900" providerId="ADAL" clId="{89B8B65D-C28C-49FD-B60B-7A01D67718E6}" dt="2022-05-24T07:18:00.159" v="4965" actId="6549"/>
          <ac:spMkLst>
            <pc:docMk/>
            <pc:sldMk cId="0" sldId="269"/>
            <ac:spMk id="36" creationId="{EFA043CA-C9BB-450D-8161-53439AEA617A}"/>
          </ac:spMkLst>
        </pc:spChg>
        <pc:spChg chg="add mod">
          <ac:chgData name="강환수" userId="f1cac8d9-9172-4d6c-9b10-74cb51d57900" providerId="ADAL" clId="{89B8B65D-C28C-49FD-B60B-7A01D67718E6}" dt="2022-05-24T07:18:03.457" v="4967" actId="6549"/>
          <ac:spMkLst>
            <pc:docMk/>
            <pc:sldMk cId="0" sldId="269"/>
            <ac:spMk id="38" creationId="{6860436B-EA97-4B48-A43D-EDCC7C84457C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40" creationId="{1E521FE0-8CF9-4240-B60B-D305382CC2DA}"/>
          </ac:spMkLst>
        </pc:spChg>
        <pc:spChg chg="add mod">
          <ac:chgData name="강환수" userId="f1cac8d9-9172-4d6c-9b10-74cb51d57900" providerId="ADAL" clId="{89B8B65D-C28C-49FD-B60B-7A01D67718E6}" dt="2022-05-24T07:17:54.382" v="4961" actId="6549"/>
          <ac:spMkLst>
            <pc:docMk/>
            <pc:sldMk cId="0" sldId="269"/>
            <ac:spMk id="41" creationId="{814ED355-9BDD-4674-B312-767299BBED90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43" creationId="{0986D8B5-4F6C-438D-AFB8-0C854D3242BB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44" creationId="{0D8A424D-D4C7-4D93-85A7-5BFD2624405C}"/>
          </ac:spMkLst>
        </pc:spChg>
        <pc:cxnChg chg="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89B8B65D-C28C-49FD-B60B-7A01D67718E6}" dt="2022-05-24T07:17:27.601" v="4956" actId="1035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89B8B65D-C28C-49FD-B60B-7A01D67718E6}" dt="2022-05-24T07:17:27.601" v="4956" actId="1035"/>
          <ac:cxnSpMkLst>
            <pc:docMk/>
            <pc:sldMk cId="0" sldId="269"/>
            <ac:cxnSpMk id="32" creationId="{00000000-0000-0000-0000-000000000000}"/>
          </ac:cxnSpMkLst>
        </pc:cxnChg>
        <pc:cxnChg chg="add 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37" creationId="{704CCA64-5825-42D2-83B1-329EE8CA961E}"/>
          </ac:cxnSpMkLst>
        </pc:cxnChg>
        <pc:cxnChg chg="add 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39" creationId="{20DCD470-4432-4D16-AD76-3BF0A243AC39}"/>
          </ac:cxnSpMkLst>
        </pc:cxnChg>
        <pc:cxnChg chg="add 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42" creationId="{7808EEFC-1978-47F6-BB51-8E557A40F145}"/>
          </ac:cxnSpMkLst>
        </pc:cxnChg>
        <pc:cxnChg chg="add 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45" creationId="{FFC518A3-963C-49F8-A342-9C429C7D94FA}"/>
          </ac:cxnSpMkLst>
        </pc:cxnChg>
      </pc:sldChg>
      <pc:sldChg chg="addSp modSp add">
        <pc:chgData name="강환수" userId="f1cac8d9-9172-4d6c-9b10-74cb51d57900" providerId="ADAL" clId="{89B8B65D-C28C-49FD-B60B-7A01D67718E6}" dt="2022-05-22T02:37:41.721" v="662" actId="20577"/>
        <pc:sldMkLst>
          <pc:docMk/>
          <pc:sldMk cId="1521725241" sldId="288"/>
        </pc:sldMkLst>
        <pc:spChg chg="mod">
          <ac:chgData name="강환수" userId="f1cac8d9-9172-4d6c-9b10-74cb51d57900" providerId="ADAL" clId="{89B8B65D-C28C-49FD-B60B-7A01D67718E6}" dt="2022-05-22T02:37:41.721" v="662" actId="20577"/>
          <ac:spMkLst>
            <pc:docMk/>
            <pc:sldMk cId="1521725241" sldId="288"/>
            <ac:spMk id="3" creationId="{F7C00357-9506-4999-A666-368BE1A79C51}"/>
          </ac:spMkLst>
        </pc:spChg>
        <pc:spChg chg="mod">
          <ac:chgData name="강환수" userId="f1cac8d9-9172-4d6c-9b10-74cb51d57900" providerId="ADAL" clId="{89B8B65D-C28C-49FD-B60B-7A01D67718E6}" dt="2022-05-22T02:36:54.214" v="578" actId="1035"/>
          <ac:spMkLst>
            <pc:docMk/>
            <pc:sldMk cId="1521725241" sldId="288"/>
            <ac:spMk id="5" creationId="{A070092D-5101-4D9C-8B3E-CC6CAE4DCE56}"/>
          </ac:spMkLst>
        </pc:spChg>
        <pc:spChg chg="add mod">
          <ac:chgData name="강환수" userId="f1cac8d9-9172-4d6c-9b10-74cb51d57900" providerId="ADAL" clId="{89B8B65D-C28C-49FD-B60B-7A01D67718E6}" dt="2022-05-22T02:36:11.139" v="570" actId="1076"/>
          <ac:spMkLst>
            <pc:docMk/>
            <pc:sldMk cId="1521725241" sldId="288"/>
            <ac:spMk id="6" creationId="{E32CC6AB-A007-4896-8509-CCBE3475C3A0}"/>
          </ac:spMkLst>
        </pc:spChg>
        <pc:picChg chg="mod">
          <ac:chgData name="강환수" userId="f1cac8d9-9172-4d6c-9b10-74cb51d57900" providerId="ADAL" clId="{89B8B65D-C28C-49FD-B60B-7A01D67718E6}" dt="2022-05-22T02:36:48.154" v="573" actId="1076"/>
          <ac:picMkLst>
            <pc:docMk/>
            <pc:sldMk cId="1521725241" sldId="288"/>
            <ac:picMk id="4" creationId="{ABD51D4E-FC50-4E47-89BC-CE445DCF6727}"/>
          </ac:picMkLst>
        </pc:picChg>
      </pc:sldChg>
      <pc:sldChg chg="add">
        <pc:chgData name="강환수" userId="f1cac8d9-9172-4d6c-9b10-74cb51d57900" providerId="ADAL" clId="{89B8B65D-C28C-49FD-B60B-7A01D67718E6}" dt="2022-05-22T05:08:02.304" v="2574"/>
        <pc:sldMkLst>
          <pc:docMk/>
          <pc:sldMk cId="1856674015" sldId="290"/>
        </pc:sldMkLst>
      </pc:sldChg>
      <pc:sldChg chg="modSp add">
        <pc:chgData name="강환수" userId="f1cac8d9-9172-4d6c-9b10-74cb51d57900" providerId="ADAL" clId="{89B8B65D-C28C-49FD-B60B-7A01D67718E6}" dt="2022-05-24T07:18:32.492" v="4971" actId="6549"/>
        <pc:sldMkLst>
          <pc:docMk/>
          <pc:sldMk cId="1274298691" sldId="342"/>
        </pc:sldMkLst>
        <pc:spChg chg="mod">
          <ac:chgData name="강환수" userId="f1cac8d9-9172-4d6c-9b10-74cb51d57900" providerId="ADAL" clId="{89B8B65D-C28C-49FD-B60B-7A01D67718E6}" dt="2022-05-24T07:18:32.492" v="4971" actId="6549"/>
          <ac:spMkLst>
            <pc:docMk/>
            <pc:sldMk cId="1274298691" sldId="342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2T02:26:34.855" v="359" actId="6549"/>
          <ac:spMkLst>
            <pc:docMk/>
            <pc:sldMk cId="1274298691" sldId="342"/>
            <ac:spMk id="25" creationId="{00000000-0000-0000-0000-000000000000}"/>
          </ac:spMkLst>
        </pc:spChg>
      </pc:sldChg>
      <pc:sldChg chg="modSp add">
        <pc:chgData name="강환수" userId="f1cac8d9-9172-4d6c-9b10-74cb51d57900" providerId="ADAL" clId="{89B8B65D-C28C-49FD-B60B-7A01D67718E6}" dt="2022-05-24T06:36:09.017" v="4743" actId="6549"/>
        <pc:sldMkLst>
          <pc:docMk/>
          <pc:sldMk cId="656005060" sldId="344"/>
        </pc:sldMkLst>
        <pc:spChg chg="mod">
          <ac:chgData name="강환수" userId="f1cac8d9-9172-4d6c-9b10-74cb51d57900" providerId="ADAL" clId="{89B8B65D-C28C-49FD-B60B-7A01D67718E6}" dt="2022-05-24T06:36:09.017" v="4743" actId="6549"/>
          <ac:spMkLst>
            <pc:docMk/>
            <pc:sldMk cId="656005060" sldId="344"/>
            <ac:spMk id="25" creationId="{00000000-0000-0000-0000-000000000000}"/>
          </ac:spMkLst>
        </pc:spChg>
      </pc:sldChg>
      <pc:sldChg chg="add del">
        <pc:chgData name="강환수" userId="f1cac8d9-9172-4d6c-9b10-74cb51d57900" providerId="ADAL" clId="{89B8B65D-C28C-49FD-B60B-7A01D67718E6}" dt="2022-05-24T06:36:00.413" v="4733" actId="2696"/>
        <pc:sldMkLst>
          <pc:docMk/>
          <pc:sldMk cId="3994313190" sldId="346"/>
        </pc:sldMkLst>
      </pc:sldChg>
      <pc:sldChg chg="add del">
        <pc:chgData name="강환수" userId="f1cac8d9-9172-4d6c-9b10-74cb51d57900" providerId="ADAL" clId="{89B8B65D-C28C-49FD-B60B-7A01D67718E6}" dt="2022-05-24T06:36:00.427" v="4734" actId="2696"/>
        <pc:sldMkLst>
          <pc:docMk/>
          <pc:sldMk cId="765932463" sldId="347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1956614159" sldId="348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394971119" sldId="349"/>
        </pc:sldMkLst>
      </pc:sldChg>
      <pc:sldChg chg="modSp">
        <pc:chgData name="강환수" userId="f1cac8d9-9172-4d6c-9b10-74cb51d57900" providerId="ADAL" clId="{89B8B65D-C28C-49FD-B60B-7A01D67718E6}" dt="2022-05-23T23:26:59.741" v="3294" actId="20577"/>
        <pc:sldMkLst>
          <pc:docMk/>
          <pc:sldMk cId="1994537786" sldId="350"/>
        </pc:sldMkLst>
        <pc:spChg chg="mod">
          <ac:chgData name="강환수" userId="f1cac8d9-9172-4d6c-9b10-74cb51d57900" providerId="ADAL" clId="{89B8B65D-C28C-49FD-B60B-7A01D67718E6}" dt="2022-05-23T23:26:59.741" v="3294" actId="20577"/>
          <ac:spMkLst>
            <pc:docMk/>
            <pc:sldMk cId="1994537786" sldId="350"/>
            <ac:spMk id="3" creationId="{75E0731F-E1D2-4D09-BA1D-90DFB23D8393}"/>
          </ac:spMkLst>
        </pc:spChg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2015536561" sldId="352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2630972244" sldId="354"/>
        </pc:sldMkLst>
      </pc:sldChg>
      <pc:sldChg chg="add">
        <pc:chgData name="강환수" userId="f1cac8d9-9172-4d6c-9b10-74cb51d57900" providerId="ADAL" clId="{89B8B65D-C28C-49FD-B60B-7A01D67718E6}" dt="2022-05-22T05:08:02.304" v="2574"/>
        <pc:sldMkLst>
          <pc:docMk/>
          <pc:sldMk cId="409474156" sldId="439"/>
        </pc:sldMkLst>
      </pc:sldChg>
      <pc:sldChg chg="add">
        <pc:chgData name="강환수" userId="f1cac8d9-9172-4d6c-9b10-74cb51d57900" providerId="ADAL" clId="{89B8B65D-C28C-49FD-B60B-7A01D67718E6}" dt="2022-05-22T05:02:30.544" v="2559"/>
        <pc:sldMkLst>
          <pc:docMk/>
          <pc:sldMk cId="382562417" sldId="447"/>
        </pc:sldMkLst>
      </pc:sldChg>
      <pc:sldChg chg="addSp modSp add">
        <pc:chgData name="강환수" userId="f1cac8d9-9172-4d6c-9b10-74cb51d57900" providerId="ADAL" clId="{89B8B65D-C28C-49FD-B60B-7A01D67718E6}" dt="2022-05-23T23:44:10.054" v="3605" actId="6549"/>
        <pc:sldMkLst>
          <pc:docMk/>
          <pc:sldMk cId="3132428672" sldId="448"/>
        </pc:sldMkLst>
        <pc:spChg chg="mod">
          <ac:chgData name="강환수" userId="f1cac8d9-9172-4d6c-9b10-74cb51d57900" providerId="ADAL" clId="{89B8B65D-C28C-49FD-B60B-7A01D67718E6}" dt="2022-05-23T23:44:10.054" v="3605" actId="6549"/>
          <ac:spMkLst>
            <pc:docMk/>
            <pc:sldMk cId="3132428672" sldId="448"/>
            <ac:spMk id="2" creationId="{396DD41B-DAE0-4D23-9A1E-2F8FD2F27D52}"/>
          </ac:spMkLst>
        </pc:spChg>
        <pc:spChg chg="mod">
          <ac:chgData name="강환수" userId="f1cac8d9-9172-4d6c-9b10-74cb51d57900" providerId="ADAL" clId="{89B8B65D-C28C-49FD-B60B-7A01D67718E6}" dt="2022-05-23T23:43:47.494" v="3558" actId="6549"/>
          <ac:spMkLst>
            <pc:docMk/>
            <pc:sldMk cId="3132428672" sldId="448"/>
            <ac:spMk id="3" creationId="{BBFA1513-2185-4206-A548-EB7E26DACFB4}"/>
          </ac:spMkLst>
        </pc:spChg>
        <pc:spChg chg="add mod">
          <ac:chgData name="강환수" userId="f1cac8d9-9172-4d6c-9b10-74cb51d57900" providerId="ADAL" clId="{89B8B65D-C28C-49FD-B60B-7A01D67718E6}" dt="2022-05-23T23:43:54.637" v="3559" actId="1076"/>
          <ac:spMkLst>
            <pc:docMk/>
            <pc:sldMk cId="3132428672" sldId="448"/>
            <ac:spMk id="4" creationId="{5E09C3B2-01A9-4636-B586-36E50BC4BAA7}"/>
          </ac:spMkLst>
        </pc:spChg>
      </pc:sldChg>
      <pc:sldChg chg="addSp delSp modSp add">
        <pc:chgData name="강환수" userId="f1cac8d9-9172-4d6c-9b10-74cb51d57900" providerId="ADAL" clId="{89B8B65D-C28C-49FD-B60B-7A01D67718E6}" dt="2022-05-24T00:24:52.005" v="4306" actId="20577"/>
        <pc:sldMkLst>
          <pc:docMk/>
          <pc:sldMk cId="592815218" sldId="449"/>
        </pc:sldMkLst>
        <pc:spChg chg="mod">
          <ac:chgData name="강환수" userId="f1cac8d9-9172-4d6c-9b10-74cb51d57900" providerId="ADAL" clId="{89B8B65D-C28C-49FD-B60B-7A01D67718E6}" dt="2022-05-24T00:14:47.230" v="4091" actId="6549"/>
          <ac:spMkLst>
            <pc:docMk/>
            <pc:sldMk cId="592815218" sldId="449"/>
            <ac:spMk id="2" creationId="{28210515-9C1E-4D38-867C-9CA9FB9A1C55}"/>
          </ac:spMkLst>
        </pc:spChg>
        <pc:spChg chg="mod">
          <ac:chgData name="강환수" userId="f1cac8d9-9172-4d6c-9b10-74cb51d57900" providerId="ADAL" clId="{89B8B65D-C28C-49FD-B60B-7A01D67718E6}" dt="2022-05-24T00:24:52.005" v="4306" actId="20577"/>
          <ac:spMkLst>
            <pc:docMk/>
            <pc:sldMk cId="592815218" sldId="449"/>
            <ac:spMk id="3" creationId="{EDDBD8A5-762E-4CC5-8592-61D5B6C0718F}"/>
          </ac:spMkLst>
        </pc:spChg>
        <pc:spChg chg="add del mod">
          <ac:chgData name="강환수" userId="f1cac8d9-9172-4d6c-9b10-74cb51d57900" providerId="ADAL" clId="{89B8B65D-C28C-49FD-B60B-7A01D67718E6}" dt="2022-05-24T00:15:18.137" v="4094" actId="478"/>
          <ac:spMkLst>
            <pc:docMk/>
            <pc:sldMk cId="592815218" sldId="449"/>
            <ac:spMk id="4" creationId="{FF980D23-F61A-47E2-A6F8-077BEA3EC3EC}"/>
          </ac:spMkLst>
        </pc:spChg>
        <pc:spChg chg="add del mod">
          <ac:chgData name="강환수" userId="f1cac8d9-9172-4d6c-9b10-74cb51d57900" providerId="ADAL" clId="{89B8B65D-C28C-49FD-B60B-7A01D67718E6}" dt="2022-05-24T00:15:57.232" v="4100" actId="478"/>
          <ac:spMkLst>
            <pc:docMk/>
            <pc:sldMk cId="592815218" sldId="449"/>
            <ac:spMk id="5" creationId="{9552CE64-E01F-4E8C-85B5-993B3FBDD31A}"/>
          </ac:spMkLst>
        </pc:spChg>
        <pc:spChg chg="add mod">
          <ac:chgData name="강환수" userId="f1cac8d9-9172-4d6c-9b10-74cb51d57900" providerId="ADAL" clId="{89B8B65D-C28C-49FD-B60B-7A01D67718E6}" dt="2022-05-24T00:16:13.723" v="4104" actId="1076"/>
          <ac:spMkLst>
            <pc:docMk/>
            <pc:sldMk cId="592815218" sldId="449"/>
            <ac:spMk id="6" creationId="{4D5EFC06-5615-4D49-A0CA-F48779B23BF4}"/>
          </ac:spMkLst>
        </pc:spChg>
        <pc:spChg chg="add del">
          <ac:chgData name="강환수" userId="f1cac8d9-9172-4d6c-9b10-74cb51d57900" providerId="ADAL" clId="{89B8B65D-C28C-49FD-B60B-7A01D67718E6}" dt="2022-05-24T00:24:23.645" v="4295"/>
          <ac:spMkLst>
            <pc:docMk/>
            <pc:sldMk cId="592815218" sldId="449"/>
            <ac:spMk id="7" creationId="{DF6BDEA0-186D-4BAB-8323-C4B42E823717}"/>
          </ac:spMkLst>
        </pc:spChg>
      </pc:sldChg>
      <pc:sldChg chg="add ord">
        <pc:chgData name="강환수" userId="f1cac8d9-9172-4d6c-9b10-74cb51d57900" providerId="ADAL" clId="{89B8B65D-C28C-49FD-B60B-7A01D67718E6}" dt="2022-05-22T05:58:22.128" v="3281"/>
        <pc:sldMkLst>
          <pc:docMk/>
          <pc:sldMk cId="3156280499" sldId="450"/>
        </pc:sldMkLst>
      </pc:sldChg>
      <pc:sldChg chg="add">
        <pc:chgData name="강환수" userId="f1cac8d9-9172-4d6c-9b10-74cb51d57900" providerId="ADAL" clId="{89B8B65D-C28C-49FD-B60B-7A01D67718E6}" dt="2022-05-22T05:02:30.544" v="2559"/>
        <pc:sldMkLst>
          <pc:docMk/>
          <pc:sldMk cId="3343132134" sldId="451"/>
        </pc:sldMkLst>
      </pc:sldChg>
      <pc:sldChg chg="add">
        <pc:chgData name="강환수" userId="f1cac8d9-9172-4d6c-9b10-74cb51d57900" providerId="ADAL" clId="{89B8B65D-C28C-49FD-B60B-7A01D67718E6}" dt="2022-05-22T05:02:30.544" v="2559"/>
        <pc:sldMkLst>
          <pc:docMk/>
          <pc:sldMk cId="3884562650" sldId="455"/>
        </pc:sldMkLst>
      </pc:sldChg>
      <pc:sldChg chg="add">
        <pc:chgData name="강환수" userId="f1cac8d9-9172-4d6c-9b10-74cb51d57900" providerId="ADAL" clId="{89B8B65D-C28C-49FD-B60B-7A01D67718E6}" dt="2022-05-22T05:02:30.544" v="2559"/>
        <pc:sldMkLst>
          <pc:docMk/>
          <pc:sldMk cId="2852830762" sldId="456"/>
        </pc:sldMkLst>
      </pc:sldChg>
      <pc:sldChg chg="add">
        <pc:chgData name="강환수" userId="f1cac8d9-9172-4d6c-9b10-74cb51d57900" providerId="ADAL" clId="{89B8B65D-C28C-49FD-B60B-7A01D67718E6}" dt="2022-05-22T05:02:30.544" v="2559"/>
        <pc:sldMkLst>
          <pc:docMk/>
          <pc:sldMk cId="2736184516" sldId="457"/>
        </pc:sldMkLst>
      </pc:sldChg>
      <pc:sldChg chg="addSp modSp add ord">
        <pc:chgData name="강환수" userId="f1cac8d9-9172-4d6c-9b10-74cb51d57900" providerId="ADAL" clId="{89B8B65D-C28C-49FD-B60B-7A01D67718E6}" dt="2022-05-22T02:30:00.413" v="501" actId="1076"/>
        <pc:sldMkLst>
          <pc:docMk/>
          <pc:sldMk cId="2503753545" sldId="462"/>
        </pc:sldMkLst>
        <pc:spChg chg="mod">
          <ac:chgData name="강환수" userId="f1cac8d9-9172-4d6c-9b10-74cb51d57900" providerId="ADAL" clId="{89B8B65D-C28C-49FD-B60B-7A01D67718E6}" dt="2022-05-22T02:27:43.884" v="421" actId="6549"/>
          <ac:spMkLst>
            <pc:docMk/>
            <pc:sldMk cId="2503753545" sldId="462"/>
            <ac:spMk id="2" creationId="{C443A739-11A8-4A02-B43C-0186762B6ABB}"/>
          </ac:spMkLst>
        </pc:spChg>
        <pc:spChg chg="mod">
          <ac:chgData name="강환수" userId="f1cac8d9-9172-4d6c-9b10-74cb51d57900" providerId="ADAL" clId="{89B8B65D-C28C-49FD-B60B-7A01D67718E6}" dt="2022-05-22T02:29:57.591" v="500"/>
          <ac:spMkLst>
            <pc:docMk/>
            <pc:sldMk cId="2503753545" sldId="462"/>
            <ac:spMk id="3" creationId="{66CB6D4E-0059-4D81-A819-83FEC7AAB1B8}"/>
          </ac:spMkLst>
        </pc:spChg>
        <pc:picChg chg="add mod">
          <ac:chgData name="강환수" userId="f1cac8d9-9172-4d6c-9b10-74cb51d57900" providerId="ADAL" clId="{89B8B65D-C28C-49FD-B60B-7A01D67718E6}" dt="2022-05-22T02:30:00.413" v="501" actId="1076"/>
          <ac:picMkLst>
            <pc:docMk/>
            <pc:sldMk cId="2503753545" sldId="462"/>
            <ac:picMk id="4" creationId="{20B708B0-52F7-4CC8-A145-5A4B12293339}"/>
          </ac:picMkLst>
        </pc:picChg>
      </pc:sldChg>
      <pc:sldChg chg="addSp modSp add">
        <pc:chgData name="강환수" userId="f1cac8d9-9172-4d6c-9b10-74cb51d57900" providerId="ADAL" clId="{89B8B65D-C28C-49FD-B60B-7A01D67718E6}" dt="2022-05-22T02:32:45.331" v="565" actId="1076"/>
        <pc:sldMkLst>
          <pc:docMk/>
          <pc:sldMk cId="3974151286" sldId="463"/>
        </pc:sldMkLst>
        <pc:spChg chg="mod">
          <ac:chgData name="강환수" userId="f1cac8d9-9172-4d6c-9b10-74cb51d57900" providerId="ADAL" clId="{89B8B65D-C28C-49FD-B60B-7A01D67718E6}" dt="2022-05-22T02:30:34.549" v="554"/>
          <ac:spMkLst>
            <pc:docMk/>
            <pc:sldMk cId="3974151286" sldId="463"/>
            <ac:spMk id="2" creationId="{36B1F655-BBAD-4BB0-9664-434ADC1913FA}"/>
          </ac:spMkLst>
        </pc:spChg>
        <pc:picChg chg="add mod">
          <ac:chgData name="강환수" userId="f1cac8d9-9172-4d6c-9b10-74cb51d57900" providerId="ADAL" clId="{89B8B65D-C28C-49FD-B60B-7A01D67718E6}" dt="2022-05-22T02:32:45.331" v="565" actId="1076"/>
          <ac:picMkLst>
            <pc:docMk/>
            <pc:sldMk cId="3974151286" sldId="463"/>
            <ac:picMk id="4" creationId="{71E5FD58-C800-4379-A231-1ADB3D644BF9}"/>
          </ac:picMkLst>
        </pc:picChg>
      </pc:sldChg>
      <pc:sldChg chg="addSp modSp add">
        <pc:chgData name="강환수" userId="f1cac8d9-9172-4d6c-9b10-74cb51d57900" providerId="ADAL" clId="{89B8B65D-C28C-49FD-B60B-7A01D67718E6}" dt="2022-05-22T02:39:37.662" v="734" actId="1076"/>
        <pc:sldMkLst>
          <pc:docMk/>
          <pc:sldMk cId="4196069308" sldId="464"/>
        </pc:sldMkLst>
        <pc:spChg chg="mod">
          <ac:chgData name="강환수" userId="f1cac8d9-9172-4d6c-9b10-74cb51d57900" providerId="ADAL" clId="{89B8B65D-C28C-49FD-B60B-7A01D67718E6}" dt="2022-05-22T02:38:48.267" v="712"/>
          <ac:spMkLst>
            <pc:docMk/>
            <pc:sldMk cId="4196069308" sldId="464"/>
            <ac:spMk id="2" creationId="{3E674BAB-68E3-437A-B91F-1FED1DAB4A31}"/>
          </ac:spMkLst>
        </pc:spChg>
        <pc:spChg chg="mod">
          <ac:chgData name="강환수" userId="f1cac8d9-9172-4d6c-9b10-74cb51d57900" providerId="ADAL" clId="{89B8B65D-C28C-49FD-B60B-7A01D67718E6}" dt="2022-05-22T02:39:02.799" v="731" actId="6549"/>
          <ac:spMkLst>
            <pc:docMk/>
            <pc:sldMk cId="4196069308" sldId="464"/>
            <ac:spMk id="3" creationId="{7DCA2F55-E708-4D2D-956B-7A052B5AF901}"/>
          </ac:spMkLst>
        </pc:spChg>
        <pc:spChg chg="add mod">
          <ac:chgData name="강환수" userId="f1cac8d9-9172-4d6c-9b10-74cb51d57900" providerId="ADAL" clId="{89B8B65D-C28C-49FD-B60B-7A01D67718E6}" dt="2022-05-22T02:38:35.883" v="670" actId="1076"/>
          <ac:spMkLst>
            <pc:docMk/>
            <pc:sldMk cId="4196069308" sldId="464"/>
            <ac:spMk id="4" creationId="{DCCBDFE5-AEB6-4E75-8FB1-E5D41C2D8E84}"/>
          </ac:spMkLst>
        </pc:spChg>
        <pc:picChg chg="add mod">
          <ac:chgData name="강환수" userId="f1cac8d9-9172-4d6c-9b10-74cb51d57900" providerId="ADAL" clId="{89B8B65D-C28C-49FD-B60B-7A01D67718E6}" dt="2022-05-22T02:39:37.662" v="734" actId="1076"/>
          <ac:picMkLst>
            <pc:docMk/>
            <pc:sldMk cId="4196069308" sldId="464"/>
            <ac:picMk id="5" creationId="{CD322D1E-A284-47E6-A63D-BFD4D52AE847}"/>
          </ac:picMkLst>
        </pc:picChg>
      </pc:sldChg>
      <pc:sldChg chg="addSp modSp add">
        <pc:chgData name="강환수" userId="f1cac8d9-9172-4d6c-9b10-74cb51d57900" providerId="ADAL" clId="{89B8B65D-C28C-49FD-B60B-7A01D67718E6}" dt="2022-05-22T02:48:04.064" v="1000" actId="1035"/>
        <pc:sldMkLst>
          <pc:docMk/>
          <pc:sldMk cId="1098825276" sldId="465"/>
        </pc:sldMkLst>
        <pc:spChg chg="mod">
          <ac:chgData name="강환수" userId="f1cac8d9-9172-4d6c-9b10-74cb51d57900" providerId="ADAL" clId="{89B8B65D-C28C-49FD-B60B-7A01D67718E6}" dt="2022-05-22T02:42:27.414" v="787"/>
          <ac:spMkLst>
            <pc:docMk/>
            <pc:sldMk cId="1098825276" sldId="465"/>
            <ac:spMk id="2" creationId="{E437484A-6DC5-408B-8E6A-A6D9EEE16205}"/>
          </ac:spMkLst>
        </pc:spChg>
        <pc:spChg chg="mod">
          <ac:chgData name="강환수" userId="f1cac8d9-9172-4d6c-9b10-74cb51d57900" providerId="ADAL" clId="{89B8B65D-C28C-49FD-B60B-7A01D67718E6}" dt="2022-05-22T02:47:50.577" v="995" actId="6549"/>
          <ac:spMkLst>
            <pc:docMk/>
            <pc:sldMk cId="1098825276" sldId="465"/>
            <ac:spMk id="3" creationId="{AD277749-6B31-402A-948A-1D48F6863A9B}"/>
          </ac:spMkLst>
        </pc:spChg>
        <pc:spChg chg="add mod">
          <ac:chgData name="강환수" userId="f1cac8d9-9172-4d6c-9b10-74cb51d57900" providerId="ADAL" clId="{89B8B65D-C28C-49FD-B60B-7A01D67718E6}" dt="2022-05-22T02:48:04.064" v="1000" actId="1035"/>
          <ac:spMkLst>
            <pc:docMk/>
            <pc:sldMk cId="1098825276" sldId="465"/>
            <ac:spMk id="4" creationId="{88E3E88A-0B79-4E37-8689-2B94B2DFF766}"/>
          </ac:spMkLst>
        </pc:spChg>
        <pc:spChg chg="add mod">
          <ac:chgData name="강환수" userId="f1cac8d9-9172-4d6c-9b10-74cb51d57900" providerId="ADAL" clId="{89B8B65D-C28C-49FD-B60B-7A01D67718E6}" dt="2022-05-22T02:48:04.064" v="1000" actId="1035"/>
          <ac:spMkLst>
            <pc:docMk/>
            <pc:sldMk cId="1098825276" sldId="465"/>
            <ac:spMk id="5" creationId="{C9A83088-41BA-47D7-AF23-619E637DE9D7}"/>
          </ac:spMkLst>
        </pc:spChg>
      </pc:sldChg>
      <pc:sldChg chg="modSp add ord">
        <pc:chgData name="강환수" userId="f1cac8d9-9172-4d6c-9b10-74cb51d57900" providerId="ADAL" clId="{89B8B65D-C28C-49FD-B60B-7A01D67718E6}" dt="2022-05-22T04:50:38.855" v="2477" actId="6549"/>
        <pc:sldMkLst>
          <pc:docMk/>
          <pc:sldMk cId="3944502507" sldId="466"/>
        </pc:sldMkLst>
        <pc:spChg chg="mod">
          <ac:chgData name="강환수" userId="f1cac8d9-9172-4d6c-9b10-74cb51d57900" providerId="ADAL" clId="{89B8B65D-C28C-49FD-B60B-7A01D67718E6}" dt="2022-05-22T04:50:38.855" v="2477" actId="6549"/>
          <ac:spMkLst>
            <pc:docMk/>
            <pc:sldMk cId="3944502507" sldId="466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2T04:13:00.353" v="1643" actId="6549"/>
          <ac:spMkLst>
            <pc:docMk/>
            <pc:sldMk cId="3944502507" sldId="466"/>
            <ac:spMk id="25" creationId="{00000000-0000-0000-0000-000000000000}"/>
          </ac:spMkLst>
        </pc:spChg>
      </pc:sldChg>
      <pc:sldChg chg="addSp delSp modSp add ord">
        <pc:chgData name="강환수" userId="f1cac8d9-9172-4d6c-9b10-74cb51d57900" providerId="ADAL" clId="{89B8B65D-C28C-49FD-B60B-7A01D67718E6}" dt="2022-05-22T04:03:13.120" v="1441" actId="6549"/>
        <pc:sldMkLst>
          <pc:docMk/>
          <pc:sldMk cId="2883256798" sldId="467"/>
        </pc:sldMkLst>
        <pc:spChg chg="mod">
          <ac:chgData name="강환수" userId="f1cac8d9-9172-4d6c-9b10-74cb51d57900" providerId="ADAL" clId="{89B8B65D-C28C-49FD-B60B-7A01D67718E6}" dt="2022-05-22T04:02:44.735" v="1366"/>
          <ac:spMkLst>
            <pc:docMk/>
            <pc:sldMk cId="2883256798" sldId="467"/>
            <ac:spMk id="2" creationId="{31F61373-EF6A-4370-A436-5F929669E903}"/>
          </ac:spMkLst>
        </pc:spChg>
        <pc:spChg chg="mod">
          <ac:chgData name="강환수" userId="f1cac8d9-9172-4d6c-9b10-74cb51d57900" providerId="ADAL" clId="{89B8B65D-C28C-49FD-B60B-7A01D67718E6}" dt="2022-05-22T04:03:13.120" v="1441" actId="6549"/>
          <ac:spMkLst>
            <pc:docMk/>
            <pc:sldMk cId="2883256798" sldId="467"/>
            <ac:spMk id="3" creationId="{11B04396-E9AB-4746-8812-9A10188995AB}"/>
          </ac:spMkLst>
        </pc:spChg>
        <pc:spChg chg="add del mod">
          <ac:chgData name="강환수" userId="f1cac8d9-9172-4d6c-9b10-74cb51d57900" providerId="ADAL" clId="{89B8B65D-C28C-49FD-B60B-7A01D67718E6}" dt="2022-05-22T04:02:02.892" v="1355" actId="478"/>
          <ac:spMkLst>
            <pc:docMk/>
            <pc:sldMk cId="2883256798" sldId="467"/>
            <ac:spMk id="4" creationId="{226484EF-7179-4E53-922A-74971CE39E0E}"/>
          </ac:spMkLst>
        </pc:spChg>
        <pc:spChg chg="add mod">
          <ac:chgData name="강환수" userId="f1cac8d9-9172-4d6c-9b10-74cb51d57900" providerId="ADAL" clId="{89B8B65D-C28C-49FD-B60B-7A01D67718E6}" dt="2022-05-22T04:02:26.129" v="1363" actId="1076"/>
          <ac:spMkLst>
            <pc:docMk/>
            <pc:sldMk cId="2883256798" sldId="467"/>
            <ac:spMk id="5" creationId="{7AD9B1DF-6604-4EBA-876B-472170197842}"/>
          </ac:spMkLst>
        </pc:spChg>
      </pc:sldChg>
      <pc:sldChg chg="addSp delSp modSp add ord">
        <pc:chgData name="강환수" userId="f1cac8d9-9172-4d6c-9b10-74cb51d57900" providerId="ADAL" clId="{89B8B65D-C28C-49FD-B60B-7A01D67718E6}" dt="2022-05-22T04:11:22.333" v="1591" actId="6549"/>
        <pc:sldMkLst>
          <pc:docMk/>
          <pc:sldMk cId="3619901296" sldId="468"/>
        </pc:sldMkLst>
        <pc:spChg chg="mod">
          <ac:chgData name="강환수" userId="f1cac8d9-9172-4d6c-9b10-74cb51d57900" providerId="ADAL" clId="{89B8B65D-C28C-49FD-B60B-7A01D67718E6}" dt="2022-05-22T04:02:47.319" v="1367"/>
          <ac:spMkLst>
            <pc:docMk/>
            <pc:sldMk cId="3619901296" sldId="468"/>
            <ac:spMk id="2" creationId="{C286048A-A8AF-4F04-A25D-04A57D39DF41}"/>
          </ac:spMkLst>
        </pc:spChg>
        <pc:spChg chg="mod">
          <ac:chgData name="강환수" userId="f1cac8d9-9172-4d6c-9b10-74cb51d57900" providerId="ADAL" clId="{89B8B65D-C28C-49FD-B60B-7A01D67718E6}" dt="2022-05-22T04:11:22.333" v="1591" actId="6549"/>
          <ac:spMkLst>
            <pc:docMk/>
            <pc:sldMk cId="3619901296" sldId="468"/>
            <ac:spMk id="3" creationId="{AD01BE21-C5B3-4B1B-B9F8-1CC3DFBC7AA3}"/>
          </ac:spMkLst>
        </pc:spChg>
        <pc:spChg chg="add del mod">
          <ac:chgData name="강환수" userId="f1cac8d9-9172-4d6c-9b10-74cb51d57900" providerId="ADAL" clId="{89B8B65D-C28C-49FD-B60B-7A01D67718E6}" dt="2022-05-22T04:10:55.435" v="1552" actId="478"/>
          <ac:spMkLst>
            <pc:docMk/>
            <pc:sldMk cId="3619901296" sldId="468"/>
            <ac:spMk id="4" creationId="{90416EA9-6C08-43BF-8D5A-0D7AFC433BF0}"/>
          </ac:spMkLst>
        </pc:spChg>
      </pc:sldChg>
      <pc:sldChg chg="addSp modSp add">
        <pc:chgData name="강환수" userId="f1cac8d9-9172-4d6c-9b10-74cb51d57900" providerId="ADAL" clId="{89B8B65D-C28C-49FD-B60B-7A01D67718E6}" dt="2022-05-22T04:39:30.505" v="2305" actId="6549"/>
        <pc:sldMkLst>
          <pc:docMk/>
          <pc:sldMk cId="3236123333" sldId="469"/>
        </pc:sldMkLst>
        <pc:spChg chg="mod">
          <ac:chgData name="강환수" userId="f1cac8d9-9172-4d6c-9b10-74cb51d57900" providerId="ADAL" clId="{89B8B65D-C28C-49FD-B60B-7A01D67718E6}" dt="2022-05-22T04:18:08.977" v="1676"/>
          <ac:spMkLst>
            <pc:docMk/>
            <pc:sldMk cId="3236123333" sldId="469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34:51.922" v="2175" actId="6549"/>
          <ac:spMkLst>
            <pc:docMk/>
            <pc:sldMk cId="3236123333" sldId="469"/>
            <ac:spMk id="3" creationId="{BC9C482C-E87F-4366-A09F-7305C397AE02}"/>
          </ac:spMkLst>
        </pc:spChg>
        <pc:spChg chg="add mod">
          <ac:chgData name="강환수" userId="f1cac8d9-9172-4d6c-9b10-74cb51d57900" providerId="ADAL" clId="{89B8B65D-C28C-49FD-B60B-7A01D67718E6}" dt="2022-05-22T04:36:49.312" v="2199" actId="14100"/>
          <ac:spMkLst>
            <pc:docMk/>
            <pc:sldMk cId="3236123333" sldId="469"/>
            <ac:spMk id="4" creationId="{2D57557A-E436-4E18-81F8-EB41C9CDEC1B}"/>
          </ac:spMkLst>
        </pc:spChg>
        <pc:spChg chg="add mod">
          <ac:chgData name="강환수" userId="f1cac8d9-9172-4d6c-9b10-74cb51d57900" providerId="ADAL" clId="{89B8B65D-C28C-49FD-B60B-7A01D67718E6}" dt="2022-05-22T04:37:14.184" v="2206" actId="1037"/>
          <ac:spMkLst>
            <pc:docMk/>
            <pc:sldMk cId="3236123333" sldId="469"/>
            <ac:spMk id="5" creationId="{C5B986A0-EF5A-4B3C-ACB7-B1A3A42615E1}"/>
          </ac:spMkLst>
        </pc:spChg>
        <pc:spChg chg="add mod">
          <ac:chgData name="강환수" userId="f1cac8d9-9172-4d6c-9b10-74cb51d57900" providerId="ADAL" clId="{89B8B65D-C28C-49FD-B60B-7A01D67718E6}" dt="2022-05-22T04:37:29.242" v="2208" actId="1076"/>
          <ac:spMkLst>
            <pc:docMk/>
            <pc:sldMk cId="3236123333" sldId="469"/>
            <ac:spMk id="6" creationId="{4FADEF47-AF85-4777-B8FF-37227672393E}"/>
          </ac:spMkLst>
        </pc:spChg>
        <pc:spChg chg="add mod">
          <ac:chgData name="강환수" userId="f1cac8d9-9172-4d6c-9b10-74cb51d57900" providerId="ADAL" clId="{89B8B65D-C28C-49FD-B60B-7A01D67718E6}" dt="2022-05-22T04:37:39.232" v="2211" actId="14100"/>
          <ac:spMkLst>
            <pc:docMk/>
            <pc:sldMk cId="3236123333" sldId="469"/>
            <ac:spMk id="7" creationId="{BFB37826-9672-4F6B-A32F-BA8D9967213E}"/>
          </ac:spMkLst>
        </pc:spChg>
        <pc:spChg chg="add mod">
          <ac:chgData name="강환수" userId="f1cac8d9-9172-4d6c-9b10-74cb51d57900" providerId="ADAL" clId="{89B8B65D-C28C-49FD-B60B-7A01D67718E6}" dt="2022-05-22T04:38:50.013" v="2238" actId="1076"/>
          <ac:spMkLst>
            <pc:docMk/>
            <pc:sldMk cId="3236123333" sldId="469"/>
            <ac:spMk id="8" creationId="{3BC05CD6-7834-49F7-8F77-92D2D32EFAE2}"/>
          </ac:spMkLst>
        </pc:spChg>
        <pc:spChg chg="add mod">
          <ac:chgData name="강환수" userId="f1cac8d9-9172-4d6c-9b10-74cb51d57900" providerId="ADAL" clId="{89B8B65D-C28C-49FD-B60B-7A01D67718E6}" dt="2022-05-22T04:39:22.711" v="2300" actId="6549"/>
          <ac:spMkLst>
            <pc:docMk/>
            <pc:sldMk cId="3236123333" sldId="469"/>
            <ac:spMk id="9" creationId="{B08079F5-6D93-4941-8D54-85A0428D88FC}"/>
          </ac:spMkLst>
        </pc:spChg>
        <pc:spChg chg="add mod">
          <ac:chgData name="강환수" userId="f1cac8d9-9172-4d6c-9b10-74cb51d57900" providerId="ADAL" clId="{89B8B65D-C28C-49FD-B60B-7A01D67718E6}" dt="2022-05-22T04:39:17.830" v="2292" actId="6549"/>
          <ac:spMkLst>
            <pc:docMk/>
            <pc:sldMk cId="3236123333" sldId="469"/>
            <ac:spMk id="10" creationId="{38388CED-1A5E-4230-9B91-5ED53629A903}"/>
          </ac:spMkLst>
        </pc:spChg>
        <pc:spChg chg="add mod">
          <ac:chgData name="강환수" userId="f1cac8d9-9172-4d6c-9b10-74cb51d57900" providerId="ADAL" clId="{89B8B65D-C28C-49FD-B60B-7A01D67718E6}" dt="2022-05-22T04:39:30.505" v="2305" actId="6549"/>
          <ac:spMkLst>
            <pc:docMk/>
            <pc:sldMk cId="3236123333" sldId="469"/>
            <ac:spMk id="11" creationId="{3A755BDD-1437-4A07-9C9D-BA7936F5F43D}"/>
          </ac:spMkLst>
        </pc:spChg>
      </pc:sldChg>
      <pc:sldChg chg="addSp modSp add">
        <pc:chgData name="강환수" userId="f1cac8d9-9172-4d6c-9b10-74cb51d57900" providerId="ADAL" clId="{89B8B65D-C28C-49FD-B60B-7A01D67718E6}" dt="2022-05-22T04:43:47.622" v="2348" actId="20577"/>
        <pc:sldMkLst>
          <pc:docMk/>
          <pc:sldMk cId="2008494127" sldId="470"/>
        </pc:sldMkLst>
        <pc:spChg chg="mod">
          <ac:chgData name="강환수" userId="f1cac8d9-9172-4d6c-9b10-74cb51d57900" providerId="ADAL" clId="{89B8B65D-C28C-49FD-B60B-7A01D67718E6}" dt="2022-05-22T04:26:15.552" v="2137"/>
          <ac:spMkLst>
            <pc:docMk/>
            <pc:sldMk cId="2008494127" sldId="470"/>
            <ac:spMk id="2" creationId="{D330ABA7-6F9A-462D-8258-F6AD7371A573}"/>
          </ac:spMkLst>
        </pc:spChg>
        <pc:spChg chg="mod">
          <ac:chgData name="강환수" userId="f1cac8d9-9172-4d6c-9b10-74cb51d57900" providerId="ADAL" clId="{89B8B65D-C28C-49FD-B60B-7A01D67718E6}" dt="2022-05-22T04:43:47.622" v="2348" actId="20577"/>
          <ac:spMkLst>
            <pc:docMk/>
            <pc:sldMk cId="2008494127" sldId="470"/>
            <ac:spMk id="3" creationId="{3603ED60-497E-4235-96B2-4E6C63823C1F}"/>
          </ac:spMkLst>
        </pc:spChg>
        <pc:picChg chg="add">
          <ac:chgData name="강환수" userId="f1cac8d9-9172-4d6c-9b10-74cb51d57900" providerId="ADAL" clId="{89B8B65D-C28C-49FD-B60B-7A01D67718E6}" dt="2022-05-22T04:43:36.902" v="2324"/>
          <ac:picMkLst>
            <pc:docMk/>
            <pc:sldMk cId="2008494127" sldId="470"/>
            <ac:picMk id="4" creationId="{5580ABAC-07AC-4A1C-AFE8-8F17124DF7E7}"/>
          </ac:picMkLst>
        </pc:picChg>
      </pc:sldChg>
      <pc:sldChg chg="modSp add">
        <pc:chgData name="강환수" userId="f1cac8d9-9172-4d6c-9b10-74cb51d57900" providerId="ADAL" clId="{89B8B65D-C28C-49FD-B60B-7A01D67718E6}" dt="2022-05-22T04:50:30.279" v="2475" actId="6549"/>
        <pc:sldMkLst>
          <pc:docMk/>
          <pc:sldMk cId="3108441979" sldId="471"/>
        </pc:sldMkLst>
        <pc:spChg chg="mod">
          <ac:chgData name="강환수" userId="f1cac8d9-9172-4d6c-9b10-74cb51d57900" providerId="ADAL" clId="{89B8B65D-C28C-49FD-B60B-7A01D67718E6}" dt="2022-05-22T04:50:30.279" v="2475" actId="6549"/>
          <ac:spMkLst>
            <pc:docMk/>
            <pc:sldMk cId="3108441979" sldId="471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2T03:46:18.842" v="1046" actId="6549"/>
          <ac:spMkLst>
            <pc:docMk/>
            <pc:sldMk cId="3108441979" sldId="471"/>
            <ac:spMk id="25" creationId="{00000000-0000-0000-0000-000000000000}"/>
          </ac:spMkLst>
        </pc:spChg>
      </pc:sldChg>
      <pc:sldChg chg="addSp modSp add">
        <pc:chgData name="강환수" userId="f1cac8d9-9172-4d6c-9b10-74cb51d57900" providerId="ADAL" clId="{89B8B65D-C28C-49FD-B60B-7A01D67718E6}" dt="2022-05-22T03:55:21.337" v="1160" actId="1076"/>
        <pc:sldMkLst>
          <pc:docMk/>
          <pc:sldMk cId="221701916" sldId="472"/>
        </pc:sldMkLst>
        <pc:spChg chg="mod">
          <ac:chgData name="강환수" userId="f1cac8d9-9172-4d6c-9b10-74cb51d57900" providerId="ADAL" clId="{89B8B65D-C28C-49FD-B60B-7A01D67718E6}" dt="2022-05-22T03:48:20.341" v="1091"/>
          <ac:spMkLst>
            <pc:docMk/>
            <pc:sldMk cId="221701916" sldId="472"/>
            <ac:spMk id="2" creationId="{31F61373-EF6A-4370-A436-5F929669E903}"/>
          </ac:spMkLst>
        </pc:spChg>
        <pc:spChg chg="mod">
          <ac:chgData name="강환수" userId="f1cac8d9-9172-4d6c-9b10-74cb51d57900" providerId="ADAL" clId="{89B8B65D-C28C-49FD-B60B-7A01D67718E6}" dt="2022-05-22T03:53:08.948" v="1141" actId="15"/>
          <ac:spMkLst>
            <pc:docMk/>
            <pc:sldMk cId="221701916" sldId="472"/>
            <ac:spMk id="3" creationId="{11B04396-E9AB-4746-8812-9A10188995AB}"/>
          </ac:spMkLst>
        </pc:spChg>
        <pc:spChg chg="add mod">
          <ac:chgData name="강환수" userId="f1cac8d9-9172-4d6c-9b10-74cb51d57900" providerId="ADAL" clId="{89B8B65D-C28C-49FD-B60B-7A01D67718E6}" dt="2022-05-22T03:55:19.250" v="1159" actId="1076"/>
          <ac:spMkLst>
            <pc:docMk/>
            <pc:sldMk cId="221701916" sldId="472"/>
            <ac:spMk id="4" creationId="{7DA0FDA2-3AAF-4571-B02E-2EE0391C1E24}"/>
          </ac:spMkLst>
        </pc:spChg>
        <pc:picChg chg="add mod">
          <ac:chgData name="강환수" userId="f1cac8d9-9172-4d6c-9b10-74cb51d57900" providerId="ADAL" clId="{89B8B65D-C28C-49FD-B60B-7A01D67718E6}" dt="2022-05-22T03:55:21.337" v="1160" actId="1076"/>
          <ac:picMkLst>
            <pc:docMk/>
            <pc:sldMk cId="221701916" sldId="472"/>
            <ac:picMk id="5" creationId="{6B041A58-C68B-4497-B118-33319D4E95AC}"/>
          </ac:picMkLst>
        </pc:picChg>
      </pc:sldChg>
      <pc:sldChg chg="addSp modSp add">
        <pc:chgData name="강환수" userId="f1cac8d9-9172-4d6c-9b10-74cb51d57900" providerId="ADAL" clId="{89B8B65D-C28C-49FD-B60B-7A01D67718E6}" dt="2022-05-22T03:57:47.640" v="1230" actId="1076"/>
        <pc:sldMkLst>
          <pc:docMk/>
          <pc:sldMk cId="2023581439" sldId="473"/>
        </pc:sldMkLst>
        <pc:spChg chg="mod">
          <ac:chgData name="강환수" userId="f1cac8d9-9172-4d6c-9b10-74cb51d57900" providerId="ADAL" clId="{89B8B65D-C28C-49FD-B60B-7A01D67718E6}" dt="2022-05-22T03:55:43.635" v="1194" actId="6549"/>
          <ac:spMkLst>
            <pc:docMk/>
            <pc:sldMk cId="2023581439" sldId="473"/>
            <ac:spMk id="2" creationId="{8F025C83-5106-4BD4-BAEF-987468C3A271}"/>
          </ac:spMkLst>
        </pc:spChg>
        <pc:spChg chg="mod">
          <ac:chgData name="강환수" userId="f1cac8d9-9172-4d6c-9b10-74cb51d57900" providerId="ADAL" clId="{89B8B65D-C28C-49FD-B60B-7A01D67718E6}" dt="2022-05-22T03:57:42.646" v="1229" actId="20577"/>
          <ac:spMkLst>
            <pc:docMk/>
            <pc:sldMk cId="2023581439" sldId="473"/>
            <ac:spMk id="3" creationId="{6C931367-535C-4421-9DE4-6A0B7511B16F}"/>
          </ac:spMkLst>
        </pc:spChg>
        <pc:picChg chg="add mod">
          <ac:chgData name="강환수" userId="f1cac8d9-9172-4d6c-9b10-74cb51d57900" providerId="ADAL" clId="{89B8B65D-C28C-49FD-B60B-7A01D67718E6}" dt="2022-05-22T03:57:47.640" v="1230" actId="1076"/>
          <ac:picMkLst>
            <pc:docMk/>
            <pc:sldMk cId="2023581439" sldId="473"/>
            <ac:picMk id="4" creationId="{031F1429-319F-4647-B3B5-676EE6C0C9FB}"/>
          </ac:picMkLst>
        </pc:picChg>
      </pc:sldChg>
      <pc:sldChg chg="addSp modSp add">
        <pc:chgData name="강환수" userId="f1cac8d9-9172-4d6c-9b10-74cb51d57900" providerId="ADAL" clId="{89B8B65D-C28C-49FD-B60B-7A01D67718E6}" dt="2022-05-22T03:58:32.090" v="1256" actId="1076"/>
        <pc:sldMkLst>
          <pc:docMk/>
          <pc:sldMk cId="3119309729" sldId="474"/>
        </pc:sldMkLst>
        <pc:spChg chg="mod">
          <ac:chgData name="강환수" userId="f1cac8d9-9172-4d6c-9b10-74cb51d57900" providerId="ADAL" clId="{89B8B65D-C28C-49FD-B60B-7A01D67718E6}" dt="2022-05-22T03:57:57.281" v="1253"/>
          <ac:spMkLst>
            <pc:docMk/>
            <pc:sldMk cId="3119309729" sldId="474"/>
            <ac:spMk id="2" creationId="{22DA8F40-512C-49E4-8AD6-DB29EB597627}"/>
          </ac:spMkLst>
        </pc:spChg>
        <pc:picChg chg="add mod">
          <ac:chgData name="강환수" userId="f1cac8d9-9172-4d6c-9b10-74cb51d57900" providerId="ADAL" clId="{89B8B65D-C28C-49FD-B60B-7A01D67718E6}" dt="2022-05-22T03:58:32.090" v="1256" actId="1076"/>
          <ac:picMkLst>
            <pc:docMk/>
            <pc:sldMk cId="3119309729" sldId="474"/>
            <ac:picMk id="4" creationId="{02C2F080-8060-4DEC-A30D-966BCBD4FC9A}"/>
          </ac:picMkLst>
        </pc:picChg>
      </pc:sldChg>
      <pc:sldChg chg="modSp add">
        <pc:chgData name="강환수" userId="f1cac8d9-9172-4d6c-9b10-74cb51d57900" providerId="ADAL" clId="{89B8B65D-C28C-49FD-B60B-7A01D67718E6}" dt="2022-05-22T04:11:49.605" v="1611" actId="1076"/>
        <pc:sldMkLst>
          <pc:docMk/>
          <pc:sldMk cId="3522104563" sldId="475"/>
        </pc:sldMkLst>
        <pc:spChg chg="mod">
          <ac:chgData name="강환수" userId="f1cac8d9-9172-4d6c-9b10-74cb51d57900" providerId="ADAL" clId="{89B8B65D-C28C-49FD-B60B-7A01D67718E6}" dt="2022-05-22T04:11:35.637" v="1606"/>
          <ac:spMkLst>
            <pc:docMk/>
            <pc:sldMk cId="3522104563" sldId="475"/>
            <ac:spMk id="2" creationId="{C286048A-A8AF-4F04-A25D-04A57D39DF41}"/>
          </ac:spMkLst>
        </pc:spChg>
        <pc:spChg chg="mod">
          <ac:chgData name="강환수" userId="f1cac8d9-9172-4d6c-9b10-74cb51d57900" providerId="ADAL" clId="{89B8B65D-C28C-49FD-B60B-7A01D67718E6}" dt="2022-05-22T04:11:43.712" v="1610" actId="6549"/>
          <ac:spMkLst>
            <pc:docMk/>
            <pc:sldMk cId="3522104563" sldId="475"/>
            <ac:spMk id="3" creationId="{AD01BE21-C5B3-4B1B-B9F8-1CC3DFBC7AA3}"/>
          </ac:spMkLst>
        </pc:spChg>
        <pc:spChg chg="mod">
          <ac:chgData name="강환수" userId="f1cac8d9-9172-4d6c-9b10-74cb51d57900" providerId="ADAL" clId="{89B8B65D-C28C-49FD-B60B-7A01D67718E6}" dt="2022-05-22T04:11:49.605" v="1611" actId="1076"/>
          <ac:spMkLst>
            <pc:docMk/>
            <pc:sldMk cId="3522104563" sldId="475"/>
            <ac:spMk id="4" creationId="{90416EA9-6C08-43BF-8D5A-0D7AFC433BF0}"/>
          </ac:spMkLst>
        </pc:spChg>
      </pc:sldChg>
      <pc:sldChg chg="addSp delSp modSp add">
        <pc:chgData name="강환수" userId="f1cac8d9-9172-4d6c-9b10-74cb51d57900" providerId="ADAL" clId="{89B8B65D-C28C-49FD-B60B-7A01D67718E6}" dt="2022-05-22T04:35:04.590" v="2181" actId="6549"/>
        <pc:sldMkLst>
          <pc:docMk/>
          <pc:sldMk cId="2758705128" sldId="476"/>
        </pc:sldMkLst>
        <pc:spChg chg="mod">
          <ac:chgData name="강환수" userId="f1cac8d9-9172-4d6c-9b10-74cb51d57900" providerId="ADAL" clId="{89B8B65D-C28C-49FD-B60B-7A01D67718E6}" dt="2022-05-22T04:23:53.256" v="1937" actId="6549"/>
          <ac:spMkLst>
            <pc:docMk/>
            <pc:sldMk cId="2758705128" sldId="476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35:04.590" v="2181" actId="6549"/>
          <ac:spMkLst>
            <pc:docMk/>
            <pc:sldMk cId="2758705128" sldId="476"/>
            <ac:spMk id="3" creationId="{BC9C482C-E87F-4366-A09F-7305C397AE02}"/>
          </ac:spMkLst>
        </pc:spChg>
        <pc:spChg chg="add del mod">
          <ac:chgData name="강환수" userId="f1cac8d9-9172-4d6c-9b10-74cb51d57900" providerId="ADAL" clId="{89B8B65D-C28C-49FD-B60B-7A01D67718E6}" dt="2022-05-22T04:30:13.076" v="2147"/>
          <ac:spMkLst>
            <pc:docMk/>
            <pc:sldMk cId="2758705128" sldId="476"/>
            <ac:spMk id="4" creationId="{1DE58F76-027E-4C5B-993E-62300872403D}"/>
          </ac:spMkLst>
        </pc:spChg>
      </pc:sldChg>
      <pc:sldChg chg="addSp modSp add">
        <pc:chgData name="강환수" userId="f1cac8d9-9172-4d6c-9b10-74cb51d57900" providerId="ADAL" clId="{89B8B65D-C28C-49FD-B60B-7A01D67718E6}" dt="2022-05-22T04:33:06.177" v="2162" actId="1076"/>
        <pc:sldMkLst>
          <pc:docMk/>
          <pc:sldMk cId="3512793197" sldId="477"/>
        </pc:sldMkLst>
        <pc:spChg chg="mod">
          <ac:chgData name="강환수" userId="f1cac8d9-9172-4d6c-9b10-74cb51d57900" providerId="ADAL" clId="{89B8B65D-C28C-49FD-B60B-7A01D67718E6}" dt="2022-05-22T04:24:44.791" v="1981" actId="6549"/>
          <ac:spMkLst>
            <pc:docMk/>
            <pc:sldMk cId="3512793197" sldId="477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25:24.785" v="2063" actId="6549"/>
          <ac:spMkLst>
            <pc:docMk/>
            <pc:sldMk cId="3512793197" sldId="477"/>
            <ac:spMk id="3" creationId="{BC9C482C-E87F-4366-A09F-7305C397AE02}"/>
          </ac:spMkLst>
        </pc:spChg>
        <pc:spChg chg="add mod">
          <ac:chgData name="강환수" userId="f1cac8d9-9172-4d6c-9b10-74cb51d57900" providerId="ADAL" clId="{89B8B65D-C28C-49FD-B60B-7A01D67718E6}" dt="2022-05-22T04:33:06.177" v="2162" actId="1076"/>
          <ac:spMkLst>
            <pc:docMk/>
            <pc:sldMk cId="3512793197" sldId="477"/>
            <ac:spMk id="4" creationId="{7A419F2B-2453-416D-80DC-5203A3494E70}"/>
          </ac:spMkLst>
        </pc:spChg>
      </pc:sldChg>
      <pc:sldChg chg="addSp modSp add">
        <pc:chgData name="강환수" userId="f1cac8d9-9172-4d6c-9b10-74cb51d57900" providerId="ADAL" clId="{89B8B65D-C28C-49FD-B60B-7A01D67718E6}" dt="2022-05-22T04:36:11.996" v="2194" actId="1076"/>
        <pc:sldMkLst>
          <pc:docMk/>
          <pc:sldMk cId="2365055491" sldId="478"/>
        </pc:sldMkLst>
        <pc:spChg chg="mod">
          <ac:chgData name="강환수" userId="f1cac8d9-9172-4d6c-9b10-74cb51d57900" providerId="ADAL" clId="{89B8B65D-C28C-49FD-B60B-7A01D67718E6}" dt="2022-05-22T04:25:44.704" v="2077" actId="6549"/>
          <ac:spMkLst>
            <pc:docMk/>
            <pc:sldMk cId="2365055491" sldId="478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35:19.913" v="2187" actId="6549"/>
          <ac:spMkLst>
            <pc:docMk/>
            <pc:sldMk cId="2365055491" sldId="478"/>
            <ac:spMk id="3" creationId="{BC9C482C-E87F-4366-A09F-7305C397AE02}"/>
          </ac:spMkLst>
        </pc:spChg>
        <pc:spChg chg="add mod">
          <ac:chgData name="강환수" userId="f1cac8d9-9172-4d6c-9b10-74cb51d57900" providerId="ADAL" clId="{89B8B65D-C28C-49FD-B60B-7A01D67718E6}" dt="2022-05-22T04:36:11.996" v="2194" actId="1076"/>
          <ac:spMkLst>
            <pc:docMk/>
            <pc:sldMk cId="2365055491" sldId="478"/>
            <ac:spMk id="4" creationId="{1BB7D165-6DC3-436E-AC92-31F9338F65D0}"/>
          </ac:spMkLst>
        </pc:spChg>
      </pc:sldChg>
      <pc:sldChg chg="addSp modSp add">
        <pc:chgData name="강환수" userId="f1cac8d9-9172-4d6c-9b10-74cb51d57900" providerId="ADAL" clId="{89B8B65D-C28C-49FD-B60B-7A01D67718E6}" dt="2022-05-22T04:42:56.240" v="2323" actId="1076"/>
        <pc:sldMkLst>
          <pc:docMk/>
          <pc:sldMk cId="272588660" sldId="479"/>
        </pc:sldMkLst>
        <pc:spChg chg="mod">
          <ac:chgData name="강환수" userId="f1cac8d9-9172-4d6c-9b10-74cb51d57900" providerId="ADAL" clId="{89B8B65D-C28C-49FD-B60B-7A01D67718E6}" dt="2022-05-22T04:25:57.735" v="2115" actId="6549"/>
          <ac:spMkLst>
            <pc:docMk/>
            <pc:sldMk cId="272588660" sldId="479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26:04.544" v="2117" actId="6549"/>
          <ac:spMkLst>
            <pc:docMk/>
            <pc:sldMk cId="272588660" sldId="479"/>
            <ac:spMk id="3" creationId="{BC9C482C-E87F-4366-A09F-7305C397AE02}"/>
          </ac:spMkLst>
        </pc:spChg>
        <pc:spChg chg="add mod">
          <ac:chgData name="강환수" userId="f1cac8d9-9172-4d6c-9b10-74cb51d57900" providerId="ADAL" clId="{89B8B65D-C28C-49FD-B60B-7A01D67718E6}" dt="2022-05-22T04:42:10.524" v="2315" actId="1076"/>
          <ac:spMkLst>
            <pc:docMk/>
            <pc:sldMk cId="272588660" sldId="479"/>
            <ac:spMk id="5" creationId="{C3B7D943-CE53-4CC8-B497-200534B297EE}"/>
          </ac:spMkLst>
        </pc:spChg>
        <pc:picChg chg="add mod">
          <ac:chgData name="강환수" userId="f1cac8d9-9172-4d6c-9b10-74cb51d57900" providerId="ADAL" clId="{89B8B65D-C28C-49FD-B60B-7A01D67718E6}" dt="2022-05-22T04:42:51.726" v="2322" actId="14100"/>
          <ac:picMkLst>
            <pc:docMk/>
            <pc:sldMk cId="272588660" sldId="479"/>
            <ac:picMk id="4" creationId="{CF4E31B0-12E1-44CD-9BCC-871FF0E6309F}"/>
          </ac:picMkLst>
        </pc:picChg>
        <pc:picChg chg="add mod">
          <ac:chgData name="강환수" userId="f1cac8d9-9172-4d6c-9b10-74cb51d57900" providerId="ADAL" clId="{89B8B65D-C28C-49FD-B60B-7A01D67718E6}" dt="2022-05-22T04:42:56.240" v="2323" actId="1076"/>
          <ac:picMkLst>
            <pc:docMk/>
            <pc:sldMk cId="272588660" sldId="479"/>
            <ac:picMk id="6" creationId="{78257A66-3A48-4F4E-88CA-206D1A414F6F}"/>
          </ac:picMkLst>
        </pc:picChg>
      </pc:sldChg>
      <pc:sldChg chg="addSp modSp add">
        <pc:chgData name="강환수" userId="f1cac8d9-9172-4d6c-9b10-74cb51d57900" providerId="ADAL" clId="{89B8B65D-C28C-49FD-B60B-7A01D67718E6}" dt="2022-05-22T04:31:34.360" v="2156" actId="20577"/>
        <pc:sldMkLst>
          <pc:docMk/>
          <pc:sldMk cId="2576728242" sldId="480"/>
        </pc:sldMkLst>
        <pc:spChg chg="mod">
          <ac:chgData name="강환수" userId="f1cac8d9-9172-4d6c-9b10-74cb51d57900" providerId="ADAL" clId="{89B8B65D-C28C-49FD-B60B-7A01D67718E6}" dt="2022-05-22T04:31:34.360" v="2156" actId="20577"/>
          <ac:spMkLst>
            <pc:docMk/>
            <pc:sldMk cId="2576728242" sldId="480"/>
            <ac:spMk id="2" creationId="{EE177188-2383-499B-9BAE-0F27AD3B72ED}"/>
          </ac:spMkLst>
        </pc:spChg>
        <pc:spChg chg="mod">
          <ac:chgData name="강환수" userId="f1cac8d9-9172-4d6c-9b10-74cb51d57900" providerId="ADAL" clId="{89B8B65D-C28C-49FD-B60B-7A01D67718E6}" dt="2022-05-22T04:30:51.193" v="2154" actId="1076"/>
          <ac:spMkLst>
            <pc:docMk/>
            <pc:sldMk cId="2576728242" sldId="480"/>
            <ac:spMk id="3" creationId="{84731DEC-59E7-4A05-B40A-A469A7670B47}"/>
          </ac:spMkLst>
        </pc:spChg>
        <pc:spChg chg="add mod">
          <ac:chgData name="강환수" userId="f1cac8d9-9172-4d6c-9b10-74cb51d57900" providerId="ADAL" clId="{89B8B65D-C28C-49FD-B60B-7A01D67718E6}" dt="2022-05-22T04:30:55.168" v="2155" actId="1076"/>
          <ac:spMkLst>
            <pc:docMk/>
            <pc:sldMk cId="2576728242" sldId="480"/>
            <ac:spMk id="4" creationId="{FEAAC1F8-C8AD-4907-B0AC-312D96266C0B}"/>
          </ac:spMkLst>
        </pc:spChg>
      </pc:sldChg>
      <pc:sldChg chg="modSp add">
        <pc:chgData name="강환수" userId="f1cac8d9-9172-4d6c-9b10-74cb51d57900" providerId="ADAL" clId="{89B8B65D-C28C-49FD-B60B-7A01D67718E6}" dt="2022-05-24T07:18:14.263" v="4969" actId="6549"/>
        <pc:sldMkLst>
          <pc:docMk/>
          <pc:sldMk cId="3165816137" sldId="481"/>
        </pc:sldMkLst>
        <pc:spChg chg="mod">
          <ac:chgData name="강환수" userId="f1cac8d9-9172-4d6c-9b10-74cb51d57900" providerId="ADAL" clId="{89B8B65D-C28C-49FD-B60B-7A01D67718E6}" dt="2022-05-24T07:18:14.263" v="4969" actId="6549"/>
          <ac:spMkLst>
            <pc:docMk/>
            <pc:sldMk cId="3165816137" sldId="481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2T04:50:02.495" v="2468" actId="6549"/>
          <ac:spMkLst>
            <pc:docMk/>
            <pc:sldMk cId="3165816137" sldId="481"/>
            <ac:spMk id="25" creationId="{00000000-0000-0000-0000-000000000000}"/>
          </ac:spMkLst>
        </pc:spChg>
      </pc:sldChg>
      <pc:sldChg chg="modSp add">
        <pc:chgData name="강환수" userId="f1cac8d9-9172-4d6c-9b10-74cb51d57900" providerId="ADAL" clId="{89B8B65D-C28C-49FD-B60B-7A01D67718E6}" dt="2022-05-22T05:03:58.047" v="2572" actId="6549"/>
        <pc:sldMkLst>
          <pc:docMk/>
          <pc:sldMk cId="2308048054" sldId="488"/>
        </pc:sldMkLst>
        <pc:spChg chg="mod">
          <ac:chgData name="강환수" userId="f1cac8d9-9172-4d6c-9b10-74cb51d57900" providerId="ADAL" clId="{89B8B65D-C28C-49FD-B60B-7A01D67718E6}" dt="2022-05-22T05:03:58.047" v="2572" actId="6549"/>
          <ac:spMkLst>
            <pc:docMk/>
            <pc:sldMk cId="2308048054" sldId="488"/>
            <ac:spMk id="3" creationId="{48C086EE-32B4-4876-A2D5-2E6776122053}"/>
          </ac:spMkLst>
        </pc:spChg>
      </pc:sldChg>
      <pc:sldChg chg="add ord">
        <pc:chgData name="강환수" userId="f1cac8d9-9172-4d6c-9b10-74cb51d57900" providerId="ADAL" clId="{89B8B65D-C28C-49FD-B60B-7A01D67718E6}" dt="2022-05-22T05:58:19.390" v="3280"/>
        <pc:sldMkLst>
          <pc:docMk/>
          <pc:sldMk cId="2237512227" sldId="489"/>
        </pc:sldMkLst>
      </pc:sldChg>
      <pc:sldChg chg="add">
        <pc:chgData name="강환수" userId="f1cac8d9-9172-4d6c-9b10-74cb51d57900" providerId="ADAL" clId="{89B8B65D-C28C-49FD-B60B-7A01D67718E6}" dt="2022-05-22T05:02:30.544" v="2559"/>
        <pc:sldMkLst>
          <pc:docMk/>
          <pc:sldMk cId="2831680726" sldId="490"/>
        </pc:sldMkLst>
      </pc:sldChg>
      <pc:sldChg chg="add">
        <pc:chgData name="강환수" userId="f1cac8d9-9172-4d6c-9b10-74cb51d57900" providerId="ADAL" clId="{89B8B65D-C28C-49FD-B60B-7A01D67718E6}" dt="2022-05-22T05:02:30.544" v="2559"/>
        <pc:sldMkLst>
          <pc:docMk/>
          <pc:sldMk cId="2795138127" sldId="492"/>
        </pc:sldMkLst>
      </pc:sldChg>
      <pc:sldChg chg="add">
        <pc:chgData name="강환수" userId="f1cac8d9-9172-4d6c-9b10-74cb51d57900" providerId="ADAL" clId="{89B8B65D-C28C-49FD-B60B-7A01D67718E6}" dt="2022-05-22T05:02:30.544" v="2559"/>
        <pc:sldMkLst>
          <pc:docMk/>
          <pc:sldMk cId="3385295159" sldId="493"/>
        </pc:sldMkLst>
      </pc:sldChg>
      <pc:sldChg chg="modSp add">
        <pc:chgData name="강환수" userId="f1cac8d9-9172-4d6c-9b10-74cb51d57900" providerId="ADAL" clId="{89B8B65D-C28C-49FD-B60B-7A01D67718E6}" dt="2022-05-24T00:46:24.445" v="4489" actId="20577"/>
        <pc:sldMkLst>
          <pc:docMk/>
          <pc:sldMk cId="831108378" sldId="494"/>
        </pc:sldMkLst>
        <pc:spChg chg="mod">
          <ac:chgData name="강환수" userId="f1cac8d9-9172-4d6c-9b10-74cb51d57900" providerId="ADAL" clId="{89B8B65D-C28C-49FD-B60B-7A01D67718E6}" dt="2022-05-24T00:46:24.445" v="4489" actId="20577"/>
          <ac:spMkLst>
            <pc:docMk/>
            <pc:sldMk cId="831108378" sldId="494"/>
            <ac:spMk id="3" creationId="{4A46E89E-9F74-4C7A-B47C-E6DF8A787151}"/>
          </ac:spMkLst>
        </pc:spChg>
      </pc:sldChg>
      <pc:sldChg chg="add">
        <pc:chgData name="강환수" userId="f1cac8d9-9172-4d6c-9b10-74cb51d57900" providerId="ADAL" clId="{89B8B65D-C28C-49FD-B60B-7A01D67718E6}" dt="2022-05-22T05:02:30.544" v="2559"/>
        <pc:sldMkLst>
          <pc:docMk/>
          <pc:sldMk cId="3651577858" sldId="495"/>
        </pc:sldMkLst>
      </pc:sldChg>
      <pc:sldChg chg="add del">
        <pc:chgData name="강환수" userId="f1cac8d9-9172-4d6c-9b10-74cb51d57900" providerId="ADAL" clId="{89B8B65D-C28C-49FD-B60B-7A01D67718E6}" dt="2022-05-24T00:36:40.758" v="4487" actId="2696"/>
        <pc:sldMkLst>
          <pc:docMk/>
          <pc:sldMk cId="3635024365" sldId="496"/>
        </pc:sldMkLst>
      </pc:sldChg>
      <pc:sldChg chg="add ord">
        <pc:chgData name="강환수" userId="f1cac8d9-9172-4d6c-9b10-74cb51d57900" providerId="ADAL" clId="{89B8B65D-C28C-49FD-B60B-7A01D67718E6}" dt="2022-05-22T06:01:17.520" v="3285"/>
        <pc:sldMkLst>
          <pc:docMk/>
          <pc:sldMk cId="561004376" sldId="497"/>
        </pc:sldMkLst>
      </pc:sldChg>
      <pc:sldChg chg="add del">
        <pc:chgData name="강환수" userId="f1cac8d9-9172-4d6c-9b10-74cb51d57900" providerId="ADAL" clId="{89B8B65D-C28C-49FD-B60B-7A01D67718E6}" dt="2022-05-24T00:36:40.756" v="4486" actId="2696"/>
        <pc:sldMkLst>
          <pc:docMk/>
          <pc:sldMk cId="601877471" sldId="498"/>
        </pc:sldMkLst>
      </pc:sldChg>
      <pc:sldChg chg="add del">
        <pc:chgData name="강환수" userId="f1cac8d9-9172-4d6c-9b10-74cb51d57900" providerId="ADAL" clId="{89B8B65D-C28C-49FD-B60B-7A01D67718E6}" dt="2022-05-24T00:36:40.743" v="4485" actId="2696"/>
        <pc:sldMkLst>
          <pc:docMk/>
          <pc:sldMk cId="1533115683" sldId="499"/>
        </pc:sldMkLst>
      </pc:sldChg>
      <pc:sldChg chg="add del ord">
        <pc:chgData name="강환수" userId="f1cac8d9-9172-4d6c-9b10-74cb51d57900" providerId="ADAL" clId="{89B8B65D-C28C-49FD-B60B-7A01D67718E6}" dt="2022-05-24T01:07:54.013" v="4683"/>
        <pc:sldMkLst>
          <pc:docMk/>
          <pc:sldMk cId="3276203422" sldId="500"/>
        </pc:sldMkLst>
      </pc:sldChg>
      <pc:sldChg chg="add del">
        <pc:chgData name="강환수" userId="f1cac8d9-9172-4d6c-9b10-74cb51d57900" providerId="ADAL" clId="{89B8B65D-C28C-49FD-B60B-7A01D67718E6}" dt="2022-05-24T00:36:40.739" v="4483" actId="2696"/>
        <pc:sldMkLst>
          <pc:docMk/>
          <pc:sldMk cId="2597794517" sldId="501"/>
        </pc:sldMkLst>
      </pc:sldChg>
      <pc:sldChg chg="add del">
        <pc:chgData name="강환수" userId="f1cac8d9-9172-4d6c-9b10-74cb51d57900" providerId="ADAL" clId="{89B8B65D-C28C-49FD-B60B-7A01D67718E6}" dt="2022-05-24T00:36:40.731" v="4482" actId="2696"/>
        <pc:sldMkLst>
          <pc:docMk/>
          <pc:sldMk cId="1188173781" sldId="502"/>
        </pc:sldMkLst>
      </pc:sldChg>
      <pc:sldChg chg="add del">
        <pc:chgData name="강환수" userId="f1cac8d9-9172-4d6c-9b10-74cb51d57900" providerId="ADAL" clId="{89B8B65D-C28C-49FD-B60B-7A01D67718E6}" dt="2022-05-24T00:36:40.728" v="4481" actId="2696"/>
        <pc:sldMkLst>
          <pc:docMk/>
          <pc:sldMk cId="3902940366" sldId="503"/>
        </pc:sldMkLst>
      </pc:sldChg>
      <pc:sldChg chg="modSp add ord">
        <pc:chgData name="강환수" userId="f1cac8d9-9172-4d6c-9b10-74cb51d57900" providerId="ADAL" clId="{89B8B65D-C28C-49FD-B60B-7A01D67718E6}" dt="2022-05-24T01:02:28.453" v="4670" actId="6549"/>
        <pc:sldMkLst>
          <pc:docMk/>
          <pc:sldMk cId="3442894340" sldId="504"/>
        </pc:sldMkLst>
        <pc:spChg chg="mod">
          <ac:chgData name="강환수" userId="f1cac8d9-9172-4d6c-9b10-74cb51d57900" providerId="ADAL" clId="{89B8B65D-C28C-49FD-B60B-7A01D67718E6}" dt="2022-05-24T01:02:12.454" v="4666"/>
          <ac:spMkLst>
            <pc:docMk/>
            <pc:sldMk cId="3442894340" sldId="504"/>
            <ac:spMk id="2" creationId="{06F32F29-45C7-44BD-A13A-168210B1063D}"/>
          </ac:spMkLst>
        </pc:spChg>
        <pc:spChg chg="mod">
          <ac:chgData name="강환수" userId="f1cac8d9-9172-4d6c-9b10-74cb51d57900" providerId="ADAL" clId="{89B8B65D-C28C-49FD-B60B-7A01D67718E6}" dt="2022-05-24T01:02:28.453" v="4670" actId="6549"/>
          <ac:spMkLst>
            <pc:docMk/>
            <pc:sldMk cId="3442894340" sldId="504"/>
            <ac:spMk id="3" creationId="{A98372FD-8987-4660-B229-35E107EE58A5}"/>
          </ac:spMkLst>
        </pc:spChg>
      </pc:sldChg>
      <pc:sldChg chg="add">
        <pc:chgData name="강환수" userId="f1cac8d9-9172-4d6c-9b10-74cb51d57900" providerId="ADAL" clId="{89B8B65D-C28C-49FD-B60B-7A01D67718E6}" dt="2022-05-22T05:02:30.544" v="2559"/>
        <pc:sldMkLst>
          <pc:docMk/>
          <pc:sldMk cId="948723687" sldId="505"/>
        </pc:sldMkLst>
      </pc:sldChg>
      <pc:sldChg chg="add">
        <pc:chgData name="강환수" userId="f1cac8d9-9172-4d6c-9b10-74cb51d57900" providerId="ADAL" clId="{89B8B65D-C28C-49FD-B60B-7A01D67718E6}" dt="2022-05-22T05:02:30.544" v="2559"/>
        <pc:sldMkLst>
          <pc:docMk/>
          <pc:sldMk cId="1419626977" sldId="506"/>
        </pc:sldMkLst>
      </pc:sldChg>
      <pc:sldChg chg="add ord">
        <pc:chgData name="강환수" userId="f1cac8d9-9172-4d6c-9b10-74cb51d57900" providerId="ADAL" clId="{89B8B65D-C28C-49FD-B60B-7A01D67718E6}" dt="2022-05-24T08:04:18.365" v="4976"/>
        <pc:sldMkLst>
          <pc:docMk/>
          <pc:sldMk cId="1732484981" sldId="507"/>
        </pc:sldMkLst>
      </pc:sldChg>
      <pc:sldChg chg="add">
        <pc:chgData name="강환수" userId="f1cac8d9-9172-4d6c-9b10-74cb51d57900" providerId="ADAL" clId="{89B8B65D-C28C-49FD-B60B-7A01D67718E6}" dt="2022-05-22T05:02:30.544" v="2559"/>
        <pc:sldMkLst>
          <pc:docMk/>
          <pc:sldMk cId="3607755524" sldId="508"/>
        </pc:sldMkLst>
      </pc:sldChg>
      <pc:sldChg chg="add">
        <pc:chgData name="강환수" userId="f1cac8d9-9172-4d6c-9b10-74cb51d57900" providerId="ADAL" clId="{89B8B65D-C28C-49FD-B60B-7A01D67718E6}" dt="2022-05-22T05:02:30.544" v="2559"/>
        <pc:sldMkLst>
          <pc:docMk/>
          <pc:sldMk cId="4251856906" sldId="509"/>
        </pc:sldMkLst>
      </pc:sldChg>
      <pc:sldChg chg="addSp delSp modSp add">
        <pc:chgData name="강환수" userId="f1cac8d9-9172-4d6c-9b10-74cb51d57900" providerId="ADAL" clId="{89B8B65D-C28C-49FD-B60B-7A01D67718E6}" dt="2022-05-23T23:39:57.391" v="3516" actId="1076"/>
        <pc:sldMkLst>
          <pc:docMk/>
          <pc:sldMk cId="3242954760" sldId="510"/>
        </pc:sldMkLst>
        <pc:spChg chg="mod">
          <ac:chgData name="강환수" userId="f1cac8d9-9172-4d6c-9b10-74cb51d57900" providerId="ADAL" clId="{89B8B65D-C28C-49FD-B60B-7A01D67718E6}" dt="2022-05-22T05:25:22.856" v="2646"/>
          <ac:spMkLst>
            <pc:docMk/>
            <pc:sldMk cId="3242954760" sldId="510"/>
            <ac:spMk id="2" creationId="{59E4E9AD-9BF8-4D7D-A5B0-59FD35E38344}"/>
          </ac:spMkLst>
        </pc:spChg>
        <pc:spChg chg="mod">
          <ac:chgData name="강환수" userId="f1cac8d9-9172-4d6c-9b10-74cb51d57900" providerId="ADAL" clId="{89B8B65D-C28C-49FD-B60B-7A01D67718E6}" dt="2022-05-22T05:32:38.112" v="2741" actId="6549"/>
          <ac:spMkLst>
            <pc:docMk/>
            <pc:sldMk cId="3242954760" sldId="510"/>
            <ac:spMk id="3" creationId="{EAF171F9-AB2B-4EF0-892E-3844CCB506D6}"/>
          </ac:spMkLst>
        </pc:spChg>
        <pc:spChg chg="add del mod">
          <ac:chgData name="강환수" userId="f1cac8d9-9172-4d6c-9b10-74cb51d57900" providerId="ADAL" clId="{89B8B65D-C28C-49FD-B60B-7A01D67718E6}" dt="2022-05-22T05:32:47.500" v="2742" actId="478"/>
          <ac:spMkLst>
            <pc:docMk/>
            <pc:sldMk cId="3242954760" sldId="510"/>
            <ac:spMk id="4" creationId="{76905452-818F-451F-B913-084101381E9B}"/>
          </ac:spMkLst>
        </pc:spChg>
        <pc:spChg chg="add del">
          <ac:chgData name="강환수" userId="f1cac8d9-9172-4d6c-9b10-74cb51d57900" providerId="ADAL" clId="{89B8B65D-C28C-49FD-B60B-7A01D67718E6}" dt="2022-05-23T23:38:53.149" v="3498" actId="478"/>
          <ac:spMkLst>
            <pc:docMk/>
            <pc:sldMk cId="3242954760" sldId="510"/>
            <ac:spMk id="4" creationId="{FDAEE89C-42C9-4162-9204-7E0634A68143}"/>
          </ac:spMkLst>
        </pc:spChg>
        <pc:spChg chg="add mod">
          <ac:chgData name="강환수" userId="f1cac8d9-9172-4d6c-9b10-74cb51d57900" providerId="ADAL" clId="{89B8B65D-C28C-49FD-B60B-7A01D67718E6}" dt="2022-05-23T23:39:57.391" v="3516" actId="1076"/>
          <ac:spMkLst>
            <pc:docMk/>
            <pc:sldMk cId="3242954760" sldId="510"/>
            <ac:spMk id="6" creationId="{D69EA3E7-2FDE-4335-943A-90C7C8DD6495}"/>
          </ac:spMkLst>
        </pc:spChg>
        <pc:picChg chg="add mod">
          <ac:chgData name="강환수" userId="f1cac8d9-9172-4d6c-9b10-74cb51d57900" providerId="ADAL" clId="{89B8B65D-C28C-49FD-B60B-7A01D67718E6}" dt="2022-05-23T23:38:22.774" v="3496" actId="1076"/>
          <ac:picMkLst>
            <pc:docMk/>
            <pc:sldMk cId="3242954760" sldId="510"/>
            <ac:picMk id="5" creationId="{DCE3D2E0-E034-4686-9BAD-6802770D6E7B}"/>
          </ac:picMkLst>
        </pc:picChg>
      </pc:sldChg>
      <pc:sldChg chg="addSp delSp modSp add ord">
        <pc:chgData name="강환수" userId="f1cac8d9-9172-4d6c-9b10-74cb51d57900" providerId="ADAL" clId="{89B8B65D-C28C-49FD-B60B-7A01D67718E6}" dt="2022-05-23T23:35:48.770" v="3486" actId="1076"/>
        <pc:sldMkLst>
          <pc:docMk/>
          <pc:sldMk cId="1021463873" sldId="511"/>
        </pc:sldMkLst>
        <pc:spChg chg="mod">
          <ac:chgData name="강환수" userId="f1cac8d9-9172-4d6c-9b10-74cb51d57900" providerId="ADAL" clId="{89B8B65D-C28C-49FD-B60B-7A01D67718E6}" dt="2022-05-23T23:35:39.595" v="3485" actId="6549"/>
          <ac:spMkLst>
            <pc:docMk/>
            <pc:sldMk cId="1021463873" sldId="511"/>
            <ac:spMk id="3" creationId="{EAF171F9-AB2B-4EF0-892E-3844CCB506D6}"/>
          </ac:spMkLst>
        </pc:spChg>
        <pc:spChg chg="del">
          <ac:chgData name="강환수" userId="f1cac8d9-9172-4d6c-9b10-74cb51d57900" providerId="ADAL" clId="{89B8B65D-C28C-49FD-B60B-7A01D67718E6}" dt="2022-05-23T23:32:20.104" v="3329" actId="478"/>
          <ac:spMkLst>
            <pc:docMk/>
            <pc:sldMk cId="1021463873" sldId="511"/>
            <ac:spMk id="4" creationId="{76905452-818F-451F-B913-084101381E9B}"/>
          </ac:spMkLst>
        </pc:spChg>
        <pc:spChg chg="add mod">
          <ac:chgData name="강환수" userId="f1cac8d9-9172-4d6c-9b10-74cb51d57900" providerId="ADAL" clId="{89B8B65D-C28C-49FD-B60B-7A01D67718E6}" dt="2022-05-23T23:35:48.770" v="3486" actId="1076"/>
          <ac:spMkLst>
            <pc:docMk/>
            <pc:sldMk cId="1021463873" sldId="511"/>
            <ac:spMk id="5" creationId="{F649F2E9-92D1-400B-B626-655D197DFEAF}"/>
          </ac:spMkLst>
        </pc:spChg>
      </pc:sldChg>
      <pc:sldChg chg="addSp delSp modSp add ord">
        <pc:chgData name="강환수" userId="f1cac8d9-9172-4d6c-9b10-74cb51d57900" providerId="ADAL" clId="{89B8B65D-C28C-49FD-B60B-7A01D67718E6}" dt="2022-05-22T05:47:11.012" v="3134"/>
        <pc:sldMkLst>
          <pc:docMk/>
          <pc:sldMk cId="624331751" sldId="512"/>
        </pc:sldMkLst>
        <pc:spChg chg="mod">
          <ac:chgData name="강환수" userId="f1cac8d9-9172-4d6c-9b10-74cb51d57900" providerId="ADAL" clId="{89B8B65D-C28C-49FD-B60B-7A01D67718E6}" dt="2022-05-22T05:45:08.483" v="3064" actId="20577"/>
          <ac:spMkLst>
            <pc:docMk/>
            <pc:sldMk cId="624331751" sldId="512"/>
            <ac:spMk id="2" creationId="{42E23FFF-2032-4341-85E7-82AB1292EAC5}"/>
          </ac:spMkLst>
        </pc:spChg>
        <pc:spChg chg="mod">
          <ac:chgData name="강환수" userId="f1cac8d9-9172-4d6c-9b10-74cb51d57900" providerId="ADAL" clId="{89B8B65D-C28C-49FD-B60B-7A01D67718E6}" dt="2022-05-22T05:45:35.515" v="3108" actId="6549"/>
          <ac:spMkLst>
            <pc:docMk/>
            <pc:sldMk cId="624331751" sldId="512"/>
            <ac:spMk id="3" creationId="{FE99A791-A614-462B-91B5-EB09E0696FCB}"/>
          </ac:spMkLst>
        </pc:spChg>
        <pc:spChg chg="add del mod">
          <ac:chgData name="강환수" userId="f1cac8d9-9172-4d6c-9b10-74cb51d57900" providerId="ADAL" clId="{89B8B65D-C28C-49FD-B60B-7A01D67718E6}" dt="2022-05-22T05:46:23.534" v="3115" actId="478"/>
          <ac:spMkLst>
            <pc:docMk/>
            <pc:sldMk cId="624331751" sldId="512"/>
            <ac:spMk id="4" creationId="{0BBDDF7B-7CB3-48CF-9E4D-EFD909EB09E5}"/>
          </ac:spMkLst>
        </pc:spChg>
        <pc:spChg chg="add mod">
          <ac:chgData name="강환수" userId="f1cac8d9-9172-4d6c-9b10-74cb51d57900" providerId="ADAL" clId="{89B8B65D-C28C-49FD-B60B-7A01D67718E6}" dt="2022-05-22T05:46:47.991" v="3133" actId="1038"/>
          <ac:spMkLst>
            <pc:docMk/>
            <pc:sldMk cId="624331751" sldId="512"/>
            <ac:spMk id="5" creationId="{7E2459D2-F6C2-4C4A-A974-EFD2ABC91714}"/>
          </ac:spMkLst>
        </pc:spChg>
      </pc:sldChg>
      <pc:sldChg chg="addSp modSp add">
        <pc:chgData name="강환수" userId="f1cac8d9-9172-4d6c-9b10-74cb51d57900" providerId="ADAL" clId="{89B8B65D-C28C-49FD-B60B-7A01D67718E6}" dt="2022-05-23T23:46:31.568" v="3683" actId="1076"/>
        <pc:sldMkLst>
          <pc:docMk/>
          <pc:sldMk cId="2523546095" sldId="513"/>
        </pc:sldMkLst>
        <pc:spChg chg="mod">
          <ac:chgData name="강환수" userId="f1cac8d9-9172-4d6c-9b10-74cb51d57900" providerId="ADAL" clId="{89B8B65D-C28C-49FD-B60B-7A01D67718E6}" dt="2022-05-22T05:40:36.486" v="2938" actId="6549"/>
          <ac:spMkLst>
            <pc:docMk/>
            <pc:sldMk cId="2523546095" sldId="513"/>
            <ac:spMk id="2" creationId="{17D712B8-A6A1-4160-A912-A37A0707A13E}"/>
          </ac:spMkLst>
        </pc:spChg>
        <pc:spChg chg="mod">
          <ac:chgData name="강환수" userId="f1cac8d9-9172-4d6c-9b10-74cb51d57900" providerId="ADAL" clId="{89B8B65D-C28C-49FD-B60B-7A01D67718E6}" dt="2022-05-23T23:46:25.398" v="3682" actId="14"/>
          <ac:spMkLst>
            <pc:docMk/>
            <pc:sldMk cId="2523546095" sldId="513"/>
            <ac:spMk id="3" creationId="{CA87BB66-96DD-4E86-A54F-4BA57A7D49A3}"/>
          </ac:spMkLst>
        </pc:spChg>
        <pc:spChg chg="add mod">
          <ac:chgData name="강환수" userId="f1cac8d9-9172-4d6c-9b10-74cb51d57900" providerId="ADAL" clId="{89B8B65D-C28C-49FD-B60B-7A01D67718E6}" dt="2022-05-23T23:46:31.568" v="3683" actId="1076"/>
          <ac:spMkLst>
            <pc:docMk/>
            <pc:sldMk cId="2523546095" sldId="513"/>
            <ac:spMk id="4" creationId="{B2F5D1AB-CBFD-49AC-BB81-B973FDE5095B}"/>
          </ac:spMkLst>
        </pc:spChg>
      </pc:sldChg>
      <pc:sldChg chg="addSp delSp modSp add">
        <pc:chgData name="강환수" userId="f1cac8d9-9172-4d6c-9b10-74cb51d57900" providerId="ADAL" clId="{89B8B65D-C28C-49FD-B60B-7A01D67718E6}" dt="2022-05-24T00:19:29.823" v="4184" actId="6549"/>
        <pc:sldMkLst>
          <pc:docMk/>
          <pc:sldMk cId="1332142395" sldId="514"/>
        </pc:sldMkLst>
        <pc:spChg chg="mod">
          <ac:chgData name="강환수" userId="f1cac8d9-9172-4d6c-9b10-74cb51d57900" providerId="ADAL" clId="{89B8B65D-C28C-49FD-B60B-7A01D67718E6}" dt="2022-05-22T05:40:42.117" v="2939" actId="6549"/>
          <ac:spMkLst>
            <pc:docMk/>
            <pc:sldMk cId="1332142395" sldId="514"/>
            <ac:spMk id="2" creationId="{17D712B8-A6A1-4160-A912-A37A0707A13E}"/>
          </ac:spMkLst>
        </pc:spChg>
        <pc:spChg chg="mod">
          <ac:chgData name="강환수" userId="f1cac8d9-9172-4d6c-9b10-74cb51d57900" providerId="ADAL" clId="{89B8B65D-C28C-49FD-B60B-7A01D67718E6}" dt="2022-05-24T00:19:29.823" v="4184" actId="6549"/>
          <ac:spMkLst>
            <pc:docMk/>
            <pc:sldMk cId="1332142395" sldId="514"/>
            <ac:spMk id="3" creationId="{CA87BB66-96DD-4E86-A54F-4BA57A7D49A3}"/>
          </ac:spMkLst>
        </pc:spChg>
        <pc:spChg chg="add del mod">
          <ac:chgData name="강환수" userId="f1cac8d9-9172-4d6c-9b10-74cb51d57900" providerId="ADAL" clId="{89B8B65D-C28C-49FD-B60B-7A01D67718E6}" dt="2022-05-24T00:19:14.996" v="4177"/>
          <ac:spMkLst>
            <pc:docMk/>
            <pc:sldMk cId="1332142395" sldId="514"/>
            <ac:spMk id="4" creationId="{821866DE-8293-4F1C-81F3-78597B0C7093}"/>
          </ac:spMkLst>
        </pc:spChg>
      </pc:sldChg>
      <pc:sldChg chg="addSp modSp add">
        <pc:chgData name="강환수" userId="f1cac8d9-9172-4d6c-9b10-74cb51d57900" providerId="ADAL" clId="{89B8B65D-C28C-49FD-B60B-7A01D67718E6}" dt="2022-05-22T05:56:44.041" v="3274" actId="1076"/>
        <pc:sldMkLst>
          <pc:docMk/>
          <pc:sldMk cId="1758469426" sldId="515"/>
        </pc:sldMkLst>
        <pc:spChg chg="mod">
          <ac:chgData name="강환수" userId="f1cac8d9-9172-4d6c-9b10-74cb51d57900" providerId="ADAL" clId="{89B8B65D-C28C-49FD-B60B-7A01D67718E6}" dt="2022-05-22T05:56:07.685" v="3226" actId="6549"/>
          <ac:spMkLst>
            <pc:docMk/>
            <pc:sldMk cId="1758469426" sldId="515"/>
            <ac:spMk id="2" creationId="{089ECC15-378A-474D-8BF7-4BD0C7D8071E}"/>
          </ac:spMkLst>
        </pc:spChg>
        <pc:spChg chg="mod">
          <ac:chgData name="강환수" userId="f1cac8d9-9172-4d6c-9b10-74cb51d57900" providerId="ADAL" clId="{89B8B65D-C28C-49FD-B60B-7A01D67718E6}" dt="2022-05-22T05:56:27.495" v="3271"/>
          <ac:spMkLst>
            <pc:docMk/>
            <pc:sldMk cId="1758469426" sldId="515"/>
            <ac:spMk id="3" creationId="{F8E37820-02CB-43B7-9805-33DA36391096}"/>
          </ac:spMkLst>
        </pc:spChg>
        <pc:picChg chg="add mod">
          <ac:chgData name="강환수" userId="f1cac8d9-9172-4d6c-9b10-74cb51d57900" providerId="ADAL" clId="{89B8B65D-C28C-49FD-B60B-7A01D67718E6}" dt="2022-05-22T05:56:44.041" v="3274" actId="1076"/>
          <ac:picMkLst>
            <pc:docMk/>
            <pc:sldMk cId="1758469426" sldId="515"/>
            <ac:picMk id="4" creationId="{9576405B-95C6-40C4-AB74-F0C42930C71C}"/>
          </ac:picMkLst>
        </pc:picChg>
      </pc:sldChg>
      <pc:sldChg chg="modSp add ord">
        <pc:chgData name="강환수" userId="f1cac8d9-9172-4d6c-9b10-74cb51d57900" providerId="ADAL" clId="{89B8B65D-C28C-49FD-B60B-7A01D67718E6}" dt="2022-05-23T23:28:19.098" v="3327"/>
        <pc:sldMkLst>
          <pc:docMk/>
          <pc:sldMk cId="4285989048" sldId="516"/>
        </pc:sldMkLst>
        <pc:spChg chg="mod">
          <ac:chgData name="강환수" userId="f1cac8d9-9172-4d6c-9b10-74cb51d57900" providerId="ADAL" clId="{89B8B65D-C28C-49FD-B60B-7A01D67718E6}" dt="2022-05-23T23:27:54.576" v="3326" actId="6549"/>
          <ac:spMkLst>
            <pc:docMk/>
            <pc:sldMk cId="4285989048" sldId="516"/>
            <ac:spMk id="2" creationId="{AE39117B-53AD-4D78-8E3E-3C093ADAAD18}"/>
          </ac:spMkLst>
        </pc:spChg>
        <pc:spChg chg="mod">
          <ac:chgData name="강환수" userId="f1cac8d9-9172-4d6c-9b10-74cb51d57900" providerId="ADAL" clId="{89B8B65D-C28C-49FD-B60B-7A01D67718E6}" dt="2022-05-23T23:27:38.167" v="3302" actId="6549"/>
          <ac:spMkLst>
            <pc:docMk/>
            <pc:sldMk cId="4285989048" sldId="516"/>
            <ac:spMk id="3" creationId="{749029BA-7D92-44AA-A9B6-8F78D416E389}"/>
          </ac:spMkLst>
        </pc:spChg>
      </pc:sldChg>
      <pc:sldChg chg="modSp add del">
        <pc:chgData name="강환수" userId="f1cac8d9-9172-4d6c-9b10-74cb51d57900" providerId="ADAL" clId="{89B8B65D-C28C-49FD-B60B-7A01D67718E6}" dt="2022-05-23T23:36:31.552" v="3495" actId="2696"/>
        <pc:sldMkLst>
          <pc:docMk/>
          <pc:sldMk cId="1016004719" sldId="517"/>
        </pc:sldMkLst>
        <pc:spChg chg="mod">
          <ac:chgData name="강환수" userId="f1cac8d9-9172-4d6c-9b10-74cb51d57900" providerId="ADAL" clId="{89B8B65D-C28C-49FD-B60B-7A01D67718E6}" dt="2022-05-23T23:36:14.393" v="3494"/>
          <ac:spMkLst>
            <pc:docMk/>
            <pc:sldMk cId="1016004719" sldId="517"/>
            <ac:spMk id="2" creationId="{59E4E9AD-9BF8-4D7D-A5B0-59FD35E38344}"/>
          </ac:spMkLst>
        </pc:spChg>
      </pc:sldChg>
      <pc:sldChg chg="addSp modSp add">
        <pc:chgData name="강환수" userId="f1cac8d9-9172-4d6c-9b10-74cb51d57900" providerId="ADAL" clId="{89B8B65D-C28C-49FD-B60B-7A01D67718E6}" dt="2022-05-23T23:34:23.035" v="3440" actId="6549"/>
        <pc:sldMkLst>
          <pc:docMk/>
          <pc:sldMk cId="3493515077" sldId="518"/>
        </pc:sldMkLst>
        <pc:spChg chg="mod">
          <ac:chgData name="강환수" userId="f1cac8d9-9172-4d6c-9b10-74cb51d57900" providerId="ADAL" clId="{89B8B65D-C28C-49FD-B60B-7A01D67718E6}" dt="2022-05-23T23:34:23.035" v="3440" actId="6549"/>
          <ac:spMkLst>
            <pc:docMk/>
            <pc:sldMk cId="3493515077" sldId="518"/>
            <ac:spMk id="2" creationId="{7D295284-D3EB-4245-8800-B160F0ABB95D}"/>
          </ac:spMkLst>
        </pc:spChg>
        <pc:spChg chg="add mod">
          <ac:chgData name="강환수" userId="f1cac8d9-9172-4d6c-9b10-74cb51d57900" providerId="ADAL" clId="{89B8B65D-C28C-49FD-B60B-7A01D67718E6}" dt="2022-05-23T23:34:05.912" v="3417" actId="1076"/>
          <ac:spMkLst>
            <pc:docMk/>
            <pc:sldMk cId="3493515077" sldId="518"/>
            <ac:spMk id="4" creationId="{6CE329A6-C122-4E8A-9217-E56495CF40FC}"/>
          </ac:spMkLst>
        </pc:spChg>
      </pc:sldChg>
      <pc:sldChg chg="addSp delSp modSp add">
        <pc:chgData name="강환수" userId="f1cac8d9-9172-4d6c-9b10-74cb51d57900" providerId="ADAL" clId="{89B8B65D-C28C-49FD-B60B-7A01D67718E6}" dt="2022-05-23T23:43:12.866" v="3555" actId="1076"/>
        <pc:sldMkLst>
          <pc:docMk/>
          <pc:sldMk cId="974324562" sldId="519"/>
        </pc:sldMkLst>
        <pc:spChg chg="mod">
          <ac:chgData name="강환수" userId="f1cac8d9-9172-4d6c-9b10-74cb51d57900" providerId="ADAL" clId="{89B8B65D-C28C-49FD-B60B-7A01D67718E6}" dt="2022-05-23T23:42:58.876" v="3549"/>
          <ac:spMkLst>
            <pc:docMk/>
            <pc:sldMk cId="974324562" sldId="519"/>
            <ac:spMk id="3" creationId="{BBFA1513-2185-4206-A548-EB7E26DACFB4}"/>
          </ac:spMkLst>
        </pc:spChg>
        <pc:spChg chg="del">
          <ac:chgData name="강환수" userId="f1cac8d9-9172-4d6c-9b10-74cb51d57900" providerId="ADAL" clId="{89B8B65D-C28C-49FD-B60B-7A01D67718E6}" dt="2022-05-23T23:40:45.832" v="3519" actId="478"/>
          <ac:spMkLst>
            <pc:docMk/>
            <pc:sldMk cId="974324562" sldId="519"/>
            <ac:spMk id="4" creationId="{5E09C3B2-01A9-4636-B586-36E50BC4BAA7}"/>
          </ac:spMkLst>
        </pc:spChg>
        <pc:spChg chg="add mod">
          <ac:chgData name="강환수" userId="f1cac8d9-9172-4d6c-9b10-74cb51d57900" providerId="ADAL" clId="{89B8B65D-C28C-49FD-B60B-7A01D67718E6}" dt="2022-05-23T23:43:12.866" v="3555" actId="1076"/>
          <ac:spMkLst>
            <pc:docMk/>
            <pc:sldMk cId="974324562" sldId="519"/>
            <ac:spMk id="5" creationId="{FD5A9C73-19BA-42D2-80B2-B41D0E3FD942}"/>
          </ac:spMkLst>
        </pc:spChg>
      </pc:sldChg>
      <pc:sldChg chg="addSp modSp add">
        <pc:chgData name="강환수" userId="f1cac8d9-9172-4d6c-9b10-74cb51d57900" providerId="ADAL" clId="{89B8B65D-C28C-49FD-B60B-7A01D67718E6}" dt="2022-05-23T23:52:34.142" v="3843"/>
        <pc:sldMkLst>
          <pc:docMk/>
          <pc:sldMk cId="2951543815" sldId="520"/>
        </pc:sldMkLst>
        <pc:spChg chg="mod">
          <ac:chgData name="강환수" userId="f1cac8d9-9172-4d6c-9b10-74cb51d57900" providerId="ADAL" clId="{89B8B65D-C28C-49FD-B60B-7A01D67718E6}" dt="2022-05-23T23:52:34.142" v="3843"/>
          <ac:spMkLst>
            <pc:docMk/>
            <pc:sldMk cId="2951543815" sldId="520"/>
            <ac:spMk id="2" creationId="{9EC22991-845A-4426-84D5-0B7724185A49}"/>
          </ac:spMkLst>
        </pc:spChg>
        <pc:spChg chg="mod">
          <ac:chgData name="강환수" userId="f1cac8d9-9172-4d6c-9b10-74cb51d57900" providerId="ADAL" clId="{89B8B65D-C28C-49FD-B60B-7A01D67718E6}" dt="2022-05-23T23:51:41.272" v="3803" actId="6549"/>
          <ac:spMkLst>
            <pc:docMk/>
            <pc:sldMk cId="2951543815" sldId="520"/>
            <ac:spMk id="3" creationId="{E4AB9B37-F537-4550-A840-F24759A83080}"/>
          </ac:spMkLst>
        </pc:spChg>
        <pc:spChg chg="add mod">
          <ac:chgData name="강환수" userId="f1cac8d9-9172-4d6c-9b10-74cb51d57900" providerId="ADAL" clId="{89B8B65D-C28C-49FD-B60B-7A01D67718E6}" dt="2022-05-23T23:52:07.915" v="3809" actId="1036"/>
          <ac:spMkLst>
            <pc:docMk/>
            <pc:sldMk cId="2951543815" sldId="520"/>
            <ac:spMk id="4" creationId="{00077B32-240F-401B-AF1F-9FF7BD565EAE}"/>
          </ac:spMkLst>
        </pc:spChg>
      </pc:sldChg>
      <pc:sldChg chg="modSp add">
        <pc:chgData name="강환수" userId="f1cac8d9-9172-4d6c-9b10-74cb51d57900" providerId="ADAL" clId="{89B8B65D-C28C-49FD-B60B-7A01D67718E6}" dt="2022-05-24T00:20:45.146" v="4187" actId="14"/>
        <pc:sldMkLst>
          <pc:docMk/>
          <pc:sldMk cId="3580832669" sldId="521"/>
        </pc:sldMkLst>
        <pc:spChg chg="mod">
          <ac:chgData name="강환수" userId="f1cac8d9-9172-4d6c-9b10-74cb51d57900" providerId="ADAL" clId="{89B8B65D-C28C-49FD-B60B-7A01D67718E6}" dt="2022-05-24T00:20:45.146" v="4187" actId="14"/>
          <ac:spMkLst>
            <pc:docMk/>
            <pc:sldMk cId="3580832669" sldId="521"/>
            <ac:spMk id="3" creationId="{EDDBD8A5-762E-4CC5-8592-61D5B6C0718F}"/>
          </ac:spMkLst>
        </pc:spChg>
      </pc:sldChg>
      <pc:sldChg chg="addSp delSp modSp add">
        <pc:chgData name="강환수" userId="f1cac8d9-9172-4d6c-9b10-74cb51d57900" providerId="ADAL" clId="{89B8B65D-C28C-49FD-B60B-7A01D67718E6}" dt="2022-05-23T23:59:58.191" v="3968" actId="1076"/>
        <pc:sldMkLst>
          <pc:docMk/>
          <pc:sldMk cId="990683522" sldId="522"/>
        </pc:sldMkLst>
        <pc:spChg chg="add del">
          <ac:chgData name="강환수" userId="f1cac8d9-9172-4d6c-9b10-74cb51d57900" providerId="ADAL" clId="{89B8B65D-C28C-49FD-B60B-7A01D67718E6}" dt="2022-05-23T23:59:04.640" v="3961" actId="478"/>
          <ac:spMkLst>
            <pc:docMk/>
            <pc:sldMk cId="990683522" sldId="522"/>
            <ac:spMk id="4" creationId="{1BBF31BD-7BAE-4CED-BAAB-B29C108F50DC}"/>
          </ac:spMkLst>
        </pc:spChg>
        <pc:spChg chg="add mod">
          <ac:chgData name="강환수" userId="f1cac8d9-9172-4d6c-9b10-74cb51d57900" providerId="ADAL" clId="{89B8B65D-C28C-49FD-B60B-7A01D67718E6}" dt="2022-05-23T23:59:58.191" v="3968" actId="1076"/>
          <ac:spMkLst>
            <pc:docMk/>
            <pc:sldMk cId="990683522" sldId="522"/>
            <ac:spMk id="5" creationId="{6C31DEE5-4E89-4139-B9E9-C76528A302D7}"/>
          </ac:spMkLst>
        </pc:spChg>
      </pc:sldChg>
      <pc:sldChg chg="addSp modSp add">
        <pc:chgData name="강환수" userId="f1cac8d9-9172-4d6c-9b10-74cb51d57900" providerId="ADAL" clId="{89B8B65D-C28C-49FD-B60B-7A01D67718E6}" dt="2022-05-24T00:07:00.752" v="4029" actId="1076"/>
        <pc:sldMkLst>
          <pc:docMk/>
          <pc:sldMk cId="1198639525" sldId="523"/>
        </pc:sldMkLst>
        <pc:spChg chg="add mod">
          <ac:chgData name="강환수" userId="f1cac8d9-9172-4d6c-9b10-74cb51d57900" providerId="ADAL" clId="{89B8B65D-C28C-49FD-B60B-7A01D67718E6}" dt="2022-05-24T00:07:00.752" v="4029" actId="1076"/>
          <ac:spMkLst>
            <pc:docMk/>
            <pc:sldMk cId="1198639525" sldId="523"/>
            <ac:spMk id="4" creationId="{3D3A91FA-58D4-4416-9065-A9D4E308A43F}"/>
          </ac:spMkLst>
        </pc:spChg>
      </pc:sldChg>
      <pc:sldChg chg="modSp add">
        <pc:chgData name="강환수" userId="f1cac8d9-9172-4d6c-9b10-74cb51d57900" providerId="ADAL" clId="{89B8B65D-C28C-49FD-B60B-7A01D67718E6}" dt="2022-05-24T00:25:30.028" v="4382" actId="6549"/>
        <pc:sldMkLst>
          <pc:docMk/>
          <pc:sldMk cId="1237862589" sldId="524"/>
        </pc:sldMkLst>
        <pc:spChg chg="mod">
          <ac:chgData name="강환수" userId="f1cac8d9-9172-4d6c-9b10-74cb51d57900" providerId="ADAL" clId="{89B8B65D-C28C-49FD-B60B-7A01D67718E6}" dt="2022-05-24T00:07:39.176" v="4033" actId="20577"/>
          <ac:spMkLst>
            <pc:docMk/>
            <pc:sldMk cId="1237862589" sldId="524"/>
            <ac:spMk id="2" creationId="{917FC0ED-8AA8-4AB7-BA3A-E8BC18BF1437}"/>
          </ac:spMkLst>
        </pc:spChg>
        <pc:spChg chg="mod">
          <ac:chgData name="강환수" userId="f1cac8d9-9172-4d6c-9b10-74cb51d57900" providerId="ADAL" clId="{89B8B65D-C28C-49FD-B60B-7A01D67718E6}" dt="2022-05-24T00:25:30.028" v="4382" actId="6549"/>
          <ac:spMkLst>
            <pc:docMk/>
            <pc:sldMk cId="1237862589" sldId="524"/>
            <ac:spMk id="3" creationId="{1BA508BC-12CF-4E8E-A0C3-F24B9178C85F}"/>
          </ac:spMkLst>
        </pc:spChg>
      </pc:sldChg>
      <pc:sldChg chg="addSp modSp add">
        <pc:chgData name="강환수" userId="f1cac8d9-9172-4d6c-9b10-74cb51d57900" providerId="ADAL" clId="{89B8B65D-C28C-49FD-B60B-7A01D67718E6}" dt="2022-05-24T00:23:36.028" v="4290" actId="1035"/>
        <pc:sldMkLst>
          <pc:docMk/>
          <pc:sldMk cId="4157567089" sldId="525"/>
        </pc:sldMkLst>
        <pc:spChg chg="add mod">
          <ac:chgData name="강환수" userId="f1cac8d9-9172-4d6c-9b10-74cb51d57900" providerId="ADAL" clId="{89B8B65D-C28C-49FD-B60B-7A01D67718E6}" dt="2022-05-24T00:23:36.028" v="4290" actId="1035"/>
          <ac:spMkLst>
            <pc:docMk/>
            <pc:sldMk cId="4157567089" sldId="525"/>
            <ac:spMk id="4" creationId="{2CB1E4AB-5AB1-4254-9C18-DD79B16F9031}"/>
          </ac:spMkLst>
        </pc:spChg>
        <pc:spChg chg="add mod">
          <ac:chgData name="강환수" userId="f1cac8d9-9172-4d6c-9b10-74cb51d57900" providerId="ADAL" clId="{89B8B65D-C28C-49FD-B60B-7A01D67718E6}" dt="2022-05-24T00:23:31.582" v="4283" actId="1076"/>
          <ac:spMkLst>
            <pc:docMk/>
            <pc:sldMk cId="4157567089" sldId="525"/>
            <ac:spMk id="5" creationId="{771F4716-30BE-4FBC-BFB7-3DC2666C02AE}"/>
          </ac:spMkLst>
        </pc:spChg>
      </pc:sldChg>
      <pc:sldChg chg="addSp modSp add">
        <pc:chgData name="강환수" userId="f1cac8d9-9172-4d6c-9b10-74cb51d57900" providerId="ADAL" clId="{89B8B65D-C28C-49FD-B60B-7A01D67718E6}" dt="2022-05-24T00:19:22.969" v="4180" actId="1076"/>
        <pc:sldMkLst>
          <pc:docMk/>
          <pc:sldMk cId="167569730" sldId="526"/>
        </pc:sldMkLst>
        <pc:spChg chg="add mod">
          <ac:chgData name="강환수" userId="f1cac8d9-9172-4d6c-9b10-74cb51d57900" providerId="ADAL" clId="{89B8B65D-C28C-49FD-B60B-7A01D67718E6}" dt="2022-05-24T00:19:22.969" v="4180" actId="1076"/>
          <ac:spMkLst>
            <pc:docMk/>
            <pc:sldMk cId="167569730" sldId="526"/>
            <ac:spMk id="4" creationId="{189BB91E-78D5-4CF8-AD64-306DFC03C957}"/>
          </ac:spMkLst>
        </pc:spChg>
      </pc:sldChg>
      <pc:sldChg chg="modSp add">
        <pc:chgData name="강환수" userId="f1cac8d9-9172-4d6c-9b10-74cb51d57900" providerId="ADAL" clId="{89B8B65D-C28C-49FD-B60B-7A01D67718E6}" dt="2022-05-24T00:32:51.234" v="4405" actId="6549"/>
        <pc:sldMkLst>
          <pc:docMk/>
          <pc:sldMk cId="2639653399" sldId="527"/>
        </pc:sldMkLst>
        <pc:spChg chg="mod">
          <ac:chgData name="강환수" userId="f1cac8d9-9172-4d6c-9b10-74cb51d57900" providerId="ADAL" clId="{89B8B65D-C28C-49FD-B60B-7A01D67718E6}" dt="2022-05-24T00:32:51.234" v="4405" actId="6549"/>
          <ac:spMkLst>
            <pc:docMk/>
            <pc:sldMk cId="2639653399" sldId="527"/>
            <ac:spMk id="2" creationId="{CB14D43F-6CFD-406E-8F76-0BA417AA991E}"/>
          </ac:spMkLst>
        </pc:spChg>
      </pc:sldChg>
      <pc:sldChg chg="modSp add">
        <pc:chgData name="강환수" userId="f1cac8d9-9172-4d6c-9b10-74cb51d57900" providerId="ADAL" clId="{89B8B65D-C28C-49FD-B60B-7A01D67718E6}" dt="2022-05-24T00:33:26.438" v="4449" actId="6549"/>
        <pc:sldMkLst>
          <pc:docMk/>
          <pc:sldMk cId="864370894" sldId="528"/>
        </pc:sldMkLst>
        <pc:spChg chg="mod">
          <ac:chgData name="강환수" userId="f1cac8d9-9172-4d6c-9b10-74cb51d57900" providerId="ADAL" clId="{89B8B65D-C28C-49FD-B60B-7A01D67718E6}" dt="2022-05-24T00:33:26.438" v="4449" actId="6549"/>
          <ac:spMkLst>
            <pc:docMk/>
            <pc:sldMk cId="864370894" sldId="528"/>
            <ac:spMk id="2" creationId="{CB14D43F-6CFD-406E-8F76-0BA417AA991E}"/>
          </ac:spMkLst>
        </pc:spChg>
      </pc:sldChg>
      <pc:sldChg chg="modSp add">
        <pc:chgData name="강환수" userId="f1cac8d9-9172-4d6c-9b10-74cb51d57900" providerId="ADAL" clId="{89B8B65D-C28C-49FD-B60B-7A01D67718E6}" dt="2022-05-24T00:35:34.278" v="4473" actId="6549"/>
        <pc:sldMkLst>
          <pc:docMk/>
          <pc:sldMk cId="669633354" sldId="529"/>
        </pc:sldMkLst>
        <pc:spChg chg="mod">
          <ac:chgData name="강환수" userId="f1cac8d9-9172-4d6c-9b10-74cb51d57900" providerId="ADAL" clId="{89B8B65D-C28C-49FD-B60B-7A01D67718E6}" dt="2022-05-24T00:35:34.278" v="4473" actId="6549"/>
          <ac:spMkLst>
            <pc:docMk/>
            <pc:sldMk cId="669633354" sldId="529"/>
            <ac:spMk id="2" creationId="{4E604B4B-E751-48D7-8D21-3E17EF14DA77}"/>
          </ac:spMkLst>
        </pc:spChg>
      </pc:sldChg>
      <pc:sldChg chg="addSp modSp add">
        <pc:chgData name="강환수" userId="f1cac8d9-9172-4d6c-9b10-74cb51d57900" providerId="ADAL" clId="{89B8B65D-C28C-49FD-B60B-7A01D67718E6}" dt="2022-05-24T01:01:55.053" v="4664" actId="6549"/>
        <pc:sldMkLst>
          <pc:docMk/>
          <pc:sldMk cId="2159706307" sldId="530"/>
        </pc:sldMkLst>
        <pc:spChg chg="mod">
          <ac:chgData name="강환수" userId="f1cac8d9-9172-4d6c-9b10-74cb51d57900" providerId="ADAL" clId="{89B8B65D-C28C-49FD-B60B-7A01D67718E6}" dt="2022-05-24T01:00:53.788" v="4626"/>
          <ac:spMkLst>
            <pc:docMk/>
            <pc:sldMk cId="2159706307" sldId="530"/>
            <ac:spMk id="2" creationId="{E33597CE-6A48-4220-8DA0-880D4FABFCC0}"/>
          </ac:spMkLst>
        </pc:spChg>
        <pc:spChg chg="mod">
          <ac:chgData name="강환수" userId="f1cac8d9-9172-4d6c-9b10-74cb51d57900" providerId="ADAL" clId="{89B8B65D-C28C-49FD-B60B-7A01D67718E6}" dt="2022-05-24T01:01:55.053" v="4664" actId="6549"/>
          <ac:spMkLst>
            <pc:docMk/>
            <pc:sldMk cId="2159706307" sldId="530"/>
            <ac:spMk id="3" creationId="{9F338051-7EC5-4097-9D1F-8C855CE732E7}"/>
          </ac:spMkLst>
        </pc:spChg>
        <pc:spChg chg="add mod">
          <ac:chgData name="강환수" userId="f1cac8d9-9172-4d6c-9b10-74cb51d57900" providerId="ADAL" clId="{89B8B65D-C28C-49FD-B60B-7A01D67718E6}" dt="2022-05-24T01:01:47.992" v="4662" actId="1076"/>
          <ac:spMkLst>
            <pc:docMk/>
            <pc:sldMk cId="2159706307" sldId="530"/>
            <ac:spMk id="4" creationId="{5C2DE1EA-FD06-4D78-B041-93F19CB74952}"/>
          </ac:spMkLst>
        </pc:spChg>
      </pc:sldChg>
      <pc:sldChg chg="addSp delSp modSp add">
        <pc:chgData name="강환수" userId="f1cac8d9-9172-4d6c-9b10-74cb51d57900" providerId="ADAL" clId="{89B8B65D-C28C-49FD-B60B-7A01D67718E6}" dt="2022-05-24T01:13:09.622" v="4731" actId="478"/>
        <pc:sldMkLst>
          <pc:docMk/>
          <pc:sldMk cId="3906169615" sldId="531"/>
        </pc:sldMkLst>
        <pc:spChg chg="mod">
          <ac:chgData name="강환수" userId="f1cac8d9-9172-4d6c-9b10-74cb51d57900" providerId="ADAL" clId="{89B8B65D-C28C-49FD-B60B-7A01D67718E6}" dt="2022-05-24T01:08:10.416" v="4713"/>
          <ac:spMkLst>
            <pc:docMk/>
            <pc:sldMk cId="3906169615" sldId="531"/>
            <ac:spMk id="2" creationId="{D28608D8-3792-48E3-A15C-C816BB7EE2CF}"/>
          </ac:spMkLst>
        </pc:spChg>
        <pc:spChg chg="add mod">
          <ac:chgData name="강환수" userId="f1cac8d9-9172-4d6c-9b10-74cb51d57900" providerId="ADAL" clId="{89B8B65D-C28C-49FD-B60B-7A01D67718E6}" dt="2022-05-24T01:12:45.735" v="4729" actId="1076"/>
          <ac:spMkLst>
            <pc:docMk/>
            <pc:sldMk cId="3906169615" sldId="531"/>
            <ac:spMk id="4" creationId="{87F8610B-7B27-43CD-99C7-33C63CDC8CE4}"/>
          </ac:spMkLst>
        </pc:spChg>
        <pc:spChg chg="add del">
          <ac:chgData name="강환수" userId="f1cac8d9-9172-4d6c-9b10-74cb51d57900" providerId="ADAL" clId="{89B8B65D-C28C-49FD-B60B-7A01D67718E6}" dt="2022-05-24T01:13:09.622" v="4731" actId="478"/>
          <ac:spMkLst>
            <pc:docMk/>
            <pc:sldMk cId="3906169615" sldId="531"/>
            <ac:spMk id="5" creationId="{5B14E456-650E-491C-A69D-B956407CF349}"/>
          </ac:spMkLst>
        </pc:spChg>
        <pc:picChg chg="add mod">
          <ac:chgData name="강환수" userId="f1cac8d9-9172-4d6c-9b10-74cb51d57900" providerId="ADAL" clId="{89B8B65D-C28C-49FD-B60B-7A01D67718E6}" dt="2022-05-24T01:12:00.901" v="4723" actId="1076"/>
          <ac:picMkLst>
            <pc:docMk/>
            <pc:sldMk cId="3906169615" sldId="531"/>
            <ac:picMk id="2050" creationId="{FE6265D6-81F6-4278-9A9A-0D46BE137D5D}"/>
          </ac:picMkLst>
        </pc:picChg>
      </pc:sldChg>
      <pc:sldChg chg="addSp modSp add">
        <pc:chgData name="강환수" userId="f1cac8d9-9172-4d6c-9b10-74cb51d57900" providerId="ADAL" clId="{89B8B65D-C28C-49FD-B60B-7A01D67718E6}" dt="2022-05-24T01:10:01.138" v="4720" actId="1076"/>
        <pc:sldMkLst>
          <pc:docMk/>
          <pc:sldMk cId="1499774491" sldId="532"/>
        </pc:sldMkLst>
        <pc:picChg chg="add mod">
          <ac:chgData name="강환수" userId="f1cac8d9-9172-4d6c-9b10-74cb51d57900" providerId="ADAL" clId="{89B8B65D-C28C-49FD-B60B-7A01D67718E6}" dt="2022-05-24T01:10:01.138" v="4720" actId="1076"/>
          <ac:picMkLst>
            <pc:docMk/>
            <pc:sldMk cId="1499774491" sldId="532"/>
            <ac:picMk id="3074" creationId="{2FAF926C-C753-430C-AFE5-BD2F5448FBE2}"/>
          </ac:picMkLst>
        </pc:picChg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62087179" sldId="533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1413047531" sldId="534"/>
        </pc:sldMkLst>
      </pc:sldChg>
      <pc:sldChg chg="modSp add">
        <pc:chgData name="강환수" userId="f1cac8d9-9172-4d6c-9b10-74cb51d57900" providerId="ADAL" clId="{89B8B65D-C28C-49FD-B60B-7A01D67718E6}" dt="2022-05-24T06:38:59.944" v="4808" actId="20577"/>
        <pc:sldMkLst>
          <pc:docMk/>
          <pc:sldMk cId="770846287" sldId="535"/>
        </pc:sldMkLst>
        <pc:spChg chg="mod">
          <ac:chgData name="강환수" userId="f1cac8d9-9172-4d6c-9b10-74cb51d57900" providerId="ADAL" clId="{89B8B65D-C28C-49FD-B60B-7A01D67718E6}" dt="2022-05-24T06:36:52.329" v="4772" actId="20577"/>
          <ac:spMkLst>
            <pc:docMk/>
            <pc:sldMk cId="770846287" sldId="535"/>
            <ac:spMk id="2" creationId="{4E810E03-B42F-4A95-9EE6-CCF6C166EC6A}"/>
          </ac:spMkLst>
        </pc:spChg>
        <pc:spChg chg="mod">
          <ac:chgData name="강환수" userId="f1cac8d9-9172-4d6c-9b10-74cb51d57900" providerId="ADAL" clId="{89B8B65D-C28C-49FD-B60B-7A01D67718E6}" dt="2022-05-24T06:38:59.944" v="4808" actId="20577"/>
          <ac:spMkLst>
            <pc:docMk/>
            <pc:sldMk cId="770846287" sldId="535"/>
            <ac:spMk id="3" creationId="{76A0B2DB-2B96-4921-A7B4-74995C5F49F6}"/>
          </ac:spMkLst>
        </pc:spChg>
      </pc:sldChg>
      <pc:sldChg chg="addSp modSp add">
        <pc:chgData name="강환수" userId="f1cac8d9-9172-4d6c-9b10-74cb51d57900" providerId="ADAL" clId="{89B8B65D-C28C-49FD-B60B-7A01D67718E6}" dt="2022-05-24T08:05:22.230" v="4986" actId="20577"/>
        <pc:sldMkLst>
          <pc:docMk/>
          <pc:sldMk cId="2806773157" sldId="536"/>
        </pc:sldMkLst>
        <pc:spChg chg="mod">
          <ac:chgData name="강환수" userId="f1cac8d9-9172-4d6c-9b10-74cb51d57900" providerId="ADAL" clId="{89B8B65D-C28C-49FD-B60B-7A01D67718E6}" dt="2022-05-24T06:53:16.599" v="4847" actId="6549"/>
          <ac:spMkLst>
            <pc:docMk/>
            <pc:sldMk cId="2806773157" sldId="536"/>
            <ac:spMk id="2" creationId="{3BC30203-26A3-464D-BFA8-0BAEBBAE263C}"/>
          </ac:spMkLst>
        </pc:spChg>
        <pc:spChg chg="mod">
          <ac:chgData name="강환수" userId="f1cac8d9-9172-4d6c-9b10-74cb51d57900" providerId="ADAL" clId="{89B8B65D-C28C-49FD-B60B-7A01D67718E6}" dt="2022-05-24T08:05:22.230" v="4986" actId="20577"/>
          <ac:spMkLst>
            <pc:docMk/>
            <pc:sldMk cId="2806773157" sldId="536"/>
            <ac:spMk id="3" creationId="{7431E4AB-D550-48F2-9A74-F08FC2C1C4AA}"/>
          </ac:spMkLst>
        </pc:spChg>
        <pc:spChg chg="add mod">
          <ac:chgData name="강환수" userId="f1cac8d9-9172-4d6c-9b10-74cb51d57900" providerId="ADAL" clId="{89B8B65D-C28C-49FD-B60B-7A01D67718E6}" dt="2022-05-24T06:58:36.950" v="4894" actId="1076"/>
          <ac:spMkLst>
            <pc:docMk/>
            <pc:sldMk cId="2806773157" sldId="536"/>
            <ac:spMk id="4" creationId="{2720FB6D-AA4B-4284-A20B-919059197CDA}"/>
          </ac:spMkLst>
        </pc:spChg>
      </pc:sldChg>
      <pc:sldChg chg="addSp modSp add">
        <pc:chgData name="강환수" userId="f1cac8d9-9172-4d6c-9b10-74cb51d57900" providerId="ADAL" clId="{89B8B65D-C28C-49FD-B60B-7A01D67718E6}" dt="2022-05-24T06:56:29.173" v="4868" actId="1076"/>
        <pc:sldMkLst>
          <pc:docMk/>
          <pc:sldMk cId="1325538941" sldId="537"/>
        </pc:sldMkLst>
        <pc:spChg chg="mod">
          <ac:chgData name="강환수" userId="f1cac8d9-9172-4d6c-9b10-74cb51d57900" providerId="ADAL" clId="{89B8B65D-C28C-49FD-B60B-7A01D67718E6}" dt="2022-05-24T06:55:44.973" v="4863" actId="1076"/>
          <ac:spMkLst>
            <pc:docMk/>
            <pc:sldMk cId="1325538941" sldId="537"/>
            <ac:spMk id="2" creationId="{03509E5E-09E7-4619-911D-FF64AF0574A0}"/>
          </ac:spMkLst>
        </pc:spChg>
        <pc:spChg chg="add mod">
          <ac:chgData name="강환수" userId="f1cac8d9-9172-4d6c-9b10-74cb51d57900" providerId="ADAL" clId="{89B8B65D-C28C-49FD-B60B-7A01D67718E6}" dt="2022-05-24T06:56:29.173" v="4868" actId="1076"/>
          <ac:spMkLst>
            <pc:docMk/>
            <pc:sldMk cId="1325538941" sldId="537"/>
            <ac:spMk id="4" creationId="{7B64C6F5-8A2C-43E0-9780-856227AF6236}"/>
          </ac:spMkLst>
        </pc:spChg>
      </pc:sldChg>
      <pc:sldChg chg="modSp add">
        <pc:chgData name="강환수" userId="f1cac8d9-9172-4d6c-9b10-74cb51d57900" providerId="ADAL" clId="{89B8B65D-C28C-49FD-B60B-7A01D67718E6}" dt="2022-05-24T06:57:50.790" v="4878" actId="1076"/>
        <pc:sldMkLst>
          <pc:docMk/>
          <pc:sldMk cId="1630250254" sldId="538"/>
        </pc:sldMkLst>
        <pc:spChg chg="mod">
          <ac:chgData name="강환수" userId="f1cac8d9-9172-4d6c-9b10-74cb51d57900" providerId="ADAL" clId="{89B8B65D-C28C-49FD-B60B-7A01D67718E6}" dt="2022-05-24T06:57:50.790" v="4878" actId="1076"/>
          <ac:spMkLst>
            <pc:docMk/>
            <pc:sldMk cId="1630250254" sldId="538"/>
            <ac:spMk id="4" creationId="{7B64C6F5-8A2C-43E0-9780-856227AF6236}"/>
          </ac:spMkLst>
        </pc:spChg>
      </pc:sldChg>
      <pc:sldChg chg="addSp modSp add">
        <pc:chgData name="강환수" userId="f1cac8d9-9172-4d6c-9b10-74cb51d57900" providerId="ADAL" clId="{89B8B65D-C28C-49FD-B60B-7A01D67718E6}" dt="2022-05-24T07:34:54.702" v="4975" actId="1076"/>
        <pc:sldMkLst>
          <pc:docMk/>
          <pc:sldMk cId="2961581471" sldId="539"/>
        </pc:sldMkLst>
        <pc:picChg chg="add mod">
          <ac:chgData name="강환수" userId="f1cac8d9-9172-4d6c-9b10-74cb51d57900" providerId="ADAL" clId="{89B8B65D-C28C-49FD-B60B-7A01D67718E6}" dt="2022-05-24T07:34:54.702" v="4975" actId="1076"/>
          <ac:picMkLst>
            <pc:docMk/>
            <pc:sldMk cId="2961581471" sldId="539"/>
            <ac:picMk id="4" creationId="{DBF51145-E8B0-4041-ADD5-7DEBC970A99C}"/>
          </ac:picMkLst>
        </pc:picChg>
      </pc:sldChg>
      <pc:sldChg chg="modSp add">
        <pc:chgData name="강환수" userId="f1cac8d9-9172-4d6c-9b10-74cb51d57900" providerId="ADAL" clId="{89B8B65D-C28C-49FD-B60B-7A01D67718E6}" dt="2022-05-24T08:04:32.019" v="4983"/>
        <pc:sldMkLst>
          <pc:docMk/>
          <pc:sldMk cId="1253248064" sldId="540"/>
        </pc:sldMkLst>
        <pc:spChg chg="mod">
          <ac:chgData name="강환수" userId="f1cac8d9-9172-4d6c-9b10-74cb51d57900" providerId="ADAL" clId="{89B8B65D-C28C-49FD-B60B-7A01D67718E6}" dt="2022-05-24T08:04:32.019" v="4983"/>
          <ac:spMkLst>
            <pc:docMk/>
            <pc:sldMk cId="1253248064" sldId="540"/>
            <ac:spMk id="2" creationId="{82E38793-EA32-4AD3-B171-B31C91680A81}"/>
          </ac:spMkLst>
        </pc:spChg>
      </pc:sldChg>
      <pc:sldMasterChg chg="delSldLayout">
        <pc:chgData name="강환수" userId="f1cac8d9-9172-4d6c-9b10-74cb51d57900" providerId="ADAL" clId="{89B8B65D-C28C-49FD-B60B-7A01D67718E6}" dt="2022-05-22T02:09:39.690" v="2" actId="2696"/>
        <pc:sldMasterMkLst>
          <pc:docMk/>
          <pc:sldMasterMk cId="0" sldId="2147483648"/>
        </pc:sldMasterMkLst>
      </pc:sldMasterChg>
    </pc:docChg>
  </pc:docChgLst>
  <pc:docChgLst>
    <pc:chgData name="강환수" userId="f1cac8d9-9172-4d6c-9b10-74cb51d57900" providerId="ADAL" clId="{28360E64-0F41-4D39-AE89-4A17EE3E00C3}"/>
    <pc:docChg chg="custSel addSld delSld modSld">
      <pc:chgData name="강환수" userId="f1cac8d9-9172-4d6c-9b10-74cb51d57900" providerId="ADAL" clId="{28360E64-0F41-4D39-AE89-4A17EE3E00C3}" dt="2022-05-15T06:51:28.978" v="238"/>
      <pc:docMkLst>
        <pc:docMk/>
      </pc:docMkLst>
      <pc:sldChg chg="modSp">
        <pc:chgData name="강환수" userId="f1cac8d9-9172-4d6c-9b10-74cb51d57900" providerId="ADAL" clId="{28360E64-0F41-4D39-AE89-4A17EE3E00C3}" dt="2022-05-15T06:25:17.638" v="169" actId="6549"/>
        <pc:sldMkLst>
          <pc:docMk/>
          <pc:sldMk cId="0" sldId="256"/>
        </pc:sldMkLst>
        <pc:spChg chg="mod">
          <ac:chgData name="강환수" userId="f1cac8d9-9172-4d6c-9b10-74cb51d57900" providerId="ADAL" clId="{28360E64-0F41-4D39-AE89-4A17EE3E00C3}" dt="2022-05-15T06:25:17.638" v="169" actId="6549"/>
          <ac:spMkLst>
            <pc:docMk/>
            <pc:sldMk cId="0" sldId="256"/>
            <ac:spMk id="14" creationId="{00000000-0000-0000-0000-000000000000}"/>
          </ac:spMkLst>
        </pc:spChg>
      </pc:sldChg>
      <pc:sldChg chg="modSp">
        <pc:chgData name="강환수" userId="f1cac8d9-9172-4d6c-9b10-74cb51d57900" providerId="ADAL" clId="{28360E64-0F41-4D39-AE89-4A17EE3E00C3}" dt="2022-05-15T06:50:03.361" v="237"/>
        <pc:sldMkLst>
          <pc:docMk/>
          <pc:sldMk cId="0" sldId="269"/>
        </pc:sldMkLst>
        <pc:spChg chg="mod">
          <ac:chgData name="강환수" userId="f1cac8d9-9172-4d6c-9b10-74cb51d57900" providerId="ADAL" clId="{28360E64-0F41-4D39-AE89-4A17EE3E00C3}" dt="2022-05-15T06:50:03.361" v="237"/>
          <ac:spMkLst>
            <pc:docMk/>
            <pc:sldMk cId="0" sldId="269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922598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33271-D89A-4FBA-A5D5-993221BF43D9}"/>
              </a:ext>
            </a:extLst>
          </p:cNvPr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pal.me/studies/2021/03/01/how-git-works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mlwjd9405.github.io/2017/10/27/how-to-collaborate-on-GitHub-1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ithub.com/ai7dnn/git-clone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hp_nZ7btuwVHMbFVd7rNwmJCNd12NfwOY3s7ly5---@github.com/edu4py/repo-edu4.git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900311"/>
            <a:ext cx="41857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버전관리와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 개요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endParaRPr lang="ko-KR" altLang="en-US" sz="4400" b="1" spc="-30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2082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Version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Control and </a:t>
            </a: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basics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47BA"/>
                </a:solidFill>
                <a:latin typeface="+mj-ea"/>
                <a:ea typeface="+mj-ea"/>
              </a:rPr>
              <a:t>2022.05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76CF9-8AE9-474E-96DD-38DB6AF01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41B04-BBDE-4E90-91CF-285CA773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31DEE5-4E89-4139-B9E9-C76528A302D7}"/>
              </a:ext>
            </a:extLst>
          </p:cNvPr>
          <p:cNvSpPr/>
          <p:nvPr/>
        </p:nvSpPr>
        <p:spPr>
          <a:xfrm>
            <a:off x="1597757" y="1401169"/>
            <a:ext cx="74258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user.name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Python Kang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user.email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ai7dnn@gmail.com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--global user.name edu4py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--global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user.email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edu4py@outlook.kr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user.name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edu4py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user.email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edu4py@outlook.kr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99068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73EA3-B6D3-4E45-83A2-5D3B4C9C9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명령어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082A9-2442-4789-B30F-5CBD9C62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맨 앞에 항상 </a:t>
            </a:r>
            <a:r>
              <a:rPr lang="en-US" altLang="ko-KR" dirty="0"/>
              <a:t>git</a:t>
            </a:r>
          </a:p>
          <a:p>
            <a:pPr lvl="1"/>
            <a:r>
              <a:rPr lang="en-US" altLang="ko-KR" dirty="0"/>
              <a:t>$ git add</a:t>
            </a:r>
          </a:p>
          <a:p>
            <a:pPr lvl="1"/>
            <a:r>
              <a:rPr lang="en-US" altLang="ko-KR" dirty="0"/>
              <a:t>$ git commit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476950-6C7D-447A-B028-9A9BD9BC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62" y="2266950"/>
            <a:ext cx="63150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4D43F-6CFD-406E-8F76-0BA417AA9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저장소 생성과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DAAD9-1BB9-4BEF-A872-68A556BF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7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DD41B-DAE0-4D23-9A1E-2F8FD2F27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명령어 실습 폴더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A1513-2185-4206-A548-EB7E26DA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</a:t>
            </a:r>
            <a:endParaRPr lang="en-US" altLang="ko-KR" dirty="0"/>
          </a:p>
          <a:p>
            <a:pPr lvl="1"/>
            <a:r>
              <a:rPr lang="en-US" altLang="ko-KR" dirty="0"/>
              <a:t>C:\[git tutorial]\git-</a:t>
            </a:r>
            <a:r>
              <a:rPr lang="en-US" altLang="ko-KR" dirty="0" err="1"/>
              <a:t>cmd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09C3B2-01A9-4636-B586-36E50BC4BAA7}"/>
              </a:ext>
            </a:extLst>
          </p:cNvPr>
          <p:cNvSpPr/>
          <p:nvPr/>
        </p:nvSpPr>
        <p:spPr>
          <a:xfrm>
            <a:off x="1746300" y="2340471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mkdir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git-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cd git-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endParaRPr lang="en-US" altLang="ko-KR" sz="1400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42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E4F1C-BD76-4FC5-87C3-55E72DABE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8D9A2-7261-4666-98EB-9F13A588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"git </a:t>
            </a:r>
            <a:r>
              <a:rPr lang="en-US" altLang="ko-KR" dirty="0" err="1"/>
              <a:t>init</a:t>
            </a:r>
            <a:r>
              <a:rPr lang="en-US" altLang="ko-KR" dirty="0"/>
              <a:t>" </a:t>
            </a:r>
            <a:r>
              <a:rPr lang="ko-KR" altLang="en-US" dirty="0"/>
              <a:t>명령어 실행</a:t>
            </a:r>
            <a:endParaRPr lang="en-US" altLang="ko-KR" dirty="0"/>
          </a:p>
          <a:p>
            <a:pPr lvl="1"/>
            <a:r>
              <a:rPr lang="ko-KR" altLang="en-US" dirty="0"/>
              <a:t>프로젝트</a:t>
            </a:r>
            <a:r>
              <a:rPr lang="en-US" altLang="ko-KR" dirty="0"/>
              <a:t>(</a:t>
            </a:r>
            <a:r>
              <a:rPr lang="ko-KR" altLang="en-US" dirty="0"/>
              <a:t>소스코드들이 있는 디렉토리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git repository</a:t>
            </a:r>
            <a:r>
              <a:rPr lang="ko-KR" altLang="en-US" dirty="0"/>
              <a:t>로 만들기 위해서 사용</a:t>
            </a:r>
            <a:endParaRPr lang="en-US" altLang="ko-KR" dirty="0"/>
          </a:p>
          <a:p>
            <a:pPr lvl="1"/>
            <a:r>
              <a:rPr lang="ko-KR" altLang="en-US" dirty="0"/>
              <a:t>디렉토리를 </a:t>
            </a:r>
            <a:r>
              <a:rPr lang="en-US" altLang="ko-KR" dirty="0"/>
              <a:t>git repository</a:t>
            </a:r>
            <a:r>
              <a:rPr lang="ko-KR" altLang="en-US" dirty="0"/>
              <a:t>로 만들어야 </a:t>
            </a:r>
            <a:r>
              <a:rPr lang="en-US" altLang="ko-KR" dirty="0"/>
              <a:t>git</a:t>
            </a:r>
            <a:r>
              <a:rPr lang="ko-KR" altLang="en-US" dirty="0"/>
              <a:t>으로 버전 관리가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DD2A51-668E-4718-AB29-62CE1B7A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16" y="2358528"/>
            <a:ext cx="6217599" cy="410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1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5391F-C854-4F74-9C23-041E279C9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D8BD0-8B27-4678-A51F-D4BDA0099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디렉토리 하나를 선택해서 </a:t>
            </a:r>
            <a:r>
              <a:rPr lang="en-US" altLang="ko-KR" dirty="0"/>
              <a:t>Git </a:t>
            </a:r>
            <a:r>
              <a:rPr lang="ko-KR" altLang="en-US" dirty="0"/>
              <a:t>저장소를 적용</a:t>
            </a:r>
          </a:p>
          <a:p>
            <a:endParaRPr lang="en-US" altLang="ko-KR" dirty="0"/>
          </a:p>
          <a:p>
            <a:r>
              <a:rPr lang="en-US" altLang="ko-KR" dirty="0"/>
              <a:t>Repository</a:t>
            </a:r>
          </a:p>
          <a:p>
            <a:pPr lvl="1"/>
            <a:r>
              <a:rPr lang="ko-KR" altLang="en-US" dirty="0"/>
              <a:t>저장소</a:t>
            </a:r>
            <a:r>
              <a:rPr lang="en-US" altLang="ko-KR" dirty="0"/>
              <a:t>(Repository, Repo)</a:t>
            </a:r>
          </a:p>
          <a:p>
            <a:pPr lvl="2"/>
            <a:r>
              <a:rPr lang="ko-KR" altLang="en-US" dirty="0"/>
              <a:t>어떠한 프로젝트 관련 내용을 저장하는 공간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28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712B8-A6A1-4160-A912-A37A0707A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7BB66-96DD-4E86-A54F-4BA57A7D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r>
              <a:rPr lang="en-US" altLang="ko-KR" dirty="0"/>
              <a:t> [project-name]</a:t>
            </a:r>
            <a:endParaRPr lang="ko-KR" altLang="en-US" dirty="0"/>
          </a:p>
          <a:p>
            <a:pPr lvl="1"/>
            <a:r>
              <a:rPr lang="ko-KR" altLang="en-US" dirty="0"/>
              <a:t>현재 하부 폴더에 새로운 저장소 </a:t>
            </a:r>
            <a:r>
              <a:rPr lang="en-US" altLang="ko-KR" dirty="0"/>
              <a:t>[project-name]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/>
            <a:r>
              <a:rPr lang="en-US" altLang="ko-KR" dirty="0"/>
              <a:t>[project-name] </a:t>
            </a:r>
            <a:r>
              <a:rPr lang="ko-KR" altLang="en-US" dirty="0"/>
              <a:t>없다면</a:t>
            </a:r>
            <a:r>
              <a:rPr lang="en-US" altLang="ko-KR" dirty="0"/>
              <a:t>, </a:t>
            </a:r>
            <a:r>
              <a:rPr lang="ko-KR" altLang="en-US" dirty="0"/>
              <a:t>현재 폴더를 저장소로 생성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새로운 로컬 저장소를 생성하고 이름을 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Initialized empty Git repository in [</a:t>
            </a:r>
            <a:r>
              <a:rPr lang="ko-KR" altLang="en-US" dirty="0"/>
              <a:t>저장소전체경로</a:t>
            </a:r>
            <a:r>
              <a:rPr lang="en-US" altLang="ko-KR" dirty="0"/>
              <a:t>]/.git/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F5D1AB-CBFD-49AC-BB81-B973FDE5095B}"/>
              </a:ext>
            </a:extLst>
          </p:cNvPr>
          <p:cNvSpPr/>
          <p:nvPr/>
        </p:nvSpPr>
        <p:spPr>
          <a:xfrm>
            <a:off x="1386260" y="3154003"/>
            <a:ext cx="84699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endParaRPr lang="en-US" altLang="ko-KR" sz="1400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ls -al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0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14:34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14:34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endParaRPr lang="en-US" altLang="ko-KR" sz="1400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Initialized empty Git repository in C:/[git tutorial]/git-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/.git/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ls -al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4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14:40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14:34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14:40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.git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</p:txBody>
      </p:sp>
    </p:spTree>
    <p:extLst>
      <p:ext uri="{BB962C8B-B14F-4D97-AF65-F5344CB8AC3E}">
        <p14:creationId xmlns:p14="http://schemas.microsoft.com/office/powerpoint/2010/main" val="252354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23FFF-2032-4341-85E7-82AB1292E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하부에 폴더를 저장소로 바로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9A791-A614-462B-91B5-EB09E069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ko-KR" altLang="en-US" dirty="0"/>
              <a:t> </a:t>
            </a:r>
            <a:r>
              <a:rPr lang="en-US" altLang="ko-KR" dirty="0"/>
              <a:t>git-</a:t>
            </a:r>
            <a:r>
              <a:rPr lang="en-US" altLang="ko-KR" dirty="0" err="1"/>
              <a:t>cmd</a:t>
            </a:r>
            <a:r>
              <a:rPr lang="en-US" altLang="ko-KR" dirty="0"/>
              <a:t>-test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2459D2-F6C2-4C4A-A974-EFD2ABC91714}"/>
              </a:ext>
            </a:extLst>
          </p:cNvPr>
          <p:cNvSpPr/>
          <p:nvPr/>
        </p:nvSpPr>
        <p:spPr>
          <a:xfrm>
            <a:off x="1506488" y="1471141"/>
            <a:ext cx="844872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cd ..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git-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-test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Initialized empty Git repository in C:/[git tutorial]/git-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-test/.git/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ls -al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12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14:43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10:13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13:29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git-clone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11:38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git-clone-test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14:40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git-</a:t>
            </a:r>
            <a:r>
              <a:rPr lang="en-US" altLang="ko-KR" sz="1400" dirty="0" err="1">
                <a:solidFill>
                  <a:srgbClr val="6060FF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14:43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git-</a:t>
            </a:r>
            <a:r>
              <a:rPr lang="en-US" altLang="ko-KR" sz="1400" dirty="0" err="1">
                <a:solidFill>
                  <a:srgbClr val="6060FF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-test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cd git-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-test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-test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ls -al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8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14:43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14:43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14:43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.git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2433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22991-845A-4426-84D5-0B7724185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저장소 삭제 후</a:t>
            </a:r>
            <a:r>
              <a:rPr lang="en-US" altLang="ko-KR" dirty="0"/>
              <a:t> </a:t>
            </a:r>
            <a:r>
              <a:rPr lang="ko-KR" altLang="en-US" dirty="0"/>
              <a:t>다시 저장소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B9B37-F537-4550-A840-F24759A8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폴더를 삭제하거나 하부 폴더 </a:t>
            </a:r>
            <a:r>
              <a:rPr lang="en-US" altLang="ko-KR" dirty="0"/>
              <a:t>.git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/>
              <a:t>$ rm</a:t>
            </a:r>
            <a:r>
              <a:rPr lang="ko-KR" altLang="en-US" dirty="0"/>
              <a:t> </a:t>
            </a:r>
            <a:r>
              <a:rPr lang="en-US" altLang="ko-KR" dirty="0"/>
              <a:t>–rf</a:t>
            </a:r>
            <a:r>
              <a:rPr lang="ko-KR" altLang="en-US" dirty="0"/>
              <a:t> </a:t>
            </a:r>
            <a:r>
              <a:rPr lang="en-US" altLang="ko-KR" dirty="0"/>
              <a:t>.git</a:t>
            </a:r>
          </a:p>
          <a:p>
            <a:pPr lvl="2"/>
            <a:r>
              <a:rPr lang="en-US" altLang="ko-KR" dirty="0"/>
              <a:t>-f : </a:t>
            </a:r>
            <a:r>
              <a:rPr lang="ko-KR" altLang="en-US" dirty="0"/>
              <a:t>강제로 파일이나 디렉토리를 삭제</a:t>
            </a:r>
            <a:endParaRPr lang="en-US" altLang="ko-KR" dirty="0"/>
          </a:p>
          <a:p>
            <a:pPr lvl="2"/>
            <a:r>
              <a:rPr lang="en-US" altLang="ko-KR" dirty="0"/>
              <a:t>-r : </a:t>
            </a:r>
            <a:r>
              <a:rPr lang="ko-KR" altLang="en-US" dirty="0"/>
              <a:t>디렉토리 내부의 모든 내용을 삭제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077B32-240F-401B-AF1F-9FF7BD565EAE}"/>
              </a:ext>
            </a:extLst>
          </p:cNvPr>
          <p:cNvSpPr/>
          <p:nvPr/>
        </p:nvSpPr>
        <p:spPr>
          <a:xfrm>
            <a:off x="2034332" y="2446734"/>
            <a:ext cx="69847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-test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-test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-test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ls -al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total 8</a:t>
            </a:r>
          </a:p>
          <a:p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14:43 </a:t>
            </a:r>
            <a:r>
              <a:rPr lang="en-US" altLang="ko-KR" sz="1200" dirty="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16:20 </a:t>
            </a:r>
            <a:r>
              <a:rPr lang="en-US" altLang="ko-KR" sz="1200" dirty="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14:43 </a:t>
            </a:r>
            <a:r>
              <a:rPr lang="en-US" altLang="ko-KR" sz="1200" dirty="0">
                <a:solidFill>
                  <a:srgbClr val="6060FF"/>
                </a:solidFill>
                <a:latin typeface="Lucida Console" panose="020B0609040504020204" pitchFamily="49" charset="0"/>
              </a:rPr>
              <a:t>.git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-test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rm -rf .git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-test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Initialized empty Git repository in C:/[git tutorial]/git-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-test/.git/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-test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ls -al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total 8</a:t>
            </a:r>
          </a:p>
          <a:p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24 08:49 </a:t>
            </a:r>
            <a:r>
              <a:rPr lang="en-US" altLang="ko-KR" sz="1200" dirty="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16:20 </a:t>
            </a:r>
            <a:r>
              <a:rPr lang="en-US" altLang="ko-KR" sz="1200" dirty="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24 08:49 </a:t>
            </a:r>
            <a:r>
              <a:rPr lang="en-US" altLang="ko-KR" sz="1200" dirty="0">
                <a:solidFill>
                  <a:srgbClr val="6060FF"/>
                </a:solidFill>
                <a:latin typeface="Lucida Console" panose="020B0609040504020204" pitchFamily="49" charset="0"/>
              </a:rPr>
              <a:t>.git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-test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95154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4D43F-6CFD-406E-8F76-0BA417AA9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사용자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DAAD9-1BB9-4BEF-A872-68A556BF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5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" y="1263423"/>
            <a:ext cx="10692406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212444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84017" y="1908423"/>
            <a:ext cx="2011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200" dirty="0">
                <a:solidFill>
                  <a:srgbClr val="0047BA"/>
                </a:solidFill>
                <a:latin typeface="+mj-lt"/>
                <a:ea typeface="Pretendard" pitchFamily="50" charset="-127"/>
              </a:rPr>
              <a:t>CONTENTS</a:t>
            </a:r>
            <a:endParaRPr lang="ko-KR" altLang="en-US" sz="2400" b="1" spc="200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0802" y="4091621"/>
            <a:ext cx="4776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개인 접근 토큰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(Personal Access Token)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생성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91505" y="2609253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01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069706" y="2719761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157616" y="5100072"/>
            <a:ext cx="3126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 저장소 수정 후 풀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(pull)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1505" y="3124669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02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069706" y="3235177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163124" y="7045101"/>
            <a:ext cx="1174803" cy="19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33CBC2-96D0-47DE-BA10-7FF7F8FFFECC}"/>
              </a:ext>
            </a:extLst>
          </p:cNvPr>
          <p:cNvSpPr/>
          <p:nvPr/>
        </p:nvSpPr>
        <p:spPr>
          <a:xfrm>
            <a:off x="4165597" y="2628503"/>
            <a:ext cx="144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개요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E68EB0-C2E6-480B-A887-84C22433B254}"/>
              </a:ext>
            </a:extLst>
          </p:cNvPr>
          <p:cNvSpPr/>
          <p:nvPr/>
        </p:nvSpPr>
        <p:spPr>
          <a:xfrm>
            <a:off x="3481980" y="4058464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04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4B641D3-3070-4244-8ED6-A09A0D423CF2}"/>
              </a:ext>
            </a:extLst>
          </p:cNvPr>
          <p:cNvCxnSpPr/>
          <p:nvPr/>
        </p:nvCxnSpPr>
        <p:spPr>
          <a:xfrm>
            <a:off x="4060181" y="4168972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CE9D66-F88F-477B-BB20-8622CB586DAD}"/>
              </a:ext>
            </a:extLst>
          </p:cNvPr>
          <p:cNvSpPr/>
          <p:nvPr/>
        </p:nvSpPr>
        <p:spPr>
          <a:xfrm>
            <a:off x="4165597" y="3143919"/>
            <a:ext cx="3669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계정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저장소 생성과 삭제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3BEAE0-2780-4C04-A0EB-341E27175E95}"/>
              </a:ext>
            </a:extLst>
          </p:cNvPr>
          <p:cNvSpPr/>
          <p:nvPr/>
        </p:nvSpPr>
        <p:spPr>
          <a:xfrm>
            <a:off x="3481980" y="5077936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06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078DDD-673B-4B99-8CC9-2B41E3D1EC75}"/>
              </a:ext>
            </a:extLst>
          </p:cNvPr>
          <p:cNvCxnSpPr/>
          <p:nvPr/>
        </p:nvCxnSpPr>
        <p:spPr>
          <a:xfrm>
            <a:off x="4060181" y="5188444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4A9519-EAC6-4083-814C-CFF1DFF047C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59B97B-7990-4A0E-B047-22FF4D3C8A06}"/>
              </a:ext>
            </a:extLst>
          </p:cNvPr>
          <p:cNvSpPr/>
          <p:nvPr/>
        </p:nvSpPr>
        <p:spPr>
          <a:xfrm>
            <a:off x="4153314" y="5603789"/>
            <a:ext cx="4137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지역에서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저장소로 푸시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(push)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8B1ACC-FFAF-46EB-944F-003D24189A49}"/>
              </a:ext>
            </a:extLst>
          </p:cNvPr>
          <p:cNvSpPr/>
          <p:nvPr/>
        </p:nvSpPr>
        <p:spPr>
          <a:xfrm>
            <a:off x="4150128" y="6108184"/>
            <a:ext cx="3425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 저장소 수정과 푸시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(push)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A043CA-C9BB-450D-8161-53439AEA617A}"/>
              </a:ext>
            </a:extLst>
          </p:cNvPr>
          <p:cNvSpPr/>
          <p:nvPr/>
        </p:nvSpPr>
        <p:spPr>
          <a:xfrm>
            <a:off x="3474492" y="5570632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07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04CCA64-5825-42D2-83B1-329EE8CA961E}"/>
              </a:ext>
            </a:extLst>
          </p:cNvPr>
          <p:cNvCxnSpPr/>
          <p:nvPr/>
        </p:nvCxnSpPr>
        <p:spPr>
          <a:xfrm>
            <a:off x="4052693" y="5681140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60436B-EA97-4B48-A43D-EDCC7C84457C}"/>
              </a:ext>
            </a:extLst>
          </p:cNvPr>
          <p:cNvSpPr/>
          <p:nvPr/>
        </p:nvSpPr>
        <p:spPr>
          <a:xfrm>
            <a:off x="3474492" y="6086048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08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0DCD470-4432-4D16-AD76-3BF0A243AC39}"/>
              </a:ext>
            </a:extLst>
          </p:cNvPr>
          <p:cNvCxnSpPr/>
          <p:nvPr/>
        </p:nvCxnSpPr>
        <p:spPr>
          <a:xfrm>
            <a:off x="4052693" y="6196556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521FE0-8CF9-4240-B60B-D305382CC2DA}"/>
              </a:ext>
            </a:extLst>
          </p:cNvPr>
          <p:cNvSpPr/>
          <p:nvPr/>
        </p:nvSpPr>
        <p:spPr>
          <a:xfrm>
            <a:off x="4153314" y="4604657"/>
            <a:ext cx="3942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지역에서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저장소 복제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(clone)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14ED355-9BDD-4674-B312-767299BBED90}"/>
              </a:ext>
            </a:extLst>
          </p:cNvPr>
          <p:cNvSpPr/>
          <p:nvPr/>
        </p:nvSpPr>
        <p:spPr>
          <a:xfrm>
            <a:off x="3474492" y="4571500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05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808EEFC-1978-47F6-BB51-8E557A40F145}"/>
              </a:ext>
            </a:extLst>
          </p:cNvPr>
          <p:cNvCxnSpPr/>
          <p:nvPr/>
        </p:nvCxnSpPr>
        <p:spPr>
          <a:xfrm>
            <a:off x="4052693" y="4682008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986D8B5-4F6C-438D-AFB8-0C854D3242BB}"/>
              </a:ext>
            </a:extLst>
          </p:cNvPr>
          <p:cNvSpPr/>
          <p:nvPr/>
        </p:nvSpPr>
        <p:spPr>
          <a:xfrm>
            <a:off x="4164042" y="3641197"/>
            <a:ext cx="1749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 기본 명령어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8A424D-D4C7-4D93-85A7-5BFD2624405C}"/>
              </a:ext>
            </a:extLst>
          </p:cNvPr>
          <p:cNvSpPr/>
          <p:nvPr/>
        </p:nvSpPr>
        <p:spPr>
          <a:xfrm>
            <a:off x="3485220" y="3608040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03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FC518A3-963C-49F8-A342-9C429C7D94FA}"/>
              </a:ext>
            </a:extLst>
          </p:cNvPr>
          <p:cNvCxnSpPr/>
          <p:nvPr/>
        </p:nvCxnSpPr>
        <p:spPr>
          <a:xfrm>
            <a:off x="4063421" y="3718548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712B8-A6A1-4160-A912-A37A0707A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7BB66-96DD-4E86-A54F-4BA57A7D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사용한다면 설치 후 꼭 미리 설정해두기를 권장</a:t>
            </a:r>
            <a:endParaRPr lang="en-US" altLang="ko-KR" dirty="0"/>
          </a:p>
          <a:p>
            <a:pPr lvl="1"/>
            <a:r>
              <a:rPr lang="ko-KR" altLang="en-US" dirty="0" err="1"/>
              <a:t>커밋을</a:t>
            </a:r>
            <a:r>
              <a:rPr lang="ko-KR" altLang="en-US" dirty="0"/>
              <a:t> 할 때 사용할 이름과 이메일을 지정</a:t>
            </a:r>
            <a:endParaRPr lang="en-US" altLang="ko-KR" dirty="0"/>
          </a:p>
          <a:p>
            <a:pPr lvl="2"/>
            <a:r>
              <a:rPr lang="ko-KR" altLang="en-US" dirty="0"/>
              <a:t>저장소에 변경 사항을 추가하는 </a:t>
            </a:r>
            <a:r>
              <a:rPr lang="en-US" altLang="ko-KR" dirty="0"/>
              <a:t>Commit </a:t>
            </a:r>
            <a:r>
              <a:rPr lang="ko-KR" altLang="en-US" dirty="0"/>
              <a:t>작업을 할 때 누구의 작업인지를 기록하는 것이 매우 중요 </a:t>
            </a:r>
            <a:endParaRPr lang="en-US" altLang="ko-KR" dirty="0"/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의 사용자를 연결할 때도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저장소로</a:t>
            </a:r>
            <a:r>
              <a:rPr lang="en-US" altLang="ko-KR" dirty="0"/>
              <a:t> </a:t>
            </a:r>
            <a:r>
              <a:rPr lang="ko-KR" altLang="en-US" dirty="0"/>
              <a:t>이동 환경설정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현재 로컬 저장소에 적용할 사용자 정보를 설정합니다</a:t>
            </a:r>
            <a:endParaRPr lang="en-US" altLang="ko-KR" dirty="0"/>
          </a:p>
          <a:p>
            <a:pPr lvl="1"/>
            <a:r>
              <a:rPr lang="en-US" altLang="ko-KR" dirty="0"/>
              <a:t>$ git config user.name "[name]"</a:t>
            </a:r>
          </a:p>
          <a:p>
            <a:pPr lvl="2"/>
            <a:r>
              <a:rPr lang="ko-KR" altLang="en-US" dirty="0"/>
              <a:t>자신이 생성한 </a:t>
            </a:r>
            <a:r>
              <a:rPr lang="ko-KR" altLang="en-US" dirty="0" err="1"/>
              <a:t>커밋</a:t>
            </a:r>
            <a:r>
              <a:rPr lang="en-US" altLang="ko-KR" dirty="0"/>
              <a:t>(commit)</a:t>
            </a:r>
            <a:r>
              <a:rPr lang="ko-KR" altLang="en-US" dirty="0"/>
              <a:t>에 들어갈 이름을 설정합니다</a:t>
            </a:r>
          </a:p>
          <a:p>
            <a:pPr lvl="1"/>
            <a:r>
              <a:rPr lang="en-US" altLang="ko-KR" dirty="0"/>
              <a:t>$ git config </a:t>
            </a:r>
            <a:r>
              <a:rPr lang="en-US" altLang="ko-KR" dirty="0" err="1"/>
              <a:t>user.email</a:t>
            </a:r>
            <a:r>
              <a:rPr lang="en-US" altLang="ko-KR" dirty="0"/>
              <a:t> "[email address]"</a:t>
            </a:r>
          </a:p>
          <a:p>
            <a:pPr lvl="2"/>
            <a:r>
              <a:rPr lang="ko-KR" altLang="en-US" dirty="0"/>
              <a:t>자신이 생성한 </a:t>
            </a:r>
            <a:r>
              <a:rPr lang="ko-KR" altLang="en-US" dirty="0" err="1"/>
              <a:t>커밋에</a:t>
            </a:r>
            <a:r>
              <a:rPr lang="ko-KR" altLang="en-US" dirty="0"/>
              <a:t> 들어갈 이메일 주소를 설정합니다</a:t>
            </a:r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142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7DDAD-2713-433D-A225-7E0A494DE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09AB2-707D-42A6-874D-4351D8C9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9BB91E-78D5-4CF8-AD64-306DFC03C957}"/>
              </a:ext>
            </a:extLst>
          </p:cNvPr>
          <p:cNvSpPr/>
          <p:nvPr/>
        </p:nvSpPr>
        <p:spPr>
          <a:xfrm>
            <a:off x="1278248" y="1903194"/>
            <a:ext cx="81369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-test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-test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-test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cd ../git-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it-IT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user.name ai7dnn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fr-FR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user.email ai7dnn@gmail.com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69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ECC15-378A-474D-8BF7-4BD0C7D80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 저장소 설정파일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37820-02CB-43B7-9805-33DA36391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지역저장소</a:t>
            </a:r>
            <a:r>
              <a:rPr lang="en-US" altLang="ko-KR" dirty="0"/>
              <a:t>]/.config </a:t>
            </a:r>
            <a:r>
              <a:rPr lang="ko-KR" altLang="en-US" dirty="0"/>
              <a:t>파일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76405B-95C6-40C4-AB74-F0C42930C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83" y="1908423"/>
            <a:ext cx="56102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6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0515-9C1E-4D38-867C-9CA9FB9A1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현재 저장소</a:t>
            </a:r>
            <a:r>
              <a:rPr lang="en-US" altLang="ko-KR" dirty="0"/>
              <a:t> </a:t>
            </a:r>
            <a:r>
              <a:rPr lang="ko-KR" altLang="en-US" dirty="0"/>
              <a:t>사용자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BD8A5-762E-4CC5-8592-61D5B6C0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설정 현재 저장소</a:t>
            </a:r>
            <a:endParaRPr lang="en-US" altLang="ko-KR" dirty="0"/>
          </a:p>
          <a:p>
            <a:pPr lvl="1"/>
            <a:r>
              <a:rPr lang="ko-KR" altLang="en-US" dirty="0"/>
              <a:t>이 설정은 저장소 별로 저장되며 </a:t>
            </a:r>
            <a:r>
              <a:rPr lang="en-US" altLang="ko-KR" dirty="0"/>
              <a:t>global </a:t>
            </a:r>
            <a:r>
              <a:rPr lang="ko-KR" altLang="en-US" dirty="0"/>
              <a:t>옵션으로 설정한 정보보다 우선적으로 사용</a:t>
            </a:r>
            <a:endParaRPr lang="en-US" altLang="ko-KR" dirty="0"/>
          </a:p>
          <a:p>
            <a:pPr lvl="2"/>
            <a:r>
              <a:rPr lang="en-US" altLang="ko-KR" dirty="0"/>
              <a:t>$ git config user.name ai7dnn</a:t>
            </a:r>
          </a:p>
          <a:p>
            <a:pPr lvl="2"/>
            <a:r>
              <a:rPr lang="en-US" altLang="ko-KR" dirty="0"/>
              <a:t>$ git config </a:t>
            </a:r>
            <a:r>
              <a:rPr lang="en-US" altLang="ko-KR" dirty="0" err="1"/>
              <a:t>user.email</a:t>
            </a:r>
            <a:r>
              <a:rPr lang="en-US" altLang="ko-KR" dirty="0"/>
              <a:t> ai7dnn</a:t>
            </a:r>
            <a:r>
              <a:rPr lang="en-US" altLang="ko-KR" dirty="0">
                <a:hlinkClick r:id="rId2"/>
              </a:rPr>
              <a:t>@gmail.com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사용자 설정 전체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$ git config --global user.name "John Doe"</a:t>
            </a:r>
          </a:p>
          <a:p>
            <a:pPr lvl="2"/>
            <a:r>
              <a:rPr lang="en-US" altLang="ko-KR" dirty="0"/>
              <a:t>$ git config --global </a:t>
            </a:r>
            <a:r>
              <a:rPr lang="en-US" altLang="ko-KR" dirty="0" err="1"/>
              <a:t>user.email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johndoe@example.com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en-US" altLang="ko-KR" dirty="0"/>
              <a:t>$ git config --list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EFC06-5615-4D49-A0CA-F48779B23BF4}"/>
              </a:ext>
            </a:extLst>
          </p:cNvPr>
          <p:cNvSpPr/>
          <p:nvPr/>
        </p:nvSpPr>
        <p:spPr>
          <a:xfrm>
            <a:off x="1962324" y="7138113"/>
            <a:ext cx="6840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https://www.lainyzine.com/ko/article/how-to-set-git-repository-username-and-email/</a:t>
            </a:r>
          </a:p>
        </p:txBody>
      </p:sp>
    </p:spTree>
    <p:extLst>
      <p:ext uri="{BB962C8B-B14F-4D97-AF65-F5344CB8AC3E}">
        <p14:creationId xmlns:p14="http://schemas.microsoft.com/office/powerpoint/2010/main" val="592815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B21BB-A127-4A36-9846-CA3158290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07DE0-790F-4D36-B170-E008618A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3A91FA-58D4-4416-9065-A9D4E308A43F}"/>
              </a:ext>
            </a:extLst>
          </p:cNvPr>
          <p:cNvSpPr/>
          <p:nvPr/>
        </p:nvSpPr>
        <p:spPr>
          <a:xfrm>
            <a:off x="1044575" y="828303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it-IT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user.name ai7dnn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fr-FR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user.eamil ai7dnn@gmail.com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user.name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ai7dnn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user.email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ai7dnn@gmail.com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cat .git/config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[core]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repositoryformatversion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filemode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false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bare = false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logallrefupdates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true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symlinks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false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ignorecase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true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[user]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name = ai7dnn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email = ai7dnn@gmail.com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198639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FC0ED-8AA8-4AB7-BA3A-E8BC18BF1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사용자 이름과 이메일 정보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508BC-12CF-4E8E-A0C3-F24B9178C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전역 설정을 삭제</a:t>
            </a:r>
          </a:p>
          <a:p>
            <a:pPr lvl="1"/>
            <a:r>
              <a:rPr lang="en-US" altLang="ko-KR" dirty="0"/>
              <a:t>$ git config --global --unset user.name</a:t>
            </a:r>
          </a:p>
          <a:p>
            <a:pPr lvl="1"/>
            <a:r>
              <a:rPr lang="en-US" altLang="ko-KR" dirty="0"/>
              <a:t>$ git config --global --unset </a:t>
            </a:r>
            <a:r>
              <a:rPr lang="en-US" altLang="ko-KR" dirty="0" err="1"/>
              <a:t>user.email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개별 저장소의 설정을 삭제</a:t>
            </a:r>
          </a:p>
          <a:p>
            <a:pPr lvl="1"/>
            <a:r>
              <a:rPr lang="en-US" altLang="ko-KR" dirty="0"/>
              <a:t>$ git config --unset user.name</a:t>
            </a:r>
          </a:p>
          <a:p>
            <a:pPr lvl="1"/>
            <a:r>
              <a:rPr lang="en-US" altLang="ko-KR" dirty="0"/>
              <a:t>$ git config --unset </a:t>
            </a:r>
            <a:r>
              <a:rPr lang="en-US" altLang="ko-KR" dirty="0" err="1"/>
              <a:t>user.email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개별을 </a:t>
            </a:r>
            <a:r>
              <a:rPr lang="ko-KR" altLang="en-US" dirty="0" err="1"/>
              <a:t>삭제하더라고</a:t>
            </a:r>
            <a:r>
              <a:rPr lang="ko-KR" altLang="en-US" dirty="0"/>
              <a:t> 전역에 설정한 것이 있다면 전역 설정 값으로 보임</a:t>
            </a:r>
          </a:p>
        </p:txBody>
      </p:sp>
    </p:spTree>
    <p:extLst>
      <p:ext uri="{BB962C8B-B14F-4D97-AF65-F5344CB8AC3E}">
        <p14:creationId xmlns:p14="http://schemas.microsoft.com/office/powerpoint/2010/main" val="1237862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1A2B0-47E8-4788-89E8-DEB48FA58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1BE07-70F7-404A-A1C3-89F0A415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B1E4AB-5AB1-4254-9C18-DD79B16F9031}"/>
              </a:ext>
            </a:extLst>
          </p:cNvPr>
          <p:cNvSpPr/>
          <p:nvPr/>
        </p:nvSpPr>
        <p:spPr>
          <a:xfrm>
            <a:off x="1435299" y="972319"/>
            <a:ext cx="80648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--unset user.name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--unset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user.email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cat .git/config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[core]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repositoryformatversion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filemode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false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bare = false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logallrefupdates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true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symlinks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false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ignorecase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true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F4716-30BE-4FBC-BFB7-3DC2666C02AE}"/>
              </a:ext>
            </a:extLst>
          </p:cNvPr>
          <p:cNvSpPr/>
          <p:nvPr/>
        </p:nvSpPr>
        <p:spPr>
          <a:xfrm>
            <a:off x="1406476" y="5399137"/>
            <a:ext cx="667146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user.name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edu4py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4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user.email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edu4py@outlook.kr</a:t>
            </a:r>
          </a:p>
        </p:txBody>
      </p:sp>
    </p:spTree>
    <p:extLst>
      <p:ext uri="{BB962C8B-B14F-4D97-AF65-F5344CB8AC3E}">
        <p14:creationId xmlns:p14="http://schemas.microsoft.com/office/powerpoint/2010/main" val="4157567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E393-DED9-4E12-BB44-40861347C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주요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5075D-2C20-4B14-B0FD-780644D62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D7DC31-8CCA-4561-9CE6-DAFC37B6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41" y="1107903"/>
            <a:ext cx="2828925" cy="6334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403CD8-623A-4558-89C8-12B8A84B8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310" y="848344"/>
            <a:ext cx="2930780" cy="67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32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528E8-C886-4FAA-AEE8-A1C02AB93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탐색기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5BD49-EFAF-4B0C-8AA4-C32F5285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마스터 저장소</a:t>
            </a:r>
            <a:endParaRPr lang="en-US" altLang="ko-KR" dirty="0"/>
          </a:p>
          <a:p>
            <a:pPr lvl="1"/>
            <a:r>
              <a:rPr lang="en-US" altLang="ko-KR" dirty="0"/>
              <a:t>Initialized empty Git repository in [</a:t>
            </a:r>
            <a:r>
              <a:rPr lang="ko-KR" altLang="en-US" dirty="0"/>
              <a:t>경로</a:t>
            </a:r>
            <a:r>
              <a:rPr lang="en-US" altLang="ko-KR" dirty="0"/>
              <a:t>] </a:t>
            </a:r>
            <a:r>
              <a:rPr lang="ko-KR" altLang="en-US" dirty="0"/>
              <a:t>이렇게 한 줄이 찍히고 </a:t>
            </a:r>
            <a:r>
              <a:rPr lang="en-US" altLang="ko-KR" dirty="0"/>
              <a:t>.git</a:t>
            </a:r>
            <a:r>
              <a:rPr lang="ko-KR" altLang="en-US" dirty="0"/>
              <a:t>이라는 숨겨진 폴더가 생성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B7BE15-4205-4920-B657-4140AEE9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00" y="2124447"/>
            <a:ext cx="7491530" cy="45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80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04B4B-E751-48D7-8D21-3E17EF14D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B4348-FE67-42FB-B7AF-5F380288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3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0248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04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5617" y="2613238"/>
            <a:ext cx="2095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깃 기본 명령어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51762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5816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A4FAA-5639-4DD1-9398-63406AF4E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 상태 보기</a:t>
            </a:r>
            <a:r>
              <a:rPr lang="en-US" altLang="ko-KR" dirty="0"/>
              <a:t>: get</a:t>
            </a:r>
            <a:r>
              <a:rPr lang="ko-KR" altLang="en-US" dirty="0"/>
              <a:t> </a:t>
            </a:r>
            <a:r>
              <a:rPr lang="en-US" altLang="ko-KR" dirty="0"/>
              <a:t>status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1F622-291E-44D9-AAE2-6ECE63BD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저장소 만든 후 초기</a:t>
            </a:r>
            <a:endParaRPr lang="en-US" altLang="ko-KR" dirty="0"/>
          </a:p>
          <a:p>
            <a:pPr lvl="1"/>
            <a:r>
              <a:rPr lang="en-US" altLang="ko-KR" dirty="0"/>
              <a:t>$ git status</a:t>
            </a:r>
          </a:p>
          <a:p>
            <a:pPr lvl="2"/>
            <a:r>
              <a:rPr lang="en-US" altLang="ko-KR" dirty="0"/>
              <a:t>On branch master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No commits yet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nothing to commit (create/copy files and use "git add" to track)</a:t>
            </a:r>
          </a:p>
          <a:p>
            <a:endParaRPr lang="en-US" altLang="ko-KR" dirty="0"/>
          </a:p>
          <a:p>
            <a:r>
              <a:rPr lang="ko-KR" altLang="en-US" dirty="0"/>
              <a:t>파일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git-cli.txt, git-study.txt </a:t>
            </a:r>
            <a:r>
              <a:rPr lang="ko-KR" altLang="en-US" dirty="0"/>
              <a:t>만든 후 </a:t>
            </a:r>
            <a:endParaRPr lang="en-US" altLang="ko-KR" dirty="0"/>
          </a:p>
          <a:p>
            <a:pPr lvl="1"/>
            <a:r>
              <a:rPr lang="en-US" altLang="ko-KR" dirty="0"/>
              <a:t>$ git status</a:t>
            </a:r>
          </a:p>
          <a:p>
            <a:pPr lvl="2"/>
            <a:r>
              <a:rPr lang="en-US" altLang="ko-KR" dirty="0"/>
              <a:t>On branch master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No commits yet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Untracked files:</a:t>
            </a:r>
          </a:p>
          <a:p>
            <a:pPr lvl="2"/>
            <a:r>
              <a:rPr lang="en-US" altLang="ko-KR" dirty="0"/>
              <a:t>  (use "git add &lt;file&gt;..." to include in what will be committed)</a:t>
            </a:r>
          </a:p>
          <a:p>
            <a:pPr lvl="2"/>
            <a:r>
              <a:rPr lang="en-US" altLang="ko-KR" dirty="0"/>
              <a:t>        git-cli.txt</a:t>
            </a:r>
          </a:p>
          <a:p>
            <a:pPr lvl="2"/>
            <a:r>
              <a:rPr lang="en-US" altLang="ko-KR" dirty="0"/>
              <a:t>        git-study.txt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nothing added to commit but untracked files present (use "git add" to track)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4562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73735-F56A-4B0A-98E7-F2BBDF20A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저장소 생성 초기와 파일 생성 후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8A76E-026F-4B99-A53D-433776F28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9047D9-D42E-41EC-9E56-1BC20E7F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68" y="1548383"/>
            <a:ext cx="8267289" cy="42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30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CA968-D412-4935-BE86-E7806C881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관리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BEFC4-F0E5-4EC1-BEBB-69AB5617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Untracked vs tracked</a:t>
            </a:r>
          </a:p>
          <a:p>
            <a:pPr lvl="1"/>
            <a:r>
              <a:rPr lang="ko-KR" altLang="en-US" dirty="0"/>
              <a:t>깃의 관리</a:t>
            </a:r>
            <a:r>
              <a:rPr lang="en-US" altLang="ko-KR" dirty="0"/>
              <a:t> </a:t>
            </a:r>
            <a:r>
              <a:rPr lang="ko-KR" altLang="en-US" dirty="0"/>
              <a:t>대상 인지 아닌지</a:t>
            </a:r>
            <a:endParaRPr lang="en-US" altLang="ko-KR" dirty="0"/>
          </a:p>
          <a:p>
            <a:pPr lvl="2"/>
            <a:r>
              <a:rPr lang="ko-KR" altLang="en-US" dirty="0"/>
              <a:t>형상</a:t>
            </a:r>
            <a:r>
              <a:rPr lang="en-US" altLang="ko-KR" dirty="0"/>
              <a:t>(</a:t>
            </a:r>
            <a:r>
              <a:rPr lang="ko-KR" altLang="en-US" dirty="0"/>
              <a:t>버전</a:t>
            </a:r>
            <a:r>
              <a:rPr lang="en-US" altLang="ko-KR" dirty="0"/>
              <a:t>) </a:t>
            </a:r>
            <a:r>
              <a:rPr lang="ko-KR" altLang="en-US" dirty="0"/>
              <a:t>관리의 대상인지 아닌지</a:t>
            </a:r>
            <a:endParaRPr lang="en-US" altLang="ko-KR" dirty="0"/>
          </a:p>
          <a:p>
            <a:pPr lvl="1"/>
            <a:r>
              <a:rPr lang="en-US" altLang="ko-KR" dirty="0"/>
              <a:t>Untracked </a:t>
            </a:r>
          </a:p>
          <a:p>
            <a:pPr lvl="2"/>
            <a:r>
              <a:rPr lang="ko-KR" altLang="en-US" dirty="0"/>
              <a:t>생성만 해 놓은 파일</a:t>
            </a:r>
            <a:endParaRPr lang="en-US" altLang="ko-KR" dirty="0"/>
          </a:p>
          <a:p>
            <a:pPr lvl="2"/>
            <a:r>
              <a:rPr lang="en-US" altLang="ko-KR" dirty="0"/>
              <a:t>Tracked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3"/>
            <a:r>
              <a:rPr lang="en-US" altLang="ko-KR" dirty="0"/>
              <a:t>Git add [file]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Picture 2" descr="https://media.vlpt.us/images/ppnrn/post/36b5657b-e64f-4544-96b4-a337513dc366/image.png">
            <a:extLst>
              <a:ext uri="{FF2B5EF4-FFF2-40B4-BE49-F238E27FC236}">
                <a16:creationId xmlns:a16="http://schemas.microsoft.com/office/drawing/2014/main" id="{2BAE708C-C033-42CF-9AD7-C17B2C0FC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388" y="3492599"/>
            <a:ext cx="5794995" cy="327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84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649C-11F6-4E58-9A9B-2507B591A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파일의</a:t>
            </a:r>
            <a:r>
              <a:rPr lang="en-US" altLang="ko-KR" dirty="0"/>
              <a:t> </a:t>
            </a:r>
            <a:r>
              <a:rPr lang="ko-KR" altLang="en-US" dirty="0"/>
              <a:t>생애 주기</a:t>
            </a:r>
            <a:r>
              <a:rPr lang="en-US" altLang="ko-KR" dirty="0"/>
              <a:t>(</a:t>
            </a:r>
            <a:r>
              <a:rPr lang="ko-KR" altLang="en-US" dirty="0"/>
              <a:t>라이프사이클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DDA4C-F108-4C3E-83C1-DCA4A4BF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Tracked(</a:t>
            </a:r>
            <a:r>
              <a:rPr lang="ko-KR" altLang="en-US" dirty="0"/>
              <a:t>관리 반복대상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Untracked(</a:t>
            </a:r>
            <a:r>
              <a:rPr lang="ko-KR" altLang="en-US" dirty="0"/>
              <a:t>관리대상이 아님</a:t>
            </a:r>
            <a:r>
              <a:rPr lang="en-US" altLang="ko-KR" dirty="0"/>
              <a:t>)</a:t>
            </a:r>
            <a:r>
              <a:rPr lang="ko-KR" altLang="en-US" dirty="0"/>
              <a:t>로 나뉨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워킹 디렉토리의 모든 파일 </a:t>
            </a:r>
            <a:endParaRPr lang="en-US" altLang="ko-KR" dirty="0"/>
          </a:p>
          <a:p>
            <a:pPr lvl="1"/>
            <a:r>
              <a:rPr lang="en-US" altLang="ko-KR" dirty="0"/>
              <a:t>Tracked </a:t>
            </a:r>
            <a:r>
              <a:rPr lang="ko-KR" altLang="en-US" dirty="0"/>
              <a:t>파일</a:t>
            </a:r>
            <a:r>
              <a:rPr lang="en-US" altLang="ko-KR" dirty="0"/>
              <a:t>(Git</a:t>
            </a:r>
            <a:r>
              <a:rPr lang="ko-KR" altLang="en-US" dirty="0"/>
              <a:t>이 알고 있는 파일</a:t>
            </a:r>
            <a:r>
              <a:rPr lang="en-US" altLang="ko-KR" dirty="0"/>
              <a:t>)</a:t>
            </a:r>
            <a:r>
              <a:rPr lang="ko-KR" altLang="en-US" dirty="0"/>
              <a:t>은 다음 중 하나</a:t>
            </a:r>
            <a:endParaRPr lang="en-US" altLang="ko-KR" dirty="0"/>
          </a:p>
          <a:p>
            <a:pPr lvl="2"/>
            <a:r>
              <a:rPr lang="en-US" altLang="ko-KR" dirty="0"/>
              <a:t>Unmodified(</a:t>
            </a:r>
            <a:r>
              <a:rPr lang="ko-KR" altLang="en-US" dirty="0"/>
              <a:t>수정하지 않음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Modified(</a:t>
            </a:r>
            <a:r>
              <a:rPr lang="ko-KR" altLang="en-US" dirty="0"/>
              <a:t>수정함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Staged(</a:t>
            </a:r>
            <a:r>
              <a:rPr lang="ko-KR" altLang="en-US" dirty="0" err="1"/>
              <a:t>커밋으로</a:t>
            </a:r>
            <a:r>
              <a:rPr lang="ko-KR" altLang="en-US" dirty="0"/>
              <a:t> 저장소에 기록할</a:t>
            </a:r>
            <a:r>
              <a:rPr lang="en-US" altLang="ko-KR" dirty="0"/>
              <a:t>) </a:t>
            </a:r>
            <a:r>
              <a:rPr lang="ko-KR" altLang="en-US" dirty="0"/>
              <a:t>상태 중 하나</a:t>
            </a:r>
            <a:endParaRPr lang="en-US" altLang="ko-KR" dirty="0"/>
          </a:p>
          <a:p>
            <a:pPr lvl="1"/>
            <a:r>
              <a:rPr lang="ko-KR" altLang="en-US" dirty="0"/>
              <a:t>나머지 파일은 모두 </a:t>
            </a:r>
            <a:r>
              <a:rPr lang="en-US" altLang="ko-KR" dirty="0"/>
              <a:t>Untracked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2"/>
            <a:r>
              <a:rPr lang="ko-KR" altLang="en-US" dirty="0"/>
              <a:t>워킹 디렉토리에 있는 파일 중 스냅샷</a:t>
            </a:r>
            <a:r>
              <a:rPr lang="en-US" altLang="ko-KR" dirty="0"/>
              <a:t>(</a:t>
            </a:r>
            <a:r>
              <a:rPr lang="ko-KR" altLang="en-US" dirty="0"/>
              <a:t>저장소</a:t>
            </a:r>
            <a:r>
              <a:rPr lang="en-US" altLang="ko-KR" dirty="0"/>
              <a:t>)</a:t>
            </a:r>
            <a:r>
              <a:rPr lang="ko-KR" altLang="en-US" dirty="0"/>
              <a:t>에도 </a:t>
            </a:r>
            <a:r>
              <a:rPr lang="en-US" altLang="ko-KR" dirty="0"/>
              <a:t>Staging Area</a:t>
            </a:r>
            <a:r>
              <a:rPr lang="ko-KR" altLang="en-US" dirty="0"/>
              <a:t>에도 포함되지 않은 파일</a:t>
            </a:r>
            <a:endParaRPr lang="en-US" altLang="ko-KR" dirty="0"/>
          </a:p>
          <a:p>
            <a:pPr lvl="2"/>
            <a:r>
              <a:rPr lang="ko-KR" altLang="en-US" dirty="0"/>
              <a:t>처음 저장소를 생성하면 모든 파일은 </a:t>
            </a:r>
            <a:r>
              <a:rPr lang="en-US" altLang="ko-KR" dirty="0"/>
              <a:t>untracked</a:t>
            </a:r>
          </a:p>
          <a:p>
            <a:pPr lvl="2"/>
            <a:r>
              <a:rPr lang="ko-KR" altLang="en-US" dirty="0"/>
              <a:t>처음 저장소를 </a:t>
            </a:r>
            <a:r>
              <a:rPr lang="en-US" altLang="ko-KR" dirty="0"/>
              <a:t>Clone </a:t>
            </a:r>
            <a:r>
              <a:rPr lang="ko-KR" altLang="en-US" dirty="0"/>
              <a:t>하면 모든 파일은 </a:t>
            </a:r>
            <a:r>
              <a:rPr lang="en-US" altLang="ko-KR" dirty="0"/>
              <a:t>Tracked</a:t>
            </a:r>
            <a:r>
              <a:rPr lang="ko-KR" altLang="en-US" dirty="0"/>
              <a:t>이면서 </a:t>
            </a:r>
            <a:r>
              <a:rPr lang="en-US" altLang="ko-KR" dirty="0"/>
              <a:t>Unmodified </a:t>
            </a:r>
            <a:r>
              <a:rPr lang="ko-KR" altLang="en-US" dirty="0"/>
              <a:t>상태</a:t>
            </a:r>
            <a:endParaRPr lang="en-US" altLang="ko-KR" dirty="0"/>
          </a:p>
          <a:p>
            <a:r>
              <a:rPr lang="ko-KR" altLang="en-US" dirty="0"/>
              <a:t>이미</a:t>
            </a:r>
            <a:r>
              <a:rPr lang="en-US" altLang="ko-KR" dirty="0"/>
              <a:t> </a:t>
            </a:r>
            <a:r>
              <a:rPr lang="ko-KR" altLang="en-US" dirty="0"/>
              <a:t>마지막 </a:t>
            </a:r>
            <a:r>
              <a:rPr lang="ko-KR" altLang="en-US" dirty="0" err="1"/>
              <a:t>커밋을</a:t>
            </a:r>
            <a:r>
              <a:rPr lang="ko-KR" altLang="en-US" dirty="0"/>
              <a:t> 한 이후</a:t>
            </a:r>
            <a:endParaRPr lang="en-US" altLang="ko-KR" dirty="0"/>
          </a:p>
          <a:p>
            <a:pPr lvl="1"/>
            <a:r>
              <a:rPr lang="ko-KR" altLang="en-US" dirty="0"/>
              <a:t>아직 아무것도 수정하지 않은 상태에서 어떤 파일을 수정하면</a:t>
            </a:r>
            <a:endParaRPr lang="en-US" altLang="ko-KR" dirty="0"/>
          </a:p>
          <a:p>
            <a:pPr lvl="2"/>
            <a:r>
              <a:rPr lang="en-US" altLang="ko-KR" dirty="0"/>
              <a:t>Git</a:t>
            </a:r>
            <a:r>
              <a:rPr lang="ko-KR" altLang="en-US" dirty="0"/>
              <a:t>은 그 파일을 </a:t>
            </a:r>
            <a:r>
              <a:rPr lang="en-US" altLang="ko-KR" dirty="0"/>
              <a:t>Modified </a:t>
            </a:r>
            <a:r>
              <a:rPr lang="ko-KR" altLang="en-US" dirty="0"/>
              <a:t>상태로 인식</a:t>
            </a:r>
            <a:endParaRPr lang="en-US" altLang="ko-KR" dirty="0"/>
          </a:p>
          <a:p>
            <a:pPr lvl="1"/>
            <a:r>
              <a:rPr lang="ko-KR" altLang="en-US" dirty="0"/>
              <a:t>실제로 </a:t>
            </a:r>
            <a:r>
              <a:rPr lang="ko-KR" altLang="en-US" dirty="0" err="1"/>
              <a:t>커밋을</a:t>
            </a:r>
            <a:r>
              <a:rPr lang="ko-KR" altLang="en-US" dirty="0"/>
              <a:t> 하기 위해서는</a:t>
            </a:r>
            <a:endParaRPr lang="en-US" altLang="ko-KR" dirty="0"/>
          </a:p>
          <a:p>
            <a:pPr lvl="2"/>
            <a:r>
              <a:rPr lang="ko-KR" altLang="en-US" dirty="0"/>
              <a:t>이 수정한 파일을 </a:t>
            </a:r>
            <a:r>
              <a:rPr lang="en-US" altLang="ko-KR" dirty="0"/>
              <a:t>Staged </a:t>
            </a:r>
            <a:r>
              <a:rPr lang="ko-KR" altLang="en-US" dirty="0"/>
              <a:t>상태로 만들고</a:t>
            </a:r>
            <a:endParaRPr lang="en-US" altLang="ko-KR" dirty="0"/>
          </a:p>
          <a:p>
            <a:pPr lvl="3"/>
            <a:r>
              <a:rPr lang="en-US" altLang="ko-KR" dirty="0"/>
              <a:t>$ git add [file]</a:t>
            </a:r>
          </a:p>
          <a:p>
            <a:pPr lvl="2"/>
            <a:r>
              <a:rPr lang="en-US" altLang="ko-KR" dirty="0"/>
              <a:t>Staged </a:t>
            </a:r>
            <a:r>
              <a:rPr lang="ko-KR" altLang="en-US" dirty="0"/>
              <a:t>상태의 파일을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lvl="3"/>
            <a:r>
              <a:rPr lang="en-US" altLang="ko-KR" dirty="0"/>
              <a:t>$ git commit –m “message”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138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29D7D-E35E-4635-97C7-5AF026761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C2EBD-65F6-466C-9285-A6545162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저장소 만든 후 초기</a:t>
            </a:r>
            <a:endParaRPr lang="en-US" altLang="ko-KR" dirty="0"/>
          </a:p>
          <a:p>
            <a:r>
              <a:rPr lang="ko-KR" altLang="en-US" dirty="0"/>
              <a:t>파일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git-cli.txt, git-study.txt </a:t>
            </a:r>
            <a:r>
              <a:rPr lang="ko-KR" altLang="en-US" dirty="0"/>
              <a:t>만든 후</a:t>
            </a:r>
            <a:endParaRPr lang="en-US" altLang="ko-KR" dirty="0"/>
          </a:p>
          <a:p>
            <a:r>
              <a:rPr lang="en-US" altLang="ko-KR" dirty="0"/>
              <a:t>Untracked</a:t>
            </a:r>
            <a:r>
              <a:rPr lang="ko-KR" altLang="en-US" dirty="0"/>
              <a:t>인 두 파일을 </a:t>
            </a:r>
            <a:r>
              <a:rPr lang="en-US" altLang="ko-KR" dirty="0"/>
              <a:t>staging</a:t>
            </a:r>
            <a:r>
              <a:rPr lang="ko-KR" altLang="en-US" dirty="0"/>
              <a:t> 영역으로 이동</a:t>
            </a:r>
            <a:endParaRPr lang="en-US" altLang="ko-KR" dirty="0"/>
          </a:p>
          <a:p>
            <a:pPr lvl="1"/>
            <a:r>
              <a:rPr lang="en-US" altLang="ko-KR" dirty="0"/>
              <a:t>$ git add . </a:t>
            </a:r>
          </a:p>
          <a:p>
            <a:r>
              <a:rPr lang="ko-KR" altLang="en-US" dirty="0"/>
              <a:t>상태 확인</a:t>
            </a:r>
            <a:endParaRPr lang="en-US" altLang="ko-KR" dirty="0"/>
          </a:p>
          <a:p>
            <a:pPr lvl="1"/>
            <a:r>
              <a:rPr lang="en-US" altLang="ko-KR" dirty="0"/>
              <a:t>$ git status</a:t>
            </a:r>
          </a:p>
          <a:p>
            <a:pPr lvl="1"/>
            <a:r>
              <a:rPr lang="en-US" altLang="ko-KR" dirty="0"/>
              <a:t>On branch master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 commits yet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Changes to be committed:</a:t>
            </a:r>
          </a:p>
          <a:p>
            <a:pPr lvl="1"/>
            <a:r>
              <a:rPr lang="en-US" altLang="ko-KR" dirty="0"/>
              <a:t>  (use "git rm --cached &lt;file&gt;..." to </a:t>
            </a:r>
            <a:r>
              <a:rPr lang="en-US" altLang="ko-KR" dirty="0" err="1"/>
              <a:t>unstage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       new file:   git-cli.txt</a:t>
            </a:r>
          </a:p>
          <a:p>
            <a:pPr lvl="1"/>
            <a:r>
              <a:rPr lang="en-US" altLang="ko-KR" dirty="0"/>
              <a:t>        new file:   git-study.txt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295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370F1-5453-4226-8F01-F635CC4A6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6E89E-9F74-4C7A-B47C-E6DF8A787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저장소에 버전을 저장 </a:t>
            </a:r>
            <a:r>
              <a:rPr lang="en-US" altLang="ko-KR" dirty="0"/>
              <a:t>commit</a:t>
            </a:r>
          </a:p>
          <a:p>
            <a:pPr lvl="1"/>
            <a:r>
              <a:rPr lang="en-US" altLang="ko-KR" dirty="0"/>
              <a:t>$ git commit -m "</a:t>
            </a:r>
            <a:r>
              <a:rPr lang="ko-KR" altLang="en-US" dirty="0"/>
              <a:t>처음 빈 파일로 저장</a:t>
            </a:r>
            <a:r>
              <a:rPr lang="en-US" altLang="ko-KR" dirty="0"/>
              <a:t>"</a:t>
            </a:r>
          </a:p>
          <a:p>
            <a:pPr lvl="2"/>
            <a:r>
              <a:rPr lang="en-US" altLang="ko-KR" dirty="0"/>
              <a:t>[master (root-commit) a49bf60] </a:t>
            </a:r>
            <a:r>
              <a:rPr lang="ko-KR" altLang="en-US" dirty="0"/>
              <a:t>처음 빈 파일로 저장</a:t>
            </a:r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2 files changed, 0 insertions(+), 0 deletions(-)</a:t>
            </a:r>
          </a:p>
          <a:p>
            <a:pPr lvl="2"/>
            <a:r>
              <a:rPr lang="en-US" altLang="ko-KR" dirty="0"/>
              <a:t> create mode 100644 git-cli.txt</a:t>
            </a:r>
          </a:p>
          <a:p>
            <a:pPr lvl="2"/>
            <a:r>
              <a:rPr lang="en-US" altLang="ko-KR" dirty="0"/>
              <a:t> create mode 100644 git-study.txt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PC@LAPTOP-QK7LS4IS MINGW64 /c/Git Self Tutorial/git-repo01 (master)</a:t>
            </a:r>
          </a:p>
          <a:p>
            <a:r>
              <a:rPr lang="ko-KR" altLang="en-US" dirty="0"/>
              <a:t>다시 상태 확인</a:t>
            </a:r>
            <a:endParaRPr lang="en-US" altLang="ko-KR" dirty="0"/>
          </a:p>
          <a:p>
            <a:pPr lvl="1"/>
            <a:r>
              <a:rPr lang="en-US" altLang="ko-KR" dirty="0"/>
              <a:t>$ git status</a:t>
            </a:r>
          </a:p>
          <a:p>
            <a:pPr lvl="2"/>
            <a:r>
              <a:rPr lang="en-US" altLang="ko-KR" dirty="0"/>
              <a:t>On branch master</a:t>
            </a:r>
          </a:p>
          <a:p>
            <a:pPr lvl="2"/>
            <a:r>
              <a:rPr lang="en-US" altLang="ko-KR" dirty="0"/>
              <a:t>Nothing to commit, working tree clean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PC@LAPTOP-QK7LS4IS MINGW64 /c/Git Self Tutorial/git-repo01 (master)</a:t>
            </a:r>
          </a:p>
          <a:p>
            <a:r>
              <a:rPr lang="ko-KR" altLang="en-US" dirty="0" err="1"/>
              <a:t>커밋</a:t>
            </a:r>
            <a:r>
              <a:rPr lang="ko-KR" altLang="en-US" dirty="0"/>
              <a:t> 기록 정보 보기</a:t>
            </a:r>
            <a:endParaRPr lang="en-US" altLang="ko-KR" dirty="0"/>
          </a:p>
          <a:p>
            <a:pPr lvl="1"/>
            <a:r>
              <a:rPr lang="en-US" altLang="ko-KR" dirty="0"/>
              <a:t>$ git log</a:t>
            </a:r>
          </a:p>
          <a:p>
            <a:pPr lvl="2"/>
            <a:r>
              <a:rPr lang="en-US" altLang="ko-KR" dirty="0"/>
              <a:t>commit a49bf6099f159f2ade082a3c0aac82739856a8ac (HEAD -&gt; master)</a:t>
            </a:r>
          </a:p>
          <a:p>
            <a:pPr lvl="2"/>
            <a:r>
              <a:rPr lang="en-US" altLang="ko-KR" dirty="0"/>
              <a:t>Author: ai7dnn &lt;ai7dnn@gmail.com&gt;</a:t>
            </a:r>
          </a:p>
          <a:p>
            <a:pPr lvl="2"/>
            <a:r>
              <a:rPr lang="en-US" altLang="ko-KR" dirty="0"/>
              <a:t>Date:   Sat Sep 18 18:10:32 2021 +0900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    </a:t>
            </a:r>
            <a:r>
              <a:rPr lang="ko-KR" altLang="en-US" dirty="0"/>
              <a:t>처음 빈 파일로 저장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108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94024-C67E-4C24-AD83-6526EAE31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4B67B-E963-4AFE-9781-4D713FEF5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DE36EC-0C8C-4C90-A5B6-DE5D641E9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82" y="1096434"/>
            <a:ext cx="8163035" cy="533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77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86C0E-5276-4A1E-8423-F55A79F50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파일의</a:t>
            </a:r>
            <a:r>
              <a:rPr lang="en-US" altLang="ko-KR" dirty="0"/>
              <a:t> </a:t>
            </a:r>
            <a:r>
              <a:rPr lang="ko-KR" altLang="en-US" dirty="0"/>
              <a:t>생애 반복</a:t>
            </a:r>
            <a:r>
              <a:rPr lang="en-US" altLang="ko-KR" dirty="0"/>
              <a:t>(</a:t>
            </a:r>
            <a:r>
              <a:rPr lang="ko-KR" altLang="en-US" dirty="0"/>
              <a:t>라이프사이클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ECFB3-2C51-40B7-B18F-BB739C34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16557A-592B-4D3F-8525-F0C9E456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75" y="2266188"/>
            <a:ext cx="7666425" cy="32307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EB5C17-C466-4A17-9476-BF9C0896DB41}"/>
              </a:ext>
            </a:extLst>
          </p:cNvPr>
          <p:cNvSpPr/>
          <p:nvPr/>
        </p:nvSpPr>
        <p:spPr>
          <a:xfrm>
            <a:off x="3122853" y="1639459"/>
            <a:ext cx="1729409" cy="4661452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7D307A-C6A5-4023-92BD-5A567B3DA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497" y="5192926"/>
            <a:ext cx="1038700" cy="10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24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6FE74-ECCB-4C09-83BA-0D3EC1386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세 가지 </a:t>
            </a:r>
            <a:r>
              <a:rPr lang="en-US" altLang="ko-KR" dirty="0"/>
              <a:t>flow</a:t>
            </a:r>
            <a:r>
              <a:rPr lang="ko-KR" altLang="en-US" dirty="0"/>
              <a:t>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3FF49-59D6-403D-810D-09046434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1585C-AC1B-4BD3-AD4D-1D8BE3F3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36" y="1563524"/>
            <a:ext cx="7962900" cy="44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77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802C9-C465-45FB-97E1-BF47ABFE5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관리 대상 여부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387F8-5B8C-4991-B5A2-87F4A1EF8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191ED9-CBC5-45B8-A460-EAABF2CAE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4" y="1449778"/>
            <a:ext cx="8424862" cy="46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1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DD41B-DAE0-4D23-9A1E-2F8FD2F27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bash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A1513-2185-4206-A548-EB7E26DA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가지 실행 방법</a:t>
            </a:r>
            <a:endParaRPr lang="en-US" altLang="ko-KR" dirty="0"/>
          </a:p>
          <a:p>
            <a:pPr lvl="1"/>
            <a:r>
              <a:rPr lang="ko-KR" altLang="en-US" dirty="0"/>
              <a:t>메뉴 이용</a:t>
            </a:r>
            <a:endParaRPr lang="en-US" altLang="ko-KR" dirty="0"/>
          </a:p>
          <a:p>
            <a:pPr lvl="1"/>
            <a:r>
              <a:rPr lang="ko-KR" altLang="en-US" dirty="0"/>
              <a:t>원하는 폴더에서 팝업 메뉴 실행</a:t>
            </a:r>
            <a:endParaRPr lang="en-US" altLang="ko-KR" dirty="0"/>
          </a:p>
          <a:p>
            <a:pPr lvl="1"/>
            <a:r>
              <a:rPr lang="ko-KR" altLang="en-US" dirty="0"/>
              <a:t>탐색기에서 </a:t>
            </a:r>
            <a:r>
              <a:rPr lang="en-US" altLang="ko-KR" dirty="0"/>
              <a:t>git bash </a:t>
            </a:r>
            <a:r>
              <a:rPr lang="ko-KR" altLang="en-US" dirty="0"/>
              <a:t>명령어 입력</a:t>
            </a:r>
            <a:endParaRPr lang="en-US" altLang="ko-KR" dirty="0"/>
          </a:p>
          <a:p>
            <a:pPr lvl="1"/>
            <a:r>
              <a:rPr lang="ko-KR" altLang="en-US" dirty="0"/>
              <a:t>윈도 검색에서 </a:t>
            </a:r>
            <a:r>
              <a:rPr lang="en-US" altLang="ko-KR" dirty="0"/>
              <a:t>git bash </a:t>
            </a:r>
            <a:r>
              <a:rPr lang="ko-KR" altLang="en-US" dirty="0"/>
              <a:t>명령어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 절차</a:t>
            </a:r>
            <a:endParaRPr lang="en-US" altLang="ko-KR" dirty="0"/>
          </a:p>
          <a:p>
            <a:pPr lvl="1"/>
            <a:r>
              <a:rPr lang="ko-KR" altLang="en-US" dirty="0"/>
              <a:t>해당 폴더에서 마우스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git bash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'Bash(</a:t>
            </a:r>
            <a:r>
              <a:rPr lang="ko-KR" altLang="en-US" dirty="0"/>
              <a:t>배시</a:t>
            </a:r>
            <a:r>
              <a:rPr lang="en-US" altLang="ko-KR" dirty="0"/>
              <a:t>)'</a:t>
            </a:r>
          </a:p>
          <a:p>
            <a:pPr lvl="1"/>
            <a:r>
              <a:rPr lang="en-US" altLang="ko-KR" dirty="0"/>
              <a:t>'Bourne Again Shell'</a:t>
            </a:r>
          </a:p>
          <a:p>
            <a:pPr lvl="1"/>
            <a:r>
              <a:rPr lang="ko-KR" altLang="en-US" dirty="0"/>
              <a:t>스티브 본</a:t>
            </a:r>
            <a:r>
              <a:rPr lang="en-US" altLang="ko-KR" dirty="0"/>
              <a:t>(Steve Bourne)</a:t>
            </a:r>
            <a:r>
              <a:rPr lang="ko-KR" altLang="en-US" dirty="0"/>
              <a:t>이라는 사람이 개발한 최초의 유닉스 </a:t>
            </a:r>
            <a:r>
              <a:rPr lang="en-US" altLang="ko-KR" dirty="0"/>
              <a:t>'</a:t>
            </a:r>
            <a:r>
              <a:rPr lang="ko-KR" altLang="en-US" dirty="0"/>
              <a:t>쉘 프로그램</a:t>
            </a:r>
            <a:r>
              <a:rPr lang="en-US" altLang="ko-KR" dirty="0"/>
              <a:t>'</a:t>
            </a:r>
            <a:r>
              <a:rPr lang="ko-KR" altLang="en-US" dirty="0"/>
              <a:t>인 </a:t>
            </a:r>
            <a:r>
              <a:rPr lang="en-US" altLang="ko-KR" dirty="0" err="1"/>
              <a:t>sh</a:t>
            </a:r>
            <a:r>
              <a:rPr lang="ko-KR" altLang="en-US" dirty="0"/>
              <a:t>의 확장판이라는 의미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A9C73-19BA-42D2-80B2-B41D0E3FD942}"/>
              </a:ext>
            </a:extLst>
          </p:cNvPr>
          <p:cNvSpPr/>
          <p:nvPr/>
        </p:nvSpPr>
        <p:spPr>
          <a:xfrm>
            <a:off x="2178348" y="7136662"/>
            <a:ext cx="53467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https://parkjh7764.tistory.com/39 [</a:t>
            </a:r>
            <a:r>
              <a:rPr lang="en-US" altLang="ko-KR" sz="1400" dirty="0" err="1"/>
              <a:t>HwanE</a:t>
            </a:r>
            <a:r>
              <a:rPr lang="en-US" altLang="ko-KR" sz="1400" dirty="0"/>
              <a:t> Develop Blog]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4324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01727-ED31-49F9-9E2C-4E120A4F6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수정 여부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D1CC5-1896-4D8A-84D5-09B1857B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9008F8-98F6-4942-9794-7F2D039F2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36" y="1802349"/>
            <a:ext cx="8030574" cy="44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03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608D8-3792-48E3-A15C-C816BB7EE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생애 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87B6A-7C11-4A51-9973-FB6B1FFF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/자산/게시물/자식/IMG_19.png">
            <a:extLst>
              <a:ext uri="{FF2B5EF4-FFF2-40B4-BE49-F238E27FC236}">
                <a16:creationId xmlns:a16="http://schemas.microsoft.com/office/drawing/2014/main" id="{FE6265D6-81F6-4278-9A9A-0D46BE137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20" y="1548383"/>
            <a:ext cx="8969566" cy="52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7F8610B-7B27-43CD-99C7-33C63CDC8CE4}"/>
              </a:ext>
            </a:extLst>
          </p:cNvPr>
          <p:cNvSpPr/>
          <p:nvPr/>
        </p:nvSpPr>
        <p:spPr>
          <a:xfrm>
            <a:off x="2178348" y="7056863"/>
            <a:ext cx="405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hlinkClick r:id="rId3"/>
              </a:rPr>
              <a:t>힘내 작동 방식</a:t>
            </a:r>
            <a:r>
              <a:rPr lang="en-US" altLang="ko-KR" sz="1800" dirty="0">
                <a:hlinkClick r:id="rId3"/>
              </a:rPr>
              <a:t>. | </a:t>
            </a:r>
            <a:r>
              <a:rPr lang="ko-KR" altLang="en-US" sz="1800" dirty="0">
                <a:hlinkClick r:id="rId3"/>
              </a:rPr>
              <a:t>매트 </a:t>
            </a:r>
            <a:r>
              <a:rPr lang="ko-KR" altLang="en-US" sz="1800" dirty="0" err="1">
                <a:hlinkClick r:id="rId3"/>
              </a:rPr>
              <a:t>팔머</a:t>
            </a:r>
            <a:r>
              <a:rPr lang="ko-KR" altLang="en-US" sz="1800" dirty="0">
                <a:hlinkClick r:id="rId3"/>
              </a:rPr>
              <a:t> </a:t>
            </a:r>
            <a:r>
              <a:rPr lang="en-US" altLang="ko-KR" sz="1800" dirty="0">
                <a:hlinkClick r:id="rId3"/>
              </a:rPr>
              <a:t>(ppal.me)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06169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AFA97-3C7F-486F-B81D-EA4E3F460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8160E-4264-4B50-8307-D98FD9AB7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/자산/게시물/자식/IMG_24.png">
            <a:extLst>
              <a:ext uri="{FF2B5EF4-FFF2-40B4-BE49-F238E27FC236}">
                <a16:creationId xmlns:a16="http://schemas.microsoft.com/office/drawing/2014/main" id="{2FAF926C-C753-430C-AFE5-BD2F5448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4" y="1279831"/>
            <a:ext cx="9595172" cy="516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74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D26E9-5897-44A0-B459-22985EEB8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명령 </a:t>
            </a:r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9D532-D7AE-40E0-BA31-AD40C2ABC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 파일을 </a:t>
            </a:r>
            <a:r>
              <a:rPr lang="en-US" altLang="ko-KR" dirty="0"/>
              <a:t>index</a:t>
            </a:r>
            <a:r>
              <a:rPr lang="ko-KR" altLang="en-US" dirty="0"/>
              <a:t>로  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6D8272-88B6-4AB3-B81D-A2A6A157A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52" y="1775923"/>
            <a:ext cx="8448675" cy="46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94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06F98-C2BC-4EC7-913B-6C6C7096D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명령어</a:t>
            </a:r>
            <a:r>
              <a:rPr lang="en-US" altLang="ko-KR" dirty="0"/>
              <a:t> add 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FC0DC-68A3-4EB3-B7EC-23D3DDA6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B13DA-4CE8-4A97-BEC2-11BF5A8F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71" y="1620391"/>
            <a:ext cx="8172450" cy="455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73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44FF3-DD54-4C0C-8B71-A115BD8BB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23167-FF55-49D0-84F0-A928CD8B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관리를 위한 </a:t>
            </a:r>
            <a:r>
              <a:rPr lang="en-US" altLang="ko-KR" dirty="0"/>
              <a:t>git </a:t>
            </a:r>
            <a:r>
              <a:rPr lang="ko-KR" altLang="en-US" dirty="0"/>
              <a:t>디렉토리에</a:t>
            </a:r>
            <a:r>
              <a:rPr lang="en-US" altLang="ko-KR" dirty="0"/>
              <a:t> </a:t>
            </a:r>
            <a:r>
              <a:rPr lang="ko-KR" altLang="en-US" dirty="0"/>
              <a:t>반영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0ADEA1-1DAF-4170-8359-3474029A7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52" y="1890299"/>
            <a:ext cx="7648296" cy="42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40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92907-23BB-432F-8F72-785D797AD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F3BDD-4201-42FE-AA7B-16D82DFA1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확인</a:t>
            </a:r>
          </a:p>
          <a:p>
            <a:pPr lvl="1"/>
            <a:r>
              <a:rPr lang="en-US" altLang="ko-KR" dirty="0"/>
              <a:t>Author </a:t>
            </a:r>
            <a:r>
              <a:rPr lang="ko-KR" altLang="en-US" dirty="0"/>
              <a:t>영역의 이름과 이메일 주소</a:t>
            </a:r>
            <a:endParaRPr lang="en-US" altLang="ko-KR" dirty="0"/>
          </a:p>
          <a:p>
            <a:pPr lvl="1"/>
            <a:r>
              <a:rPr lang="en-US" altLang="ko-KR" dirty="0"/>
              <a:t>git config </a:t>
            </a:r>
            <a:r>
              <a:rPr lang="ko-KR" altLang="en-US" dirty="0"/>
              <a:t>명령을 통해 세팅했던 </a:t>
            </a:r>
            <a:r>
              <a:rPr lang="en-US" altLang="ko-KR" dirty="0"/>
              <a:t>user.name / </a:t>
            </a:r>
            <a:r>
              <a:rPr lang="en-US" altLang="ko-KR" dirty="0" err="1"/>
              <a:t>user.email</a:t>
            </a:r>
            <a:r>
              <a:rPr lang="en-US" altLang="ko-KR" dirty="0"/>
              <a:t> </a:t>
            </a:r>
            <a:r>
              <a:rPr lang="ko-KR" altLang="en-US" dirty="0"/>
              <a:t>값이 표기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004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77A8A-5CB2-441D-B00A-7686B7A31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README </a:t>
            </a:r>
            <a:r>
              <a:rPr lang="ko-KR" altLang="en-US" dirty="0"/>
              <a:t>파일을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648FA-4A7A-4A09-9827-3A93D52B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README </a:t>
            </a:r>
            <a:r>
              <a:rPr lang="ko-KR" altLang="en-US" dirty="0"/>
              <a:t>파일 생성</a:t>
            </a:r>
            <a:r>
              <a:rPr lang="en-US" altLang="ko-KR" dirty="0"/>
              <a:t> </a:t>
            </a:r>
            <a:r>
              <a:rPr lang="ko-KR" altLang="en-US" dirty="0"/>
              <a:t>후 상태 확인 </a:t>
            </a:r>
            <a:endParaRPr lang="en-US" altLang="ko-KR" dirty="0"/>
          </a:p>
          <a:p>
            <a:pPr lvl="1"/>
            <a:r>
              <a:rPr lang="en-US" altLang="ko-KR" dirty="0"/>
              <a:t>$ echo 'My Project' &gt; README</a:t>
            </a:r>
          </a:p>
          <a:p>
            <a:pPr lvl="1"/>
            <a:r>
              <a:rPr lang="en-US" altLang="ko-KR" dirty="0"/>
              <a:t>$ git status</a:t>
            </a:r>
          </a:p>
          <a:p>
            <a:pPr lvl="2"/>
            <a:r>
              <a:rPr lang="en-US" altLang="ko-KR" dirty="0"/>
              <a:t>On branch master</a:t>
            </a:r>
          </a:p>
          <a:p>
            <a:pPr lvl="2"/>
            <a:r>
              <a:rPr lang="en-US" altLang="ko-KR" dirty="0"/>
              <a:t>Your branch is up-to-date with 'origin/master'.</a:t>
            </a:r>
          </a:p>
          <a:p>
            <a:pPr lvl="2"/>
            <a:r>
              <a:rPr lang="en-US" altLang="ko-KR" dirty="0"/>
              <a:t>Untracked files:</a:t>
            </a:r>
          </a:p>
          <a:p>
            <a:pPr lvl="2"/>
            <a:r>
              <a:rPr lang="en-US" altLang="ko-KR" dirty="0"/>
              <a:t>  (use "git add &lt;file&gt;..." to include in what will be committed)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    README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nothing added to commit but untracked files present (use "git add" to track)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은 </a:t>
            </a:r>
            <a:r>
              <a:rPr lang="en-US" altLang="ko-KR" dirty="0"/>
              <a:t>Untracked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아직 스냅샷</a:t>
            </a:r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en-US" altLang="ko-KR" dirty="0"/>
              <a:t>)</a:t>
            </a:r>
            <a:r>
              <a:rPr lang="ko-KR" altLang="en-US" dirty="0"/>
              <a:t>에 넣어지지 않은 파일</a:t>
            </a:r>
            <a:endParaRPr lang="en-US" altLang="ko-KR" dirty="0"/>
          </a:p>
          <a:p>
            <a:pPr lvl="1"/>
            <a:r>
              <a:rPr lang="ko-KR" altLang="en-US" dirty="0"/>
              <a:t>파일이 </a:t>
            </a:r>
            <a:r>
              <a:rPr lang="en-US" altLang="ko-KR" dirty="0"/>
              <a:t>Tracked </a:t>
            </a:r>
            <a:r>
              <a:rPr lang="ko-KR" altLang="en-US" dirty="0"/>
              <a:t>상태가 되기 전까지는 파일 </a:t>
            </a:r>
            <a:r>
              <a:rPr lang="ko-KR" altLang="en-US" dirty="0" err="1"/>
              <a:t>커밋</a:t>
            </a:r>
            <a:r>
              <a:rPr lang="ko-KR" altLang="en-US" dirty="0"/>
              <a:t> 불가능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723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E561C-4D49-41BC-A7BC-58B3B6E96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README </a:t>
            </a:r>
            <a:r>
              <a:rPr lang="ko-KR" altLang="en-US" dirty="0"/>
              <a:t>파일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78F68-6D59-4491-8998-75AD3287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README </a:t>
            </a:r>
            <a:r>
              <a:rPr lang="ko-KR" altLang="en-US" dirty="0"/>
              <a:t>파일을 추가해서 직접 </a:t>
            </a:r>
            <a:r>
              <a:rPr lang="en-US" altLang="ko-KR" dirty="0"/>
              <a:t>Tracked </a:t>
            </a:r>
            <a:r>
              <a:rPr lang="ko-KR" altLang="en-US" dirty="0"/>
              <a:t>상태</a:t>
            </a:r>
            <a:endParaRPr lang="en-US" altLang="ko-KR" dirty="0"/>
          </a:p>
          <a:p>
            <a:pPr lvl="1"/>
            <a:r>
              <a:rPr lang="en-US" altLang="ko-KR" dirty="0"/>
              <a:t>$ git add README</a:t>
            </a:r>
          </a:p>
          <a:p>
            <a:pPr lvl="1"/>
            <a:r>
              <a:rPr lang="en-US" altLang="ko-KR" dirty="0"/>
              <a:t>$ git status</a:t>
            </a:r>
          </a:p>
          <a:p>
            <a:pPr lvl="2"/>
            <a:r>
              <a:rPr lang="en-US" altLang="ko-KR" dirty="0"/>
              <a:t>On branch master</a:t>
            </a:r>
          </a:p>
          <a:p>
            <a:pPr lvl="2"/>
            <a:r>
              <a:rPr lang="en-US" altLang="ko-KR" dirty="0"/>
              <a:t>Your branch is up-to-date with 'origin/master'.</a:t>
            </a:r>
          </a:p>
          <a:p>
            <a:pPr lvl="2"/>
            <a:r>
              <a:rPr lang="en-US" altLang="ko-KR" dirty="0"/>
              <a:t>Changes to be committed:</a:t>
            </a:r>
          </a:p>
          <a:p>
            <a:pPr lvl="2"/>
            <a:r>
              <a:rPr lang="en-US" altLang="ko-KR" dirty="0"/>
              <a:t>  (use "git reset HEAD &lt;file&gt;..." to </a:t>
            </a:r>
            <a:r>
              <a:rPr lang="en-US" altLang="ko-KR" dirty="0" err="1"/>
              <a:t>unstage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    new file:   README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Tracked </a:t>
            </a:r>
            <a:r>
              <a:rPr lang="ko-KR" altLang="en-US" dirty="0"/>
              <a:t>상태이면서 </a:t>
            </a:r>
            <a:r>
              <a:rPr lang="ko-KR" altLang="en-US" dirty="0" err="1"/>
              <a:t>커밋에</a:t>
            </a:r>
            <a:r>
              <a:rPr lang="ko-KR" altLang="en-US" dirty="0"/>
              <a:t> 추가될 </a:t>
            </a:r>
            <a:r>
              <a:rPr lang="en-US" altLang="ko-KR" dirty="0"/>
              <a:t>Staged </a:t>
            </a:r>
            <a:r>
              <a:rPr lang="ko-KR" altLang="en-US" dirty="0"/>
              <a:t>상태라는 것을 확인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`Changes to be committed'</a:t>
            </a:r>
          </a:p>
          <a:p>
            <a:pPr lvl="2"/>
            <a:r>
              <a:rPr lang="en-US" altLang="ko-KR" dirty="0"/>
              <a:t>Staged </a:t>
            </a:r>
            <a:r>
              <a:rPr lang="ko-KR" altLang="en-US" dirty="0"/>
              <a:t>상태라는 것을 의미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626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93E2A-03D0-477E-B2BE-24DD874F7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Modified </a:t>
            </a:r>
            <a:r>
              <a:rPr lang="ko-KR" altLang="en-US" dirty="0"/>
              <a:t>상태의 파일을 </a:t>
            </a:r>
            <a:r>
              <a:rPr lang="en-US" altLang="ko-KR" dirty="0"/>
              <a:t>Stage </a:t>
            </a:r>
            <a:r>
              <a:rPr lang="ko-KR" altLang="en-US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27A35-EEAD-4463-ADE2-6905F345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en-US" altLang="ko-KR" dirty="0"/>
              <a:t>staged</a:t>
            </a:r>
            <a:r>
              <a:rPr lang="ko-KR" altLang="en-US" dirty="0"/>
              <a:t>에 있는 파일을 수정</a:t>
            </a:r>
            <a:endParaRPr lang="en-US" altLang="ko-KR" dirty="0"/>
          </a:p>
          <a:p>
            <a:pPr lvl="1"/>
            <a:r>
              <a:rPr lang="en-US" altLang="ko-KR" dirty="0"/>
              <a:t>Git-study.txt</a:t>
            </a:r>
            <a:r>
              <a:rPr lang="ko-KR" altLang="en-US" dirty="0"/>
              <a:t> 파일을 수정</a:t>
            </a:r>
            <a:endParaRPr lang="en-US" altLang="ko-KR" dirty="0"/>
          </a:p>
          <a:p>
            <a:pPr lvl="1"/>
            <a:r>
              <a:rPr lang="en-US" altLang="ko-KR" dirty="0"/>
              <a:t>git status </a:t>
            </a:r>
            <a:r>
              <a:rPr lang="ko-KR" altLang="en-US" dirty="0"/>
              <a:t>명령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git add </a:t>
            </a:r>
            <a:r>
              <a:rPr lang="ko-KR" altLang="en-US" dirty="0"/>
              <a:t>명령을 실행</a:t>
            </a:r>
            <a:endParaRPr lang="en-US" altLang="ko-KR" dirty="0"/>
          </a:p>
          <a:p>
            <a:pPr lvl="2"/>
            <a:r>
              <a:rPr lang="ko-KR" altLang="en-US" dirty="0"/>
              <a:t>파일을 </a:t>
            </a:r>
            <a:r>
              <a:rPr lang="en-US" altLang="ko-KR" dirty="0"/>
              <a:t>Staged </a:t>
            </a:r>
            <a:r>
              <a:rPr lang="ko-KR" altLang="en-US" dirty="0"/>
              <a:t>상태로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다시 </a:t>
            </a:r>
            <a:r>
              <a:rPr lang="en-US" altLang="ko-KR" dirty="0"/>
              <a:t>staged</a:t>
            </a:r>
            <a:r>
              <a:rPr lang="ko-KR" altLang="en-US" dirty="0"/>
              <a:t>에 있는 파일을 수정</a:t>
            </a:r>
            <a:endParaRPr lang="en-US" altLang="ko-KR" dirty="0"/>
          </a:p>
          <a:p>
            <a:pPr lvl="1"/>
            <a:r>
              <a:rPr lang="ko-KR" altLang="en-US" dirty="0"/>
              <a:t>하나의 파일이 작업 디렉토리와 </a:t>
            </a:r>
            <a:r>
              <a:rPr lang="ko-KR" altLang="en-US" dirty="0" err="1"/>
              <a:t>스테이징에</a:t>
            </a:r>
            <a:br>
              <a:rPr lang="en-US" altLang="ko-KR" dirty="0"/>
            </a:br>
            <a:r>
              <a:rPr lang="ko-KR" altLang="en-US" dirty="0"/>
              <a:t>함께 있는 상태가 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 상태에서 </a:t>
            </a:r>
            <a:r>
              <a:rPr lang="ko-KR" altLang="en-US" dirty="0" err="1"/>
              <a:t>커밋을</a:t>
            </a:r>
            <a:r>
              <a:rPr lang="ko-KR" altLang="en-US" dirty="0"/>
              <a:t> 하면</a:t>
            </a:r>
            <a:endParaRPr lang="en-US" altLang="ko-KR" dirty="0"/>
          </a:p>
          <a:p>
            <a:pPr lvl="1"/>
            <a:r>
              <a:rPr lang="ko-KR" altLang="en-US" dirty="0" err="1"/>
              <a:t>스테이징에</a:t>
            </a:r>
            <a:r>
              <a:rPr lang="ko-KR" altLang="en-US" dirty="0"/>
              <a:t> 있는 파일의 내용을 버전 관리에 복사</a:t>
            </a:r>
            <a:endParaRPr lang="en-US" altLang="ko-KR" dirty="0"/>
          </a:p>
          <a:p>
            <a:pPr lvl="1"/>
            <a:r>
              <a:rPr lang="ko-KR" altLang="en-US" dirty="0"/>
              <a:t>작업 디렉토리에 있는 내용은 반영이 안됨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4B7D3-8E44-4969-B231-55D021D8DA20}"/>
              </a:ext>
            </a:extLst>
          </p:cNvPr>
          <p:cNvSpPr txBox="1"/>
          <p:nvPr/>
        </p:nvSpPr>
        <p:spPr>
          <a:xfrm>
            <a:off x="6282805" y="3837538"/>
            <a:ext cx="3384375" cy="203132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깃은 </a:t>
            </a:r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3 </a:t>
            </a:r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가지 </a:t>
            </a:r>
            <a:r>
              <a:rPr lang="ko-KR" altLang="en-US" sz="1400" b="1" dirty="0" err="1">
                <a:latin typeface="맑은 고딕" panose="020B0503020000020004" pitchFamily="50" charset="-127"/>
                <a:cs typeface="Tahoma" pitchFamily="34" charset="0"/>
              </a:rPr>
              <a:t>플로루</a:t>
            </a:r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 상태를 이동</a:t>
            </a:r>
          </a:p>
          <a:p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	</a:t>
            </a:r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- </a:t>
            </a:r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작업 디렉토리</a:t>
            </a:r>
          </a:p>
          <a:p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	</a:t>
            </a:r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- </a:t>
            </a:r>
            <a:r>
              <a:rPr lang="ko-KR" altLang="en-US" sz="1400" b="1" dirty="0" err="1">
                <a:latin typeface="맑은 고딕" panose="020B0503020000020004" pitchFamily="50" charset="-127"/>
                <a:cs typeface="Tahoma" pitchFamily="34" charset="0"/>
              </a:rPr>
              <a:t>스테이징</a:t>
            </a:r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 영역</a:t>
            </a:r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(index)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	- </a:t>
            </a:r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저장소</a:t>
            </a:r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깃 디렉토리</a:t>
            </a:r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)</a:t>
            </a:r>
          </a:p>
          <a:p>
            <a:endParaRPr lang="en-US" altLang="ko-KR" sz="1400" b="1" dirty="0">
              <a:latin typeface="맑은 고딕" panose="020B0503020000020004" pitchFamily="50" charset="-127"/>
              <a:cs typeface="Tahoma" pitchFamily="34" charset="0"/>
            </a:endParaRPr>
          </a:p>
          <a:p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깃 명령어</a:t>
            </a:r>
          </a:p>
          <a:p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	</a:t>
            </a:r>
            <a:r>
              <a:rPr lang="en-US" altLang="ko-KR" sz="1400" b="1" dirty="0" err="1">
                <a:latin typeface="맑은 고딕" panose="020B0503020000020004" pitchFamily="50" charset="-127"/>
                <a:cs typeface="Tahoma" pitchFamily="34" charset="0"/>
              </a:rPr>
              <a:t>git</a:t>
            </a:r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 add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	</a:t>
            </a:r>
            <a:r>
              <a:rPr lang="en-US" altLang="ko-KR" sz="1400" b="1" dirty="0" err="1">
                <a:latin typeface="맑은 고딕" panose="020B0503020000020004" pitchFamily="50" charset="-127"/>
                <a:cs typeface="Tahoma" pitchFamily="34" charset="0"/>
              </a:rPr>
              <a:t>git</a:t>
            </a:r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 status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	</a:t>
            </a:r>
            <a:r>
              <a:rPr lang="en-US" altLang="ko-KR" sz="1400" b="1" dirty="0" err="1">
                <a:latin typeface="맑은 고딕" panose="020B0503020000020004" pitchFamily="50" charset="-127"/>
                <a:cs typeface="Tahoma" pitchFamily="34" charset="0"/>
              </a:rPr>
              <a:t>git</a:t>
            </a:r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 commit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82315-ED3D-4117-9E7F-A239C8BFA12C}"/>
              </a:ext>
            </a:extLst>
          </p:cNvPr>
          <p:cNvSpPr txBox="1"/>
          <p:nvPr/>
        </p:nvSpPr>
        <p:spPr>
          <a:xfrm>
            <a:off x="6282804" y="1530975"/>
            <a:ext cx="3384376" cy="95410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깃은 </a:t>
            </a:r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3 </a:t>
            </a:r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가지 </a:t>
            </a:r>
            <a:r>
              <a:rPr lang="ko-KR" altLang="en-US" sz="1400" b="1" dirty="0" err="1">
                <a:latin typeface="맑은 고딕" panose="020B0503020000020004" pitchFamily="50" charset="-127"/>
                <a:cs typeface="Tahoma" pitchFamily="34" charset="0"/>
              </a:rPr>
              <a:t>플로루</a:t>
            </a:r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 상태를 이동</a:t>
            </a:r>
          </a:p>
          <a:p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	</a:t>
            </a:r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- </a:t>
            </a:r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작업 디렉토리</a:t>
            </a:r>
          </a:p>
          <a:p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	</a:t>
            </a:r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- </a:t>
            </a:r>
            <a:r>
              <a:rPr lang="ko-KR" altLang="en-US" sz="1400" b="1" dirty="0" err="1">
                <a:latin typeface="맑은 고딕" panose="020B0503020000020004" pitchFamily="50" charset="-127"/>
                <a:cs typeface="Tahoma" pitchFamily="34" charset="0"/>
              </a:rPr>
              <a:t>스테이징</a:t>
            </a:r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 영역</a:t>
            </a:r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(index)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	- </a:t>
            </a:r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저장소</a:t>
            </a:r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cs typeface="Tahoma" pitchFamily="34" charset="0"/>
              </a:rPr>
              <a:t>깃 디렉토리</a:t>
            </a:r>
            <a:r>
              <a:rPr lang="en-US" altLang="ko-KR" sz="1400" b="1" dirty="0">
                <a:latin typeface="맑은 고딕" panose="020B0503020000020004" pitchFamily="50" charset="-127"/>
                <a:cs typeface="Tahoma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775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A0BE6-8128-4FDF-932F-1ED079D46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CLI git</a:t>
            </a:r>
            <a:r>
              <a:rPr lang="ko-KR" altLang="en-US" dirty="0"/>
              <a:t> </a:t>
            </a:r>
            <a:r>
              <a:rPr lang="en-US" altLang="ko-KR" dirty="0"/>
              <a:t>bash </a:t>
            </a:r>
            <a:r>
              <a:rPr lang="ko-KR" altLang="en-US" dirty="0"/>
              <a:t>실행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086EE-32B4-4876-A2D5-2E6776122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 Line Interface</a:t>
            </a:r>
          </a:p>
          <a:p>
            <a:endParaRPr lang="en-US" altLang="ko-KR" dirty="0"/>
          </a:p>
          <a:p>
            <a:r>
              <a:rPr lang="ko-KR" altLang="en-US" dirty="0"/>
              <a:t>현재 폴더 확인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도움말 보기</a:t>
            </a:r>
          </a:p>
          <a:p>
            <a:pPr lvl="1"/>
            <a:r>
              <a:rPr lang="en-US" altLang="ko-KR" dirty="0"/>
              <a:t>$ git help</a:t>
            </a:r>
          </a:p>
          <a:p>
            <a:pPr lvl="1"/>
            <a:r>
              <a:rPr lang="en-US" altLang="ko-KR" dirty="0"/>
              <a:t>$ git --help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버전 보기</a:t>
            </a:r>
            <a:endParaRPr lang="en-US" altLang="ko-KR" dirty="0"/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--version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048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BF419-E490-4AAF-843A-C761E53A9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7BB84-C6D9-4A0A-93CD-003614441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D4B5E9-36AF-4046-B038-91847685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00" y="1295406"/>
            <a:ext cx="6734175" cy="54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56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32F29-45C7-44BD-A13A-168210B10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환경설정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372FD-8987-4660-B229-35E107EE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config --global user.name "[name]"</a:t>
            </a:r>
          </a:p>
          <a:p>
            <a:pPr lvl="1"/>
            <a:r>
              <a:rPr lang="ko-KR" altLang="en-US" dirty="0"/>
              <a:t>자신이 생성한 </a:t>
            </a:r>
            <a:r>
              <a:rPr lang="ko-KR" altLang="en-US" dirty="0" err="1"/>
              <a:t>커밋</a:t>
            </a:r>
            <a:r>
              <a:rPr lang="en-US" altLang="ko-KR" dirty="0"/>
              <a:t>(commit)</a:t>
            </a:r>
            <a:r>
              <a:rPr lang="ko-KR" altLang="en-US" dirty="0"/>
              <a:t>에 들어갈 이름을 설정합니다</a:t>
            </a:r>
          </a:p>
          <a:p>
            <a:r>
              <a:rPr lang="en-US" altLang="ko-KR" dirty="0"/>
              <a:t>$ git config --global </a:t>
            </a:r>
            <a:r>
              <a:rPr lang="en-US" altLang="ko-KR" dirty="0" err="1"/>
              <a:t>user.email</a:t>
            </a:r>
            <a:r>
              <a:rPr lang="en-US" altLang="ko-KR" dirty="0"/>
              <a:t> "[email address]"</a:t>
            </a:r>
          </a:p>
          <a:p>
            <a:pPr lvl="1"/>
            <a:r>
              <a:rPr lang="ko-KR" altLang="en-US" dirty="0"/>
              <a:t>자신이 생성한 </a:t>
            </a:r>
            <a:r>
              <a:rPr lang="ko-KR" altLang="en-US" dirty="0" err="1"/>
              <a:t>커밋에</a:t>
            </a:r>
            <a:r>
              <a:rPr lang="ko-KR" altLang="en-US" dirty="0"/>
              <a:t> 들어갈 이메일 주소를 설정합니다</a:t>
            </a:r>
          </a:p>
          <a:p>
            <a:endParaRPr lang="en-US" altLang="ko-KR" dirty="0"/>
          </a:p>
          <a:p>
            <a:r>
              <a:rPr lang="en-US" altLang="ko-KR" dirty="0"/>
              <a:t>$ git config --list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config --global -e</a:t>
            </a:r>
          </a:p>
          <a:p>
            <a:pPr lvl="1"/>
            <a:r>
              <a:rPr lang="ko-KR" altLang="en-US" dirty="0"/>
              <a:t>현재</a:t>
            </a:r>
            <a:r>
              <a:rPr lang="en-US" altLang="ko-KR" dirty="0"/>
              <a:t> </a:t>
            </a:r>
            <a:r>
              <a:rPr lang="ko-KR" altLang="en-US" dirty="0"/>
              <a:t>전역 설정을</a:t>
            </a:r>
            <a:r>
              <a:rPr lang="en-US" altLang="ko-KR" dirty="0"/>
              <a:t> (</a:t>
            </a:r>
            <a:r>
              <a:rPr lang="ko-KR" altLang="en-US" dirty="0"/>
              <a:t>현재 설정된 편집기로 </a:t>
            </a:r>
            <a:r>
              <a:rPr lang="en-US" altLang="ko-KR" dirty="0"/>
              <a:t>)</a:t>
            </a:r>
            <a:r>
              <a:rPr lang="ko-KR" altLang="en-US" dirty="0"/>
              <a:t>파일을 열어 편집할 수 있음</a:t>
            </a:r>
            <a:endParaRPr lang="en-US" altLang="ko-KR" dirty="0"/>
          </a:p>
          <a:p>
            <a:r>
              <a:rPr lang="en-US" altLang="ko-KR" dirty="0"/>
              <a:t>$ git config -e</a:t>
            </a:r>
          </a:p>
          <a:p>
            <a:pPr lvl="1"/>
            <a:r>
              <a:rPr lang="ko-KR" altLang="en-US" dirty="0"/>
              <a:t>현재</a:t>
            </a:r>
            <a:r>
              <a:rPr lang="en-US" altLang="ko-KR" dirty="0"/>
              <a:t> </a:t>
            </a:r>
            <a:r>
              <a:rPr lang="ko-KR" altLang="en-US" dirty="0"/>
              <a:t>저장소 설정을</a:t>
            </a:r>
            <a:r>
              <a:rPr lang="en-US" altLang="ko-KR" dirty="0"/>
              <a:t> (</a:t>
            </a:r>
            <a:r>
              <a:rPr lang="ko-KR" altLang="en-US" dirty="0"/>
              <a:t>현재 설정된 편집기로 </a:t>
            </a:r>
            <a:r>
              <a:rPr lang="en-US" altLang="ko-KR" dirty="0"/>
              <a:t>)</a:t>
            </a:r>
            <a:r>
              <a:rPr lang="ko-KR" altLang="en-US" dirty="0"/>
              <a:t>파일을 열어 편집할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 git config --global </a:t>
            </a:r>
            <a:r>
              <a:rPr lang="en-US" altLang="ko-KR" dirty="0" err="1"/>
              <a:t>core.editor</a:t>
            </a:r>
            <a:r>
              <a:rPr lang="en-US" altLang="ko-KR" dirty="0"/>
              <a:t> “notepad”</a:t>
            </a:r>
          </a:p>
          <a:p>
            <a:pPr lvl="1"/>
            <a:r>
              <a:rPr lang="ko-KR" altLang="en-US" dirty="0"/>
              <a:t>자동 편집기 설정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8943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597CE-6A48-4220-8DA0-880D4FABF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편집기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38051-7EC5-4097-9D1F-8C855CE73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config </a:t>
            </a:r>
            <a:r>
              <a:rPr lang="en-US" altLang="ko-KR" dirty="0" err="1"/>
              <a:t>core.editor</a:t>
            </a:r>
            <a:r>
              <a:rPr lang="en-US" altLang="ko-KR" dirty="0"/>
              <a:t> code</a:t>
            </a:r>
          </a:p>
          <a:p>
            <a:r>
              <a:rPr lang="en-US" altLang="ko-KR" dirty="0"/>
              <a:t>git config </a:t>
            </a:r>
            <a:r>
              <a:rPr lang="en-US" altLang="ko-KR" dirty="0" err="1"/>
              <a:t>core.editor</a:t>
            </a:r>
            <a:r>
              <a:rPr lang="en-US" altLang="ko-KR" dirty="0"/>
              <a:t> notepad </a:t>
            </a:r>
            <a:endParaRPr lang="ko-KR" altLang="en-US" dirty="0"/>
          </a:p>
          <a:p>
            <a:pPr lvl="1"/>
            <a:r>
              <a:rPr lang="en-US" altLang="ko-KR" dirty="0"/>
              <a:t>git config --global </a:t>
            </a:r>
            <a:r>
              <a:rPr lang="en-US" altLang="ko-KR" dirty="0" err="1"/>
              <a:t>core.editor</a:t>
            </a:r>
            <a:r>
              <a:rPr lang="en-US" altLang="ko-KR" dirty="0"/>
              <a:t> code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2DE1EA-FD06-4D78-B041-93F19CB74952}"/>
              </a:ext>
            </a:extLst>
          </p:cNvPr>
          <p:cNvSpPr/>
          <p:nvPr/>
        </p:nvSpPr>
        <p:spPr>
          <a:xfrm>
            <a:off x="1602284" y="2196455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core.editor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notepad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core.editor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code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core.editor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code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-e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core.editor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notepad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core.editor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notepad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</a:t>
            </a:r>
            <a:r>
              <a:rPr lang="en-US" altLang="ko-KR" sz="12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-e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hint: Waiting for your editor to close the file... unix2dos: converting file C:/[git tutorial]/git-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/.git/config to DOS format...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dos2unix: converting file C:/[git tutorial]/git-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/.git/config to Unix format..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9706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0248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05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5617" y="2613238"/>
            <a:ext cx="4786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지역에서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저장소 클론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(clone)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51762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42986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F5BD5-8477-4DE1-98C6-20D6AE274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포크와 클론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6DBEC-C656-452F-BEA2-6FA5149F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s://miro.medium.com/max/1400/1*fn8qxN2ehkBhnxxX1df88w.png">
            <a:extLst>
              <a:ext uri="{FF2B5EF4-FFF2-40B4-BE49-F238E27FC236}">
                <a16:creationId xmlns:a16="http://schemas.microsoft.com/office/drawing/2014/main" id="{90AA33A3-85DF-4078-9611-D59B8626A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66" y="1600920"/>
            <a:ext cx="7870660" cy="48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741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7F4AF-9C6C-4BDD-979D-EFF918B5D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클론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9E52A-AD9E-4616-BC66-15767835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 저장소를 지역 저장소에 복제</a:t>
            </a:r>
            <a:endParaRPr lang="en-US" altLang="ko-KR" dirty="0"/>
          </a:p>
          <a:p>
            <a:pPr lvl="1"/>
            <a:r>
              <a:rPr lang="ko-KR" altLang="en-US" dirty="0"/>
              <a:t>공개된 저장소는 소유와 관계 없이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9DA21-0C9F-4094-8B9A-B71A98A2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24" y="1840010"/>
            <a:ext cx="7203102" cy="43168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7FF7E5-6AA7-4F87-AB57-5EA39E5AF6AB}"/>
              </a:ext>
            </a:extLst>
          </p:cNvPr>
          <p:cNvSpPr/>
          <p:nvPr/>
        </p:nvSpPr>
        <p:spPr>
          <a:xfrm>
            <a:off x="450156" y="6282962"/>
            <a:ext cx="8715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3"/>
              </a:rPr>
              <a:t>https://gmlwjd9405.github.io/2017/10/27/how-to-collaborate-on-GitHub-1.html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66740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3A739-11A8-4A02-B43C-0186762B6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ko-KR" altLang="en-US" dirty="0"/>
              <a:t>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B6D4E-0059-4D81-A819-83FEC7AAB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 git-clone</a:t>
            </a:r>
          </a:p>
          <a:p>
            <a:endParaRPr lang="en-US" altLang="ko-KR" dirty="0"/>
          </a:p>
          <a:p>
            <a:r>
              <a:rPr lang="en-US" altLang="ko-KR" dirty="0"/>
              <a:t>Add a README file </a:t>
            </a:r>
            <a:r>
              <a:rPr lang="ko-KR" altLang="en-US" dirty="0"/>
              <a:t>체크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B708B0-52F7-4CC8-A145-5A4B12293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88" y="1323909"/>
            <a:ext cx="4728230" cy="55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53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1F655-BBAD-4BB0-9664-434ADC191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ko-KR" altLang="en-US" dirty="0"/>
              <a:t> 저장소 주소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7BD5F-0171-4876-9EC1-3F3F84D8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E5FD58-C800-4379-A231-1ADB3D64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08" y="1620391"/>
            <a:ext cx="6659690" cy="498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51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A17C3-0BF8-48F7-B9DC-EAC254E1D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깃에서 복사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00357-9506-4999-A666-368BE1A7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gi</a:t>
            </a:r>
            <a:r>
              <a:rPr lang="en-US" altLang="ko-KR" dirty="0"/>
              <a:t> clone </a:t>
            </a:r>
            <a:r>
              <a:rPr lang="ko-KR" altLang="en-US" dirty="0"/>
              <a:t>저장소주소 </a:t>
            </a:r>
            <a:r>
              <a:rPr lang="en-US" altLang="ko-KR" dirty="0"/>
              <a:t>[</a:t>
            </a:r>
            <a:r>
              <a:rPr lang="ko-KR" altLang="en-US" dirty="0" err="1"/>
              <a:t>저장소폴더명</a:t>
            </a:r>
            <a:r>
              <a:rPr lang="en-US" altLang="ko-KR" dirty="0"/>
              <a:t>]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자신의 지역 저장소에 복사 명령</a:t>
            </a:r>
            <a:endParaRPr lang="en-US" altLang="ko-KR" dirty="0"/>
          </a:p>
          <a:p>
            <a:pPr lvl="1"/>
            <a:r>
              <a:rPr lang="en-US" altLang="ko-KR" dirty="0"/>
              <a:t>$ git clone https://github.com/ai7dnn/git-clone.git</a:t>
            </a:r>
          </a:p>
          <a:p>
            <a:pPr lvl="2"/>
            <a:r>
              <a:rPr lang="ko-KR" altLang="en-US" dirty="0"/>
              <a:t>오른쪽 마우스 팝업 메뉴로 붙여 넣기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복사된 폴더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D51D4E-FC50-4E47-89BC-CE445DCF6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836" y="1116335"/>
            <a:ext cx="2066925" cy="28098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70092D-5101-4D9C-8B3E-CC6CAE4DCE56}"/>
              </a:ext>
            </a:extLst>
          </p:cNvPr>
          <p:cNvSpPr/>
          <p:nvPr/>
        </p:nvSpPr>
        <p:spPr>
          <a:xfrm>
            <a:off x="6642844" y="1584294"/>
            <a:ext cx="1944216" cy="22954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2CC6AB-A007-4896-8509-CCBE3475C3A0}"/>
              </a:ext>
            </a:extLst>
          </p:cNvPr>
          <p:cNvSpPr/>
          <p:nvPr/>
        </p:nvSpPr>
        <p:spPr>
          <a:xfrm>
            <a:off x="810196" y="4010120"/>
            <a:ext cx="80048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clone https://github.com/ai7dnn/git-clone.git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Cloning into 'git-clone'...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3,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(3/3),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Receiving objects: 100% (3/3), done.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5217252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74BAB-68E3-437A-B91F-1FED1DAB4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하부 폴더 지정해서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A2F55-E708-4D2D-956B-7A052B5AF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https://github.com/ai7dnn/git-clone.git</a:t>
            </a:r>
            <a:r>
              <a:rPr lang="en-US" altLang="ko-KR" dirty="0"/>
              <a:t> </a:t>
            </a:r>
            <a:r>
              <a:rPr lang="ko-KR" altLang="en-US" dirty="0" err="1"/>
              <a:t>하부폴더명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CBDFE5-AEB6-4E75-8FB1-E5D41C2D8E84}"/>
              </a:ext>
            </a:extLst>
          </p:cNvPr>
          <p:cNvSpPr/>
          <p:nvPr/>
        </p:nvSpPr>
        <p:spPr>
          <a:xfrm>
            <a:off x="882204" y="1908423"/>
            <a:ext cx="94330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clone https://github.com/ai7dnn/git-clone.git git-clone-test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Cloning into 'git-clone-test'...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3,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(3/3),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Receiving objects: 100% (3/3), done.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322D1E-A284-47E6-A63D-BFD4D52A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548" y="4032659"/>
            <a:ext cx="1857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6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4E9AD-9BF8-4D7D-A5B0-59FD35E38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 전체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171F9-AB2B-4EF0-892E-3844CCB5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</a:t>
            </a:r>
            <a:endParaRPr lang="en-US" altLang="ko-KR" dirty="0"/>
          </a:p>
          <a:p>
            <a:pPr lvl="1"/>
            <a:r>
              <a:rPr lang="en-US" altLang="ko-KR" dirty="0"/>
              <a:t>C:\Users\PC</a:t>
            </a:r>
          </a:p>
          <a:p>
            <a:pPr lvl="1"/>
            <a:r>
              <a:rPr lang="ko-KR" altLang="en-US" dirty="0"/>
              <a:t>파일 </a:t>
            </a:r>
            <a:endParaRPr lang="en-US" altLang="ko-KR" dirty="0"/>
          </a:p>
          <a:p>
            <a:pPr lvl="2"/>
            <a:r>
              <a:rPr lang="en-US" altLang="ko-KR" dirty="0"/>
              <a:t>.</a:t>
            </a:r>
            <a:r>
              <a:rPr lang="en-US" altLang="ko-KR" dirty="0" err="1"/>
              <a:t>gitconfig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텍스 파일</a:t>
            </a:r>
            <a:r>
              <a:rPr lang="en-US" altLang="ko-KR" dirty="0"/>
              <a:t> </a:t>
            </a:r>
            <a:r>
              <a:rPr lang="ko-KR" altLang="en-US" dirty="0"/>
              <a:t>내용 보기 </a:t>
            </a:r>
            <a:r>
              <a:rPr lang="en-US" altLang="ko-KR" dirty="0"/>
              <a:t>cat</a:t>
            </a:r>
          </a:p>
          <a:p>
            <a:pPr lvl="1"/>
            <a:r>
              <a:rPr lang="en-US" altLang="ko-KR" dirty="0"/>
              <a:t>$ cat ~/.</a:t>
            </a:r>
            <a:r>
              <a:rPr lang="en-US" altLang="ko-KR" dirty="0" err="1"/>
              <a:t>gitconfig</a:t>
            </a:r>
            <a:endParaRPr lang="en-US" altLang="ko-KR" dirty="0"/>
          </a:p>
          <a:p>
            <a:pPr lvl="1"/>
            <a:r>
              <a:rPr lang="en-US" altLang="ko-KR" dirty="0"/>
              <a:t>~</a:t>
            </a:r>
          </a:p>
          <a:p>
            <a:pPr lvl="2"/>
            <a:r>
              <a:rPr lang="en-US" altLang="ko-KR" dirty="0"/>
              <a:t>Git bash </a:t>
            </a:r>
            <a:r>
              <a:rPr lang="ko-KR" altLang="en-US" dirty="0"/>
              <a:t>기본 폴더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49F2E9-92D1-400B-B626-655D197DFEAF}"/>
              </a:ext>
            </a:extLst>
          </p:cNvPr>
          <p:cNvSpPr/>
          <p:nvPr/>
        </p:nvSpPr>
        <p:spPr>
          <a:xfrm>
            <a:off x="1134232" y="4284687"/>
            <a:ext cx="85329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$ ~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bash: /c/Users/PC: Is a directory</a:t>
            </a:r>
          </a:p>
          <a:p>
            <a:endParaRPr lang="ko-KR" alt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2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2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</a:t>
            </a:r>
          </a:p>
        </p:txBody>
      </p:sp>
    </p:spTree>
    <p:extLst>
      <p:ext uri="{BB962C8B-B14F-4D97-AF65-F5344CB8AC3E}">
        <p14:creationId xmlns:p14="http://schemas.microsoft.com/office/powerpoint/2010/main" val="10214638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7484A-6DC5-408B-8E6A-A6D9EEE16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복사된 지역 저장소에 이동 후 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77749-6B31-402A-948A-1D48F686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</a:p>
          <a:p>
            <a:pPr lvl="1"/>
            <a:r>
              <a:rPr lang="ko-KR" altLang="en-US" dirty="0"/>
              <a:t>원격 저장서</a:t>
            </a:r>
            <a:br>
              <a:rPr lang="en-US" altLang="ko-KR" dirty="0"/>
            </a:br>
            <a:r>
              <a:rPr lang="ko-KR" altLang="en-US" dirty="0"/>
              <a:t>이름 목록만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–v</a:t>
            </a:r>
          </a:p>
          <a:p>
            <a:pPr lvl="1"/>
            <a:r>
              <a:rPr lang="ko-KR" altLang="en-US" dirty="0"/>
              <a:t>원격 저장서 주소와</a:t>
            </a:r>
            <a:br>
              <a:rPr lang="en-US" altLang="ko-KR" dirty="0"/>
            </a:br>
            <a:r>
              <a:rPr lang="ko-KR" altLang="en-US" dirty="0"/>
              <a:t>이름 목록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E3E88A-0B79-4E37-8689-2B94B2DFF766}"/>
              </a:ext>
            </a:extLst>
          </p:cNvPr>
          <p:cNvSpPr/>
          <p:nvPr/>
        </p:nvSpPr>
        <p:spPr>
          <a:xfrm>
            <a:off x="3402484" y="1548383"/>
            <a:ext cx="69127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cd 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 -v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https://github.com/ai7dnn/git-clone.git (fetch)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https://github.com/ai7dnn/git-clone.git (push)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  <a:p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A83088-41BA-47D7-AF23-619E637DE9D7}"/>
              </a:ext>
            </a:extLst>
          </p:cNvPr>
          <p:cNvSpPr/>
          <p:nvPr/>
        </p:nvSpPr>
        <p:spPr>
          <a:xfrm>
            <a:off x="3422517" y="5603771"/>
            <a:ext cx="53467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10988252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0248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05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5617" y="2613238"/>
            <a:ext cx="4176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저장소 수정 후 풀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(pull)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51762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84419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1373-EF6A-4370-A436-5F929669E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en-US" altLang="ko-KR" dirty="0"/>
              <a:t> </a:t>
            </a:r>
            <a:r>
              <a:rPr lang="ko-KR" altLang="en-US" dirty="0"/>
              <a:t>원격저장소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04396-E9AB-4746-8812-9A101889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A0FDA2-3AAF-4571-B02E-2EE0391C1E24}"/>
              </a:ext>
            </a:extLst>
          </p:cNvPr>
          <p:cNvSpPr/>
          <p:nvPr/>
        </p:nvSpPr>
        <p:spPr>
          <a:xfrm>
            <a:off x="1746300" y="1714505"/>
            <a:ext cx="67778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git-clone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## 파일 수정 1회 후 </a:t>
            </a:r>
            <a:r>
              <a:rPr lang="ko-KR" altLang="en-US" dirty="0" err="1"/>
              <a:t>커밋</a:t>
            </a:r>
            <a:r>
              <a:rPr lang="ko-KR" altLang="en-US" dirty="0"/>
              <a:t>, 헤드라인 마크다운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# The </a:t>
            </a:r>
            <a:r>
              <a:rPr lang="ko-KR" altLang="en-US" dirty="0" err="1"/>
              <a:t>largest</a:t>
            </a:r>
            <a:r>
              <a:rPr lang="ko-KR" altLang="en-US" dirty="0"/>
              <a:t> </a:t>
            </a:r>
            <a:r>
              <a:rPr lang="ko-KR" altLang="en-US" dirty="0" err="1"/>
              <a:t>heading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## The </a:t>
            </a:r>
            <a:r>
              <a:rPr lang="ko-KR" altLang="en-US" dirty="0" err="1"/>
              <a:t>second</a:t>
            </a:r>
            <a:r>
              <a:rPr lang="ko-KR" altLang="en-US" dirty="0"/>
              <a:t> </a:t>
            </a:r>
            <a:r>
              <a:rPr lang="ko-KR" altLang="en-US" dirty="0" err="1"/>
              <a:t>largest</a:t>
            </a:r>
            <a:r>
              <a:rPr lang="ko-KR" altLang="en-US" dirty="0"/>
              <a:t> </a:t>
            </a:r>
            <a:r>
              <a:rPr lang="ko-KR" altLang="en-US" dirty="0" err="1"/>
              <a:t>heading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###### The </a:t>
            </a:r>
            <a:r>
              <a:rPr lang="ko-KR" altLang="en-US" dirty="0" err="1"/>
              <a:t>smallest</a:t>
            </a:r>
            <a:r>
              <a:rPr lang="ko-KR" altLang="en-US" dirty="0"/>
              <a:t> </a:t>
            </a:r>
            <a:r>
              <a:rPr lang="ko-KR" altLang="en-US" dirty="0" err="1"/>
              <a:t>heading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041A58-C68B-4497-B118-33319D4E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21" y="4002146"/>
            <a:ext cx="7489279" cy="29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19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25C83-5106-4BD4-BAEF-987468C3A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커밋</a:t>
            </a:r>
            <a:r>
              <a:rPr lang="ko-KR" altLang="en-US" dirty="0"/>
              <a:t> 이력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31367-535C-4421-9DE4-6A0B7511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 minutes</a:t>
            </a:r>
            <a:r>
              <a:rPr lang="ko-KR" altLang="en-US" dirty="0"/>
              <a:t> </a:t>
            </a:r>
            <a:r>
              <a:rPr lang="en-US" altLang="ko-KR" dirty="0"/>
              <a:t>ago | 2 </a:t>
            </a:r>
            <a:r>
              <a:rPr lang="ko-KR" altLang="en-US" dirty="0"/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F1429-319F-4647-B3B5-676EE6C0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85" y="1770856"/>
            <a:ext cx="6705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81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8F40-512C-49E4-8AD6-DB29EB597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커밋</a:t>
            </a:r>
            <a:r>
              <a:rPr lang="ko-KR" altLang="en-US" dirty="0"/>
              <a:t>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4B48B-D251-4233-A676-B38307F60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C2F080-8060-4DEC-A30D-966BCBD4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16" y="1566715"/>
            <a:ext cx="7487567" cy="49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097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1373-EF6A-4370-A436-5F929669E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현재 지역 저장소 </a:t>
            </a:r>
            <a:r>
              <a:rPr lang="en-US" altLang="ko-KR" dirty="0"/>
              <a:t>git-clone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04396-E9AB-4746-8812-9A101889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 서버 수정이 반영이 안된 상태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D9B1DF-6604-4EBA-876B-472170197842}"/>
              </a:ext>
            </a:extLst>
          </p:cNvPr>
          <p:cNvSpPr/>
          <p:nvPr/>
        </p:nvSpPr>
        <p:spPr>
          <a:xfrm>
            <a:off x="1283166" y="1381241"/>
            <a:ext cx="9001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up to date with 'origin/main'.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log</a:t>
            </a: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commit a8273a11d152fab113a65f4fb30e2a084be5c531 (</a:t>
            </a:r>
            <a:r>
              <a:rPr lang="en-US" altLang="ko-KR" sz="1400" dirty="0">
                <a:solidFill>
                  <a:srgbClr val="40FFFF"/>
                </a:solidFill>
                <a:latin typeface="Lucida Console" panose="020B0609040504020204" pitchFamily="49" charset="0"/>
              </a:rPr>
              <a:t>HEAD -&gt; </a:t>
            </a:r>
            <a:r>
              <a:rPr lang="en-US" altLang="ko-KR" sz="1400" dirty="0">
                <a:solidFill>
                  <a:srgbClr val="40FF40"/>
                </a:solidFill>
                <a:latin typeface="Lucida Console" panose="020B0609040504020204" pitchFamily="49" charset="0"/>
              </a:rPr>
              <a:t>main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ko-KR" sz="1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origin/main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ko-KR" sz="1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origin/HEAD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it-IT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Author: ai7dnn &lt;70050528+ai7dnn@users.noreply.github.com&gt;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Date:   Sun May 22 11:30:40 2022 +0900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Initial commit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cat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# git-clone</a:t>
            </a: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8832567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048A-A8AF-4F04-A25D-04A57D39D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1BE21-C5B3-4B1B-B9F8-1CC3DFBC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pull &lt;</a:t>
            </a:r>
            <a:r>
              <a:rPr lang="ko-KR" altLang="en-US" dirty="0"/>
              <a:t>원격 저장소 명</a:t>
            </a:r>
            <a:r>
              <a:rPr lang="en-US" altLang="ko-KR" dirty="0"/>
              <a:t>&gt; &lt;branch </a:t>
            </a:r>
            <a:r>
              <a:rPr lang="ko-KR" altLang="en-US" dirty="0"/>
              <a:t>명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origin</a:t>
            </a:r>
            <a:r>
              <a:rPr lang="ko-KR" altLang="en-US" dirty="0"/>
              <a:t>에서 기본 </a:t>
            </a:r>
            <a:r>
              <a:rPr lang="ko-KR" altLang="en-US" dirty="0" err="1"/>
              <a:t>브랜치로</a:t>
            </a:r>
            <a:r>
              <a:rPr lang="ko-KR" altLang="en-US" dirty="0"/>
              <a:t> 가져 오기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결과 확인</a:t>
            </a:r>
            <a:endParaRPr lang="en-US" altLang="ko-KR" dirty="0"/>
          </a:p>
          <a:p>
            <a:pPr lvl="1"/>
            <a:r>
              <a:rPr lang="en-US" altLang="ko-KR" dirty="0"/>
              <a:t>$ cat readme.md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012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048A-A8AF-4F04-A25D-04A57D39D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pull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1BE21-C5B3-4B1B-B9F8-1CC3DFBC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416EA9-6C08-43BF-8D5A-0D7AFC433BF0}"/>
              </a:ext>
            </a:extLst>
          </p:cNvPr>
          <p:cNvSpPr/>
          <p:nvPr/>
        </p:nvSpPr>
        <p:spPr>
          <a:xfrm>
            <a:off x="1386260" y="774767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pull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5,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(5/5),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Compressing objects: 100% (2/2),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Unpacking objects: 100% (3/3), 789 bytes | 87.00 KiB/s,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From https://github.com/ai7dnn/git-clone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a8273a1..b25494f  main       -&gt; origin/main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Updating a8273a1..b25494f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Fast-forward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README.md | 7 </a:t>
            </a:r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++++++</a:t>
            </a:r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-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6 insertions(+), 1 deletion(-)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cat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# 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##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파일 수정 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1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회 후 </a:t>
            </a:r>
            <a:r>
              <a:rPr lang="ko-KR" alt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커밋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헤드라인 마크다운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 # The largest heading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 ## The second largest heading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 ###### The smallest heading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221045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0248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06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5617" y="2613238"/>
            <a:ext cx="5020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지역에서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저장소로 푸시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(push)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51762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45025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echo “print(‘Hello, Python.’)” &gt;&gt; hello.py</a:t>
            </a:r>
          </a:p>
          <a:p>
            <a:endParaRPr lang="en-US" altLang="ko-KR" dirty="0"/>
          </a:p>
          <a:p>
            <a:r>
              <a:rPr lang="en-US" altLang="ko-KR" dirty="0"/>
              <a:t>$ ls –al</a:t>
            </a:r>
          </a:p>
          <a:p>
            <a:endParaRPr lang="en-US" altLang="ko-KR" dirty="0"/>
          </a:p>
          <a:p>
            <a:r>
              <a:rPr lang="en-US" altLang="ko-KR" dirty="0"/>
              <a:t>$ git status </a:t>
            </a:r>
          </a:p>
          <a:p>
            <a:endParaRPr lang="en-US" altLang="ko-KR" dirty="0"/>
          </a:p>
          <a:p>
            <a:r>
              <a:rPr lang="en-US" altLang="ko-KR" dirty="0"/>
              <a:t>$ git add hello.py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commit –m “Add hello.py”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push [origin] [main]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2D57557A-E436-4E18-81F8-EB41C9CDEC1B}"/>
              </a:ext>
            </a:extLst>
          </p:cNvPr>
          <p:cNvSpPr/>
          <p:nvPr/>
        </p:nvSpPr>
        <p:spPr>
          <a:xfrm>
            <a:off x="6210796" y="1116335"/>
            <a:ext cx="144016" cy="165618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C5B986A0-EF5A-4B3C-ACB7-B1A3A42615E1}"/>
              </a:ext>
            </a:extLst>
          </p:cNvPr>
          <p:cNvSpPr/>
          <p:nvPr/>
        </p:nvSpPr>
        <p:spPr>
          <a:xfrm>
            <a:off x="6210796" y="3114087"/>
            <a:ext cx="144016" cy="83702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>
            <a:extLst>
              <a:ext uri="{FF2B5EF4-FFF2-40B4-BE49-F238E27FC236}">
                <a16:creationId xmlns:a16="http://schemas.microsoft.com/office/drawing/2014/main" id="{4FADEF47-AF85-4777-B8FF-37227672393E}"/>
              </a:ext>
            </a:extLst>
          </p:cNvPr>
          <p:cNvSpPr/>
          <p:nvPr/>
        </p:nvSpPr>
        <p:spPr>
          <a:xfrm>
            <a:off x="6210796" y="4428703"/>
            <a:ext cx="144016" cy="83702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대괄호 6">
            <a:extLst>
              <a:ext uri="{FF2B5EF4-FFF2-40B4-BE49-F238E27FC236}">
                <a16:creationId xmlns:a16="http://schemas.microsoft.com/office/drawing/2014/main" id="{BFB37826-9672-4F6B-A32F-BA8D9967213E}"/>
              </a:ext>
            </a:extLst>
          </p:cNvPr>
          <p:cNvSpPr/>
          <p:nvPr/>
        </p:nvSpPr>
        <p:spPr>
          <a:xfrm>
            <a:off x="6210796" y="5676407"/>
            <a:ext cx="144016" cy="4084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3BC05CD6-7834-49F7-8F77-92D2D32EFAE2}"/>
              </a:ext>
            </a:extLst>
          </p:cNvPr>
          <p:cNvSpPr/>
          <p:nvPr/>
        </p:nvSpPr>
        <p:spPr>
          <a:xfrm>
            <a:off x="7102731" y="1440371"/>
            <a:ext cx="2354560" cy="504056"/>
          </a:xfrm>
          <a:prstGeom prst="wedgeRectCallout">
            <a:avLst>
              <a:gd name="adj1" fmla="val -79971"/>
              <a:gd name="adj2" fmla="val -204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파일 생성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B08079F5-6D93-4941-8D54-85A0428D88FC}"/>
              </a:ext>
            </a:extLst>
          </p:cNvPr>
          <p:cNvSpPr/>
          <p:nvPr/>
        </p:nvSpPr>
        <p:spPr>
          <a:xfrm>
            <a:off x="7096596" y="3276575"/>
            <a:ext cx="2354560" cy="504056"/>
          </a:xfrm>
          <a:prstGeom prst="wedgeRectCallout">
            <a:avLst>
              <a:gd name="adj1" fmla="val -79971"/>
              <a:gd name="adj2" fmla="val -204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파일 추가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38388CED-1A5E-4230-9B91-5ED53629A903}"/>
              </a:ext>
            </a:extLst>
          </p:cNvPr>
          <p:cNvSpPr/>
          <p:nvPr/>
        </p:nvSpPr>
        <p:spPr>
          <a:xfrm>
            <a:off x="7074892" y="4608723"/>
            <a:ext cx="2354560" cy="504056"/>
          </a:xfrm>
          <a:prstGeom prst="wedgeRectCallout">
            <a:avLst>
              <a:gd name="adj1" fmla="val -79971"/>
              <a:gd name="adj2" fmla="val -204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파일 </a:t>
            </a:r>
            <a:r>
              <a:rPr lang="ko-KR" altLang="en-US" dirty="0" err="1">
                <a:solidFill>
                  <a:srgbClr val="0000FF"/>
                </a:solidFill>
              </a:rPr>
              <a:t>커밋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3A755BDD-1437-4A07-9C9D-BA7936F5F43D}"/>
              </a:ext>
            </a:extLst>
          </p:cNvPr>
          <p:cNvSpPr/>
          <p:nvPr/>
        </p:nvSpPr>
        <p:spPr>
          <a:xfrm>
            <a:off x="7108918" y="5694408"/>
            <a:ext cx="2354560" cy="504056"/>
          </a:xfrm>
          <a:prstGeom prst="wedgeRectCallout">
            <a:avLst>
              <a:gd name="adj1" fmla="val -79971"/>
              <a:gd name="adj2" fmla="val -204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파일 올리기</a:t>
            </a:r>
          </a:p>
        </p:txBody>
      </p:sp>
    </p:spTree>
    <p:extLst>
      <p:ext uri="{BB962C8B-B14F-4D97-AF65-F5344CB8AC3E}">
        <p14:creationId xmlns:p14="http://schemas.microsoft.com/office/powerpoint/2010/main" val="323612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95284-D3EB-4245-8800-B160F0ABB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$ cat ~/.</a:t>
            </a:r>
            <a:r>
              <a:rPr lang="en-US" altLang="ko-KR" dirty="0" err="1"/>
              <a:t>gitconfig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7FF5D-3B5A-42C6-8A84-3BC5D8F9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E329A6-C122-4E8A-9217-E56495CF40FC}"/>
              </a:ext>
            </a:extLst>
          </p:cNvPr>
          <p:cNvSpPr/>
          <p:nvPr/>
        </p:nvSpPr>
        <p:spPr>
          <a:xfrm>
            <a:off x="1566280" y="1401169"/>
            <a:ext cx="74888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cat ~/.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gitconfig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[filter "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lfs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"]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clean = git-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lfs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clean -- %f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smudge = git-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lfs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smudge -- %f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process = git-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lfs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filter-process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required = true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[user]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name = Python Kang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email = ai7dnn@gmail.com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[credential]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helper = manager-core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difftool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"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sourcetree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"]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'' \"$LOCAL\" \"$REMOTE\"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mergetool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"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sourcetree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"]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"'' "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trustExitCode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true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[core]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longpaths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true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autocrlf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true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4935150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hello.py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echo “print(‘Hello, Python.’)” &gt;&gt; hello.py</a:t>
            </a:r>
          </a:p>
          <a:p>
            <a:endParaRPr lang="en-US" altLang="ko-KR" dirty="0"/>
          </a:p>
          <a:p>
            <a:r>
              <a:rPr lang="en-US" altLang="ko-KR" dirty="0"/>
              <a:t>$ ls –al</a:t>
            </a:r>
          </a:p>
          <a:p>
            <a:endParaRPr lang="en-US" altLang="ko-KR" dirty="0"/>
          </a:p>
          <a:p>
            <a:r>
              <a:rPr lang="en-US" altLang="ko-KR" dirty="0"/>
              <a:t>$ git status 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7051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77188-2383-499B-9BAE-0F27AD3B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Untracked files: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31DEC-59E7-4A05-B40A-A469A767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52" y="1116335"/>
            <a:ext cx="9865096" cy="583264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AAC1F8-C8AD-4907-B0AC-312D96266C0B}"/>
              </a:ext>
            </a:extLst>
          </p:cNvPr>
          <p:cNvSpPr/>
          <p:nvPr/>
        </p:nvSpPr>
        <p:spPr>
          <a:xfrm>
            <a:off x="1051248" y="1228803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echo "print('Hello, Python.')" &gt;&gt; hello.py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ls -al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6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  0 May 22 13:29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  0 May 22 11:38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  0 May 22 13:06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.git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-r--r-- 1 PC 197121 165 May 22 13:06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-r--r-- 1 PC 197121  24 May 22 13:29 hello.py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up to date with 'origin/main'.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Untracked files: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hello.py</a:t>
            </a:r>
          </a:p>
          <a:p>
            <a:endParaRPr lang="ko-KR" altLang="en-US" sz="1400" dirty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added to commit but untracked files present (use "git add" to track)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5767282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Tracked</a:t>
            </a:r>
            <a:r>
              <a:rPr lang="ko-KR" altLang="en-US" dirty="0"/>
              <a:t> 파일로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디렉토리에서 </a:t>
            </a:r>
            <a:r>
              <a:rPr lang="ko-KR" altLang="en-US" dirty="0" err="1"/>
              <a:t>스테이징</a:t>
            </a:r>
            <a:r>
              <a:rPr lang="ko-KR" altLang="en-US" dirty="0"/>
              <a:t> 영역으로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add hello.py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  <a:endParaRPr lang="ko-KR" altLang="en-US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9F2B-2453-416D-80DC-5203A3494E70}"/>
              </a:ext>
            </a:extLst>
          </p:cNvPr>
          <p:cNvSpPr/>
          <p:nvPr/>
        </p:nvSpPr>
        <p:spPr>
          <a:xfrm>
            <a:off x="1314252" y="2916535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hello.py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hello.py.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up to date with 'origin/main'.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unstage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new file:   hello.py</a:t>
            </a:r>
          </a:p>
          <a:p>
            <a:endParaRPr lang="ko-KR" altLang="en-US" sz="14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endParaRPr lang="ko-KR" altLang="en-US" sz="14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127931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commit –m “Add hello.py”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  <a:endParaRPr lang="ko-KR" altLang="en-US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B7D165-6DC3-436E-AC92-31F9338F65D0}"/>
              </a:ext>
            </a:extLst>
          </p:cNvPr>
          <p:cNvSpPr/>
          <p:nvPr/>
        </p:nvSpPr>
        <p:spPr>
          <a:xfrm>
            <a:off x="1818308" y="2772519"/>
            <a:ext cx="734481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'Add hello.py'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[main f76b897] Add hello.py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hello.py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ahead of 'origin/main' by 1 commit.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push" to publish your local commits)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3650554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원격 서버로 푸시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push [origin] [main]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4E31B0-12E1-44CD-9BCC-871FF0E6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96" y="2139143"/>
            <a:ext cx="3960440" cy="13396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B7D943-CE53-4CC8-B497-200534B297EE}"/>
              </a:ext>
            </a:extLst>
          </p:cNvPr>
          <p:cNvSpPr/>
          <p:nvPr/>
        </p:nvSpPr>
        <p:spPr>
          <a:xfrm>
            <a:off x="1715189" y="3840440"/>
            <a:ext cx="670579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Enumerating objects: 4,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Counting objects: 100% (4/4),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Delta compression using up to 8 threads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Compressing objects: 100% (2/2),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Writing objects: 100% (3/3), 303 bytes | 303.00 KiB/s, done.</a:t>
            </a:r>
          </a:p>
          <a:p>
            <a:r>
              <a:rPr lang="sv-SE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 https://github.com/ai7dnn/git-clone.git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b25494f..f76b897  main -&gt; main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257A66-3A48-4F4E-88CA-206D1A41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84" y="1188343"/>
            <a:ext cx="5803379" cy="26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86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30203-26A3-464D-BFA8-0BAEBBAE2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접근 오류발생 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1E4AB-D550-48F2-9A74-F08FC2C1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접근 오류 </a:t>
            </a:r>
            <a:endParaRPr lang="en-US" altLang="ko-KR" dirty="0"/>
          </a:p>
          <a:p>
            <a:pPr lvl="1"/>
            <a:r>
              <a:rPr lang="en-US" altLang="ko-KR" dirty="0"/>
              <a:t>403 </a:t>
            </a:r>
            <a:r>
              <a:rPr lang="ko-KR" altLang="en-US" dirty="0"/>
              <a:t>오류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https://</a:t>
            </a:r>
            <a:r>
              <a:rPr lang="en-US" altLang="ko-KR" sz="1400" dirty="0">
                <a:solidFill>
                  <a:srgbClr val="FF0000"/>
                </a:solidFill>
                <a:latin typeface="Lucida Console" panose="020B0609040504020204" pitchFamily="49" charset="0"/>
                <a:hlinkClick r:id="rId2"/>
              </a:rPr>
              <a:t>ghp</a:t>
            </a:r>
            <a:r>
              <a:rPr lang="en-US" altLang="ko-KR" sz="1400">
                <a:solidFill>
                  <a:srgbClr val="FF0000"/>
                </a:solidFill>
                <a:latin typeface="Lucida Console" panose="020B0609040504020204" pitchFamily="49" charset="0"/>
                <a:hlinkClick r:id="rId2"/>
              </a:rPr>
              <a:t>_nZ7btuwVHMbFVd7rNwmJCNd12NfwOY3s7ly5---</a:t>
            </a:r>
            <a:r>
              <a:rPr lang="en-US" altLang="ko-KR" sz="140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@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github.com/</a:t>
            </a:r>
            <a:r>
              <a:rPr lang="en-US" altLang="ko-KR" sz="1400" dirty="0">
                <a:solidFill>
                  <a:srgbClr val="FF0000"/>
                </a:solidFill>
                <a:latin typeface="Lucida Console" panose="020B0609040504020204" pitchFamily="49" charset="0"/>
                <a:hlinkClick r:id="rId2"/>
              </a:rPr>
              <a:t>edu4py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/repo-edu4.git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altLang="ko-KR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https://{token}@github.com/{username}/{repo_name}.git</a:t>
            </a:r>
          </a:p>
          <a:p>
            <a:pPr lvl="1"/>
            <a:endParaRPr lang="en-US" altLang="ko-KR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20FB6D-AA4B-4284-A20B-919059197CDA}"/>
              </a:ext>
            </a:extLst>
          </p:cNvPr>
          <p:cNvSpPr/>
          <p:nvPr/>
        </p:nvSpPr>
        <p:spPr>
          <a:xfrm>
            <a:off x="666180" y="1980431"/>
            <a:ext cx="94330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Permission to edu4py/repo-edu4.git denied to ai7dnn.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unable to access 'https://github.com/edu4py/repo-edu4.git/': The requested URL returned error: 403</a:t>
            </a:r>
          </a:p>
        </p:txBody>
      </p:sp>
    </p:spTree>
    <p:extLst>
      <p:ext uri="{BB962C8B-B14F-4D97-AF65-F5344CB8AC3E}">
        <p14:creationId xmlns:p14="http://schemas.microsoft.com/office/powerpoint/2010/main" val="28067731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9E5E-09E7-4619-911D-FF64AF057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9225989" cy="35161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97ADE-2A39-4C04-900E-EED16FD7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64C6F5-8A2C-43E0-9780-856227AF6236}"/>
              </a:ext>
            </a:extLst>
          </p:cNvPr>
          <p:cNvSpPr/>
          <p:nvPr/>
        </p:nvSpPr>
        <p:spPr>
          <a:xfrm>
            <a:off x="882204" y="972319"/>
            <a:ext cx="922598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clone https://github.com/edu4py/repo-edu4.git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Cloning into 'repo-edu4'...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3,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(3/3),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0 (delta 0), pack-reused 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Receiving objects: 100% (3/3), done.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cd repo-edu4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tutorial]/repo-edu4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up to date with 'origin/main'.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notepad hello.py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200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hello.py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</p:txBody>
      </p:sp>
    </p:spTree>
    <p:extLst>
      <p:ext uri="{BB962C8B-B14F-4D97-AF65-F5344CB8AC3E}">
        <p14:creationId xmlns:p14="http://schemas.microsoft.com/office/powerpoint/2010/main" val="13255389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9E5E-09E7-4619-911D-FF64AF057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97ADE-2A39-4C04-900E-EED16FD7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64C6F5-8A2C-43E0-9780-856227AF6236}"/>
              </a:ext>
            </a:extLst>
          </p:cNvPr>
          <p:cNvSpPr/>
          <p:nvPr/>
        </p:nvSpPr>
        <p:spPr>
          <a:xfrm>
            <a:off x="697701" y="607267"/>
            <a:ext cx="92259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'Add hello.py'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[main a2091d5] Add hello.py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hello.py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Permission to edu4py/repo-edu4.git denied to ai7dnn.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unable to access 'https://github.com/edu4py/repo-edu4.git/': The requested URL returned error: 403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https://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@github.com/edu4py/repo_edu4.gitremote: Repository not found.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repository 'https://github.com/edu4py/repo_edu4.git/' not found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tutorial]/repo-edu4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https://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@github.com/edu4py/repo-edu4.git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Enumerating objects: 4,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Counting objects: 100% (4/4),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Delta compression using up to 8 threads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Compressing objects: 100% (2/2),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Writing objects: 100% (3/3), 284 bytes | 284.00 KiB/s, done.</a:t>
            </a:r>
          </a:p>
          <a:p>
            <a:r>
              <a:rPr lang="sv-SE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Total 3 (delta 0), reused 0 (delta 0), pack-reused 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To https://github.com/edu4py/repo-edu4.git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74d9f40..a2091d5  main -&gt; main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6302502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0ABA7-6F9A-462D-8258-F6AD7371A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3ED60-497E-4235-96B2-4E6C6382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hello.py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80ABAC-07AC-4A1C-AFE8-8F17124D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988"/>
            <a:ext cx="10693400" cy="37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941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38793-EA32-4AD3-B171-B31C91680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2C357-DB86-4369-895B-B1BB223F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4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4E9AD-9BF8-4D7D-A5B0-59FD35E38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 전체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171F9-AB2B-4EF0-892E-3844CCB5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뉴라인</a:t>
            </a:r>
            <a:r>
              <a:rPr lang="ko-KR" altLang="en-US" dirty="0"/>
              <a:t> 경고 발생 없애기</a:t>
            </a:r>
            <a:endParaRPr lang="en-US" altLang="ko-KR" dirty="0"/>
          </a:p>
          <a:p>
            <a:pPr lvl="1"/>
            <a:r>
              <a:rPr lang="en-US" altLang="ko-KR" dirty="0"/>
              <a:t>git config --global </a:t>
            </a:r>
            <a:r>
              <a:rPr lang="en-US" altLang="ko-KR" dirty="0" err="1"/>
              <a:t>core.autocrlf</a:t>
            </a:r>
            <a:r>
              <a:rPr lang="en-US" altLang="ko-KR" dirty="0"/>
              <a:t> true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E3D2E0-E034-4686-9BAD-6802770D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25" y="1908423"/>
            <a:ext cx="4136493" cy="46760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9EA3E7-2FDE-4335-943A-90C7C8DD6495}"/>
              </a:ext>
            </a:extLst>
          </p:cNvPr>
          <p:cNvSpPr/>
          <p:nvPr/>
        </p:nvSpPr>
        <p:spPr>
          <a:xfrm>
            <a:off x="586946" y="2586109"/>
            <a:ext cx="77048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--global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core.autocrlf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true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cat ~/.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gitconfig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[core]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longpaths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true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autocrlf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true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2429547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1C7E-4F35-4EDE-BDBE-FD9535895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옵셥</a:t>
            </a:r>
            <a:r>
              <a:rPr lang="ko-KR" altLang="en-US" dirty="0"/>
              <a:t> </a:t>
            </a:r>
            <a:r>
              <a:rPr lang="en-US" altLang="ko-KR" dirty="0"/>
              <a:t>–m </a:t>
            </a:r>
            <a:r>
              <a:rPr lang="ko-KR" altLang="en-US" dirty="0"/>
              <a:t>없이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6B248-F05C-4CBB-8EBE-C4CA3EBF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endParaRPr lang="en-US" altLang="ko-KR" dirty="0"/>
          </a:p>
          <a:p>
            <a:pPr lvl="1"/>
            <a:r>
              <a:rPr lang="en-US" altLang="ko-KR" dirty="0"/>
              <a:t>git add </a:t>
            </a:r>
            <a:r>
              <a:rPr lang="ko-KR" altLang="en-US" dirty="0"/>
              <a:t>를 실행한 시점의 파일이 </a:t>
            </a:r>
            <a:r>
              <a:rPr lang="ko-KR" altLang="en-US" dirty="0" err="1"/>
              <a:t>커밋되어</a:t>
            </a:r>
            <a:r>
              <a:rPr lang="ko-KR" altLang="en-US" dirty="0"/>
              <a:t> 저장소 히스토리에 남음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48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0515-9C1E-4D38-867C-9CA9FB9A1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bash </a:t>
            </a:r>
            <a:r>
              <a:rPr lang="ko-KR" altLang="en-US" dirty="0"/>
              <a:t>초기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BD8A5-762E-4CC5-8592-61D5B6C0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깃 전체</a:t>
            </a:r>
            <a:r>
              <a:rPr lang="en-US" altLang="ko-KR" dirty="0"/>
              <a:t>(global)</a:t>
            </a:r>
            <a:r>
              <a:rPr lang="ko-KR" altLang="en-US" dirty="0"/>
              <a:t> 사용자 설정</a:t>
            </a:r>
            <a:endParaRPr lang="en-US" altLang="ko-KR" dirty="0"/>
          </a:p>
          <a:p>
            <a:pPr lvl="1"/>
            <a:r>
              <a:rPr lang="ko-KR" altLang="en-US" dirty="0"/>
              <a:t>사용자 설정 전체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$ git config --global user.name "John Doe"</a:t>
            </a:r>
          </a:p>
          <a:p>
            <a:pPr lvl="2"/>
            <a:r>
              <a:rPr lang="en-US" altLang="ko-KR" dirty="0"/>
              <a:t>$ git config --global </a:t>
            </a:r>
            <a:r>
              <a:rPr lang="en-US" altLang="ko-KR" dirty="0" err="1"/>
              <a:t>user.email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johndoe@example.com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로컬 시스템에서 </a:t>
            </a:r>
            <a:r>
              <a:rPr lang="en-US" altLang="ko-KR" dirty="0"/>
              <a:t>Git </a:t>
            </a:r>
            <a:r>
              <a:rPr lang="ko-KR" altLang="en-US" dirty="0" err="1"/>
              <a:t>커밋을</a:t>
            </a:r>
            <a:r>
              <a:rPr lang="ko-KR" altLang="en-US" dirty="0"/>
              <a:t> 하면 항상 이 정보가 기본적으로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en-US" altLang="ko-KR" dirty="0"/>
              <a:t>$ git config –list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부분 설정 확인</a:t>
            </a:r>
            <a:endParaRPr lang="en-US" altLang="ko-KR" dirty="0"/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config user.name</a:t>
            </a:r>
            <a:endParaRPr lang="ko-KR" altLang="en-US" dirty="0"/>
          </a:p>
          <a:p>
            <a:pPr lvl="1"/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config </a:t>
            </a:r>
            <a:r>
              <a:rPr lang="en-US" altLang="ko-KR" dirty="0" err="1"/>
              <a:t>user.email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83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7272</TotalTime>
  <Words>5489</Words>
  <Application>Microsoft Office PowerPoint</Application>
  <PresentationFormat>사용자 지정</PresentationFormat>
  <Paragraphs>952</Paragraphs>
  <Slides>80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8" baseType="lpstr">
      <vt:lpstr>Pretendard</vt:lpstr>
      <vt:lpstr>Pretendard SemiBold</vt:lpstr>
      <vt:lpstr>맑은 고딕</vt:lpstr>
      <vt:lpstr>산돌명조B</vt:lpstr>
      <vt:lpstr>Arial</vt:lpstr>
      <vt:lpstr>Lucida Console</vt:lpstr>
      <vt:lpstr>Tahoma</vt:lpstr>
      <vt:lpstr>Office 테마</vt:lpstr>
      <vt:lpstr>PowerPoint 프레젠테이션</vt:lpstr>
      <vt:lpstr>PowerPoint 프레젠테이션</vt:lpstr>
      <vt:lpstr>PowerPoint 프레젠테이션</vt:lpstr>
      <vt:lpstr>Git bash 실행</vt:lpstr>
      <vt:lpstr>CLI git bash 실행 </vt:lpstr>
      <vt:lpstr>깃 전체 설정 파일</vt:lpstr>
      <vt:lpstr>$ cat ~/.gitconfig</vt:lpstr>
      <vt:lpstr>깃 전체 설정 파일</vt:lpstr>
      <vt:lpstr>Git bash 초기 설정</vt:lpstr>
      <vt:lpstr>PowerPoint 프레젠테이션</vt:lpstr>
      <vt:lpstr>명령어 구조</vt:lpstr>
      <vt:lpstr>저장소 생성과 삭제</vt:lpstr>
      <vt:lpstr>Git 명령어 실습 폴더 생성</vt:lpstr>
      <vt:lpstr>git init</vt:lpstr>
      <vt:lpstr>로컬 저장소(Local Repository)</vt:lpstr>
      <vt:lpstr>저장소 생성</vt:lpstr>
      <vt:lpstr>하부에 폴더를 저장소로 바로 생성</vt:lpstr>
      <vt:lpstr>저장소 삭제 후 다시 저장소 설정</vt:lpstr>
      <vt:lpstr>사용자 설정</vt:lpstr>
      <vt:lpstr>환경 설정</vt:lpstr>
      <vt:lpstr>PowerPoint 프레젠테이션</vt:lpstr>
      <vt:lpstr>지역 저장소 설정파일 </vt:lpstr>
      <vt:lpstr>현재 저장소 사용자 설정</vt:lpstr>
      <vt:lpstr>PowerPoint 프레젠테이션</vt:lpstr>
      <vt:lpstr>Git 사용자 이름과 이메일 정보 삭제하기</vt:lpstr>
      <vt:lpstr>PowerPoint 프레젠테이션</vt:lpstr>
      <vt:lpstr>주요 명령어</vt:lpstr>
      <vt:lpstr>탐색기 확인</vt:lpstr>
      <vt:lpstr>실습 준비</vt:lpstr>
      <vt:lpstr>현 상태 보기: get status</vt:lpstr>
      <vt:lpstr>저장소 생성 초기와 파일 생성 후 상태</vt:lpstr>
      <vt:lpstr>관리 파일</vt:lpstr>
      <vt:lpstr>파일의 생애 주기(라이프사이클)</vt:lpstr>
      <vt:lpstr>실습 1</vt:lpstr>
      <vt:lpstr>실습 계속</vt:lpstr>
      <vt:lpstr>PowerPoint 프레젠테이션</vt:lpstr>
      <vt:lpstr>파일의 생애 반복(라이프사이클)</vt:lpstr>
      <vt:lpstr>세 가지 flow 상태</vt:lpstr>
      <vt:lpstr>관리 대상 여부</vt:lpstr>
      <vt:lpstr>수정 여부</vt:lpstr>
      <vt:lpstr>Git 생애 주기</vt:lpstr>
      <vt:lpstr>PowerPoint 프레젠테이션</vt:lpstr>
      <vt:lpstr>명령 add</vt:lpstr>
      <vt:lpstr>명령어 add commit</vt:lpstr>
      <vt:lpstr>커밋 결과</vt:lpstr>
      <vt:lpstr>git log </vt:lpstr>
      <vt:lpstr>README 파일을 생성</vt:lpstr>
      <vt:lpstr>README 파일 커밋</vt:lpstr>
      <vt:lpstr>Modified 상태의 파일을 Stage 하기</vt:lpstr>
      <vt:lpstr>PowerPoint 프레젠테이션</vt:lpstr>
      <vt:lpstr>환경설정</vt:lpstr>
      <vt:lpstr>편집기 설정</vt:lpstr>
      <vt:lpstr>PowerPoint 프레젠테이션</vt:lpstr>
      <vt:lpstr>포크와 클론</vt:lpstr>
      <vt:lpstr>클론 개념</vt:lpstr>
      <vt:lpstr>깃허브에서 저장소 생성</vt:lpstr>
      <vt:lpstr>깃허브에서 저장소 주소 복사</vt:lpstr>
      <vt:lpstr>깃에서 복사 실행</vt:lpstr>
      <vt:lpstr>하부 폴더 지정해서 복사</vt:lpstr>
      <vt:lpstr>복사된 지역 저장소에 이동 후 점검</vt:lpstr>
      <vt:lpstr>PowerPoint 프레젠테이션</vt:lpstr>
      <vt:lpstr>깃허브 원격저장소 수정</vt:lpstr>
      <vt:lpstr>파일 커밋 이력 보기</vt:lpstr>
      <vt:lpstr>파일 커밋 이력</vt:lpstr>
      <vt:lpstr>현재 지역 저장소 git-clone 확인</vt:lpstr>
      <vt:lpstr>지역 저장소에서 pull</vt:lpstr>
      <vt:lpstr>지역 저장소에서 pull 확인</vt:lpstr>
      <vt:lpstr>PowerPoint 프레젠테이션</vt:lpstr>
      <vt:lpstr>실습 순서</vt:lpstr>
      <vt:lpstr>파일 hello.py 생성</vt:lpstr>
      <vt:lpstr>Untracked files:</vt:lpstr>
      <vt:lpstr>Tracked 파일로 이동</vt:lpstr>
      <vt:lpstr>커밋</vt:lpstr>
      <vt:lpstr>원격 서버로 푸시</vt:lpstr>
      <vt:lpstr>접근 오류발생 시</vt:lpstr>
      <vt:lpstr>PowerPoint 프레젠테이션</vt:lpstr>
      <vt:lpstr>PowerPoint 프레젠테이션</vt:lpstr>
      <vt:lpstr>깃허브 확인</vt:lpstr>
      <vt:lpstr>종료</vt:lpstr>
      <vt:lpstr>옵셥 –m 없이 커밋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155</cp:revision>
  <dcterms:created xsi:type="dcterms:W3CDTF">2022-02-09T00:16:14Z</dcterms:created>
  <dcterms:modified xsi:type="dcterms:W3CDTF">2022-05-24T08:07:56Z</dcterms:modified>
</cp:coreProperties>
</file>