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464" r:id="rId4"/>
    <p:sldId id="462" r:id="rId5"/>
    <p:sldId id="473" r:id="rId6"/>
    <p:sldId id="466" r:id="rId7"/>
    <p:sldId id="467" r:id="rId8"/>
    <p:sldId id="465" r:id="rId9"/>
    <p:sldId id="484" r:id="rId10"/>
    <p:sldId id="498" r:id="rId11"/>
    <p:sldId id="499" r:id="rId12"/>
    <p:sldId id="481" r:id="rId13"/>
    <p:sldId id="483" r:id="rId14"/>
    <p:sldId id="463" r:id="rId15"/>
    <p:sldId id="468" r:id="rId16"/>
    <p:sldId id="469" r:id="rId17"/>
    <p:sldId id="474" r:id="rId18"/>
    <p:sldId id="475" r:id="rId19"/>
    <p:sldId id="470" r:id="rId20"/>
    <p:sldId id="471" r:id="rId21"/>
    <p:sldId id="472" r:id="rId22"/>
    <p:sldId id="485" r:id="rId23"/>
    <p:sldId id="482" r:id="rId24"/>
    <p:sldId id="480" r:id="rId25"/>
    <p:sldId id="476" r:id="rId26"/>
    <p:sldId id="477" r:id="rId27"/>
    <p:sldId id="478" r:id="rId28"/>
    <p:sldId id="486" r:id="rId29"/>
    <p:sldId id="487" r:id="rId30"/>
    <p:sldId id="488" r:id="rId31"/>
    <p:sldId id="479" r:id="rId32"/>
    <p:sldId id="497" r:id="rId33"/>
    <p:sldId id="490" r:id="rId34"/>
    <p:sldId id="491" r:id="rId35"/>
    <p:sldId id="496" r:id="rId36"/>
    <p:sldId id="492" r:id="rId37"/>
    <p:sldId id="493" r:id="rId38"/>
    <p:sldId id="494" r:id="rId39"/>
    <p:sldId id="489" r:id="rId40"/>
    <p:sldId id="495" r:id="rId41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91" d="100"/>
          <a:sy n="91" d="100"/>
        </p:scale>
        <p:origin x="96" y="28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ACC2DA4A-00BE-4ACC-A20C-C73A40136E98}"/>
    <pc:docChg chg="undo custSel addSld delSld modSld sldOrd modMainMaster">
      <pc:chgData name="강환수" userId="f1cac8d9-9172-4d6c-9b10-74cb51d57900" providerId="ADAL" clId="{ACC2DA4A-00BE-4ACC-A20C-C73A40136E98}" dt="2022-05-08T02:32:25.161" v="3802" actId="1076"/>
      <pc:docMkLst>
        <pc:docMk/>
      </pc:docMkLst>
      <pc:sldChg chg="delSp modSp">
        <pc:chgData name="강환수" userId="f1cac8d9-9172-4d6c-9b10-74cb51d57900" providerId="ADAL" clId="{ACC2DA4A-00BE-4ACC-A20C-C73A40136E98}" dt="2022-04-25T06:23:40.427" v="903" actId="478"/>
        <pc:sldMkLst>
          <pc:docMk/>
          <pc:sldMk cId="0" sldId="269"/>
        </pc:sldMkLst>
        <pc:spChg chg="mod">
          <ac:chgData name="강환수" userId="f1cac8d9-9172-4d6c-9b10-74cb51d57900" providerId="ADAL" clId="{ACC2DA4A-00BE-4ACC-A20C-C73A40136E98}" dt="2022-04-25T06:23:35.445" v="902" actId="6549"/>
          <ac:spMkLst>
            <pc:docMk/>
            <pc:sldMk cId="0" sldId="269"/>
            <ac:spMk id="18" creationId="{2DCE9D66-F88F-477B-BB20-8622CB586DAD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5" creationId="{01623BEC-CFA1-4E33-A9E1-958C4606CC60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7" creationId="{21D59295-CBD3-4645-950F-7D196977597C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8" creationId="{0CE322AB-43E7-4FD0-B062-1849046E27CB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40" creationId="{08A59B5F-931C-4EBB-98BD-BD8EFB7F664F}"/>
          </ac:spMkLst>
        </pc:sp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6" creationId="{07441D83-84BE-484B-8206-A9C1BF171220}"/>
          </ac:cxnSpMkLst>
        </pc:cxn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9" creationId="{4BFC7C61-7E4C-46F1-8F71-B8A83BE9B1DB}"/>
          </ac:cxnSpMkLst>
        </pc:cxnChg>
      </pc:sldChg>
      <pc:sldChg chg="addSp modSp add">
        <pc:chgData name="강환수" userId="f1cac8d9-9172-4d6c-9b10-74cb51d57900" providerId="ADAL" clId="{ACC2DA4A-00BE-4ACC-A20C-C73A40136E98}" dt="2022-05-08T00:28:55.790" v="2877" actId="1076"/>
        <pc:sldMkLst>
          <pc:docMk/>
          <pc:sldMk cId="2329714520" sldId="462"/>
        </pc:sldMkLst>
        <pc:spChg chg="mod">
          <ac:chgData name="강환수" userId="f1cac8d9-9172-4d6c-9b10-74cb51d57900" providerId="ADAL" clId="{ACC2DA4A-00BE-4ACC-A20C-C73A40136E98}" dt="2022-05-08T00:26:33.166" v="2840" actId="20577"/>
          <ac:spMkLst>
            <pc:docMk/>
            <pc:sldMk cId="2329714520" sldId="462"/>
            <ac:spMk id="2" creationId="{99506D64-5830-4249-A27F-61A91B77D203}"/>
          </ac:spMkLst>
        </pc:spChg>
        <pc:spChg chg="mod">
          <ac:chgData name="강환수" userId="f1cac8d9-9172-4d6c-9b10-74cb51d57900" providerId="ADAL" clId="{ACC2DA4A-00BE-4ACC-A20C-C73A40136E98}" dt="2022-05-08T00:24:54.345" v="2802" actId="6549"/>
          <ac:spMkLst>
            <pc:docMk/>
            <pc:sldMk cId="2329714520" sldId="462"/>
            <ac:spMk id="3" creationId="{F12C71E0-8415-4DC3-96A1-FB6F15088C49}"/>
          </ac:spMkLst>
        </pc:spChg>
        <pc:picChg chg="add mod">
          <ac:chgData name="강환수" userId="f1cac8d9-9172-4d6c-9b10-74cb51d57900" providerId="ADAL" clId="{ACC2DA4A-00BE-4ACC-A20C-C73A40136E98}" dt="2022-05-08T00:28:55.790" v="2877" actId="1076"/>
          <ac:picMkLst>
            <pc:docMk/>
            <pc:sldMk cId="2329714520" sldId="462"/>
            <ac:picMk id="2050" creationId="{690E18E9-0876-41F8-9FCF-899C0061A11A}"/>
          </ac:picMkLst>
        </pc:picChg>
      </pc:sldChg>
      <pc:sldChg chg="addSp modSp add">
        <pc:chgData name="강환수" userId="f1cac8d9-9172-4d6c-9b10-74cb51d57900" providerId="ADAL" clId="{ACC2DA4A-00BE-4ACC-A20C-C73A40136E98}" dt="2022-05-08T02:27:12.705" v="3757" actId="6549"/>
        <pc:sldMkLst>
          <pc:docMk/>
          <pc:sldMk cId="3094908266" sldId="463"/>
        </pc:sldMkLst>
        <pc:spChg chg="mod">
          <ac:chgData name="강환수" userId="f1cac8d9-9172-4d6c-9b10-74cb51d57900" providerId="ADAL" clId="{ACC2DA4A-00BE-4ACC-A20C-C73A40136E98}" dt="2022-05-07T23:44:40.550" v="1873" actId="6549"/>
          <ac:spMkLst>
            <pc:docMk/>
            <pc:sldMk cId="3094908266" sldId="463"/>
            <ac:spMk id="2" creationId="{8D529168-764A-43A2-BB7B-F7847827EE16}"/>
          </ac:spMkLst>
        </pc:spChg>
        <pc:spChg chg="mod">
          <ac:chgData name="강환수" userId="f1cac8d9-9172-4d6c-9b10-74cb51d57900" providerId="ADAL" clId="{ACC2DA4A-00BE-4ACC-A20C-C73A40136E98}" dt="2022-05-08T02:27:12.705" v="3757" actId="6549"/>
          <ac:spMkLst>
            <pc:docMk/>
            <pc:sldMk cId="3094908266" sldId="463"/>
            <ac:spMk id="3" creationId="{408CD64F-0A10-47A0-B1C3-D2736620C4A3}"/>
          </ac:spMkLst>
        </pc:spChg>
        <pc:picChg chg="add mod">
          <ac:chgData name="강환수" userId="f1cac8d9-9172-4d6c-9b10-74cb51d57900" providerId="ADAL" clId="{ACC2DA4A-00BE-4ACC-A20C-C73A40136E98}" dt="2022-05-08T00:02:17.274" v="2326" actId="1076"/>
          <ac:picMkLst>
            <pc:docMk/>
            <pc:sldMk cId="3094908266" sldId="463"/>
            <ac:picMk id="4" creationId="{732C1FAB-A8EF-45E9-BFE3-4DDEB211B562}"/>
          </ac:picMkLst>
        </pc:picChg>
      </pc:sldChg>
      <pc:sldChg chg="modSp add">
        <pc:chgData name="강환수" userId="f1cac8d9-9172-4d6c-9b10-74cb51d57900" providerId="ADAL" clId="{ACC2DA4A-00BE-4ACC-A20C-C73A40136E98}" dt="2022-05-08T00:21:07.352" v="2734" actId="6549"/>
        <pc:sldMkLst>
          <pc:docMk/>
          <pc:sldMk cId="3166087576" sldId="464"/>
        </pc:sldMkLst>
        <pc:spChg chg="mod">
          <ac:chgData name="강환수" userId="f1cac8d9-9172-4d6c-9b10-74cb51d57900" providerId="ADAL" clId="{ACC2DA4A-00BE-4ACC-A20C-C73A40136E98}" dt="2022-05-07T23:47:50.521" v="2178" actId="1038"/>
          <ac:spMkLst>
            <pc:docMk/>
            <pc:sldMk cId="3166087576" sldId="464"/>
            <ac:spMk id="24" creationId="{00000000-0000-0000-0000-000000000000}"/>
          </ac:spMkLst>
        </pc:spChg>
        <pc:spChg chg="mod">
          <ac:chgData name="강환수" userId="f1cac8d9-9172-4d6c-9b10-74cb51d57900" providerId="ADAL" clId="{ACC2DA4A-00BE-4ACC-A20C-C73A40136E98}" dt="2022-05-08T00:21:07.352" v="2734" actId="6549"/>
          <ac:spMkLst>
            <pc:docMk/>
            <pc:sldMk cId="3166087576" sldId="464"/>
            <ac:spMk id="25" creationId="{00000000-0000-0000-0000-000000000000}"/>
          </ac:spMkLst>
        </pc:spChg>
        <pc:cxnChg chg="mod">
          <ac:chgData name="강환수" userId="f1cac8d9-9172-4d6c-9b10-74cb51d57900" providerId="ADAL" clId="{ACC2DA4A-00BE-4ACC-A20C-C73A40136E98}" dt="2022-05-07T23:47:50.521" v="2178" actId="1038"/>
          <ac:cxnSpMkLst>
            <pc:docMk/>
            <pc:sldMk cId="3166087576" sldId="464"/>
            <ac:cxnSpMk id="18" creationId="{00000000-0000-0000-0000-000000000000}"/>
          </ac:cxnSpMkLst>
        </pc:cxnChg>
      </pc:sldChg>
      <pc:sldChg chg="addSp modSp add ord">
        <pc:chgData name="강환수" userId="f1cac8d9-9172-4d6c-9b10-74cb51d57900" providerId="ADAL" clId="{ACC2DA4A-00BE-4ACC-A20C-C73A40136E98}" dt="2022-05-07T23:57:49.406" v="2303"/>
        <pc:sldMkLst>
          <pc:docMk/>
          <pc:sldMk cId="1327870778" sldId="465"/>
        </pc:sldMkLst>
        <pc:picChg chg="add mod">
          <ac:chgData name="강환수" userId="f1cac8d9-9172-4d6c-9b10-74cb51d57900" providerId="ADAL" clId="{ACC2DA4A-00BE-4ACC-A20C-C73A40136E98}" dt="2022-05-07T23:53:15.535" v="2243" actId="1076"/>
          <ac:picMkLst>
            <pc:docMk/>
            <pc:sldMk cId="1327870778" sldId="465"/>
            <ac:picMk id="4" creationId="{612151EF-E3CD-480D-BD8D-75DFA955ACDA}"/>
          </ac:picMkLst>
        </pc:picChg>
      </pc:sldChg>
      <pc:sldChg chg="addSp modSp add">
        <pc:chgData name="강환수" userId="f1cac8d9-9172-4d6c-9b10-74cb51d57900" providerId="ADAL" clId="{ACC2DA4A-00BE-4ACC-A20C-C73A40136E98}" dt="2022-05-07T23:54:39.840" v="2265" actId="1076"/>
        <pc:sldMkLst>
          <pc:docMk/>
          <pc:sldMk cId="1049218970" sldId="466"/>
        </pc:sldMkLst>
        <pc:spChg chg="mod">
          <ac:chgData name="강환수" userId="f1cac8d9-9172-4d6c-9b10-74cb51d57900" providerId="ADAL" clId="{ACC2DA4A-00BE-4ACC-A20C-C73A40136E98}" dt="2022-05-07T23:54:36.940" v="2264" actId="20577"/>
          <ac:spMkLst>
            <pc:docMk/>
            <pc:sldMk cId="1049218970" sldId="466"/>
            <ac:spMk id="2" creationId="{CE8F83E4-A3C3-40CA-98E5-C429151C4557}"/>
          </ac:spMkLst>
        </pc:spChg>
        <pc:picChg chg="add mod">
          <ac:chgData name="강환수" userId="f1cac8d9-9172-4d6c-9b10-74cb51d57900" providerId="ADAL" clId="{ACC2DA4A-00BE-4ACC-A20C-C73A40136E98}" dt="2022-05-07T23:54:39.840" v="2265" actId="1076"/>
          <ac:picMkLst>
            <pc:docMk/>
            <pc:sldMk cId="1049218970" sldId="466"/>
            <ac:picMk id="4" creationId="{8B4F9E7E-4930-46EE-A640-A72AFF786C56}"/>
          </ac:picMkLst>
        </pc:picChg>
      </pc:sldChg>
      <pc:sldChg chg="addSp modSp add">
        <pc:chgData name="강환수" userId="f1cac8d9-9172-4d6c-9b10-74cb51d57900" providerId="ADAL" clId="{ACC2DA4A-00BE-4ACC-A20C-C73A40136E98}" dt="2022-05-07T23:58:39.913" v="2313" actId="14100"/>
        <pc:sldMkLst>
          <pc:docMk/>
          <pc:sldMk cId="2751142632" sldId="467"/>
        </pc:sldMkLst>
        <pc:spChg chg="mod">
          <ac:chgData name="강환수" userId="f1cac8d9-9172-4d6c-9b10-74cb51d57900" providerId="ADAL" clId="{ACC2DA4A-00BE-4ACC-A20C-C73A40136E98}" dt="2022-05-07T23:55:20.872" v="2288"/>
          <ac:spMkLst>
            <pc:docMk/>
            <pc:sldMk cId="2751142632" sldId="467"/>
            <ac:spMk id="2" creationId="{383747B0-4CA2-454C-B2EE-B132A20415D4}"/>
          </ac:spMkLst>
        </pc:spChg>
        <pc:spChg chg="mod">
          <ac:chgData name="강환수" userId="f1cac8d9-9172-4d6c-9b10-74cb51d57900" providerId="ADAL" clId="{ACC2DA4A-00BE-4ACC-A20C-C73A40136E98}" dt="2022-05-07T23:55:23.508" v="2296" actId="20577"/>
          <ac:spMkLst>
            <pc:docMk/>
            <pc:sldMk cId="2751142632" sldId="467"/>
            <ac:spMk id="3" creationId="{6CC3A815-C78F-43D1-BDC1-7CD754136488}"/>
          </ac:spMkLst>
        </pc:spChg>
        <pc:spChg chg="add mod">
          <ac:chgData name="강환수" userId="f1cac8d9-9172-4d6c-9b10-74cb51d57900" providerId="ADAL" clId="{ACC2DA4A-00BE-4ACC-A20C-C73A40136E98}" dt="2022-05-07T23:58:39.913" v="2313" actId="14100"/>
          <ac:spMkLst>
            <pc:docMk/>
            <pc:sldMk cId="2751142632" sldId="467"/>
            <ac:spMk id="6" creationId="{8953EB03-3338-44A4-BC9C-7154EEB32885}"/>
          </ac:spMkLst>
        </pc:spChg>
        <pc:picChg chg="add mod">
          <ac:chgData name="강환수" userId="f1cac8d9-9172-4d6c-9b10-74cb51d57900" providerId="ADAL" clId="{ACC2DA4A-00BE-4ACC-A20C-C73A40136E98}" dt="2022-05-07T23:57:09.389" v="2302" actId="1076"/>
          <ac:picMkLst>
            <pc:docMk/>
            <pc:sldMk cId="2751142632" sldId="467"/>
            <ac:picMk id="4" creationId="{B55BC1B9-28C1-40CA-8560-920CC5AB5D13}"/>
          </ac:picMkLst>
        </pc:picChg>
        <pc:picChg chg="add mod">
          <ac:chgData name="강환수" userId="f1cac8d9-9172-4d6c-9b10-74cb51d57900" providerId="ADAL" clId="{ACC2DA4A-00BE-4ACC-A20C-C73A40136E98}" dt="2022-05-07T23:57:07.425" v="2301" actId="1076"/>
          <ac:picMkLst>
            <pc:docMk/>
            <pc:sldMk cId="2751142632" sldId="467"/>
            <ac:picMk id="5" creationId="{FD8BB775-9347-4E14-A03D-CBA7E7A8F904}"/>
          </ac:picMkLst>
        </pc:picChg>
      </pc:sldChg>
      <pc:sldChg chg="addSp modSp add">
        <pc:chgData name="강환수" userId="f1cac8d9-9172-4d6c-9b10-74cb51d57900" providerId="ADAL" clId="{ACC2DA4A-00BE-4ACC-A20C-C73A40136E98}" dt="2022-05-08T02:32:25.161" v="3802" actId="1076"/>
        <pc:sldMkLst>
          <pc:docMk/>
          <pc:sldMk cId="1040388824" sldId="468"/>
        </pc:sldMkLst>
        <pc:spChg chg="mod">
          <ac:chgData name="강환수" userId="f1cac8d9-9172-4d6c-9b10-74cb51d57900" providerId="ADAL" clId="{ACC2DA4A-00BE-4ACC-A20C-C73A40136E98}" dt="2022-05-08T02:27:46.985" v="3760" actId="6549"/>
          <ac:spMkLst>
            <pc:docMk/>
            <pc:sldMk cId="1040388824" sldId="468"/>
            <ac:spMk id="2" creationId="{9E7965C8-7F39-467C-B9E7-0B54C074258A}"/>
          </ac:spMkLst>
        </pc:spChg>
        <pc:spChg chg="mod">
          <ac:chgData name="강환수" userId="f1cac8d9-9172-4d6c-9b10-74cb51d57900" providerId="ADAL" clId="{ACC2DA4A-00BE-4ACC-A20C-C73A40136E98}" dt="2022-05-08T02:32:20.729" v="3801" actId="6549"/>
          <ac:spMkLst>
            <pc:docMk/>
            <pc:sldMk cId="1040388824" sldId="468"/>
            <ac:spMk id="3" creationId="{04721A56-10B9-4BCE-A88D-DAB3BDCB5615}"/>
          </ac:spMkLst>
        </pc:spChg>
        <pc:picChg chg="add mod">
          <ac:chgData name="강환수" userId="f1cac8d9-9172-4d6c-9b10-74cb51d57900" providerId="ADAL" clId="{ACC2DA4A-00BE-4ACC-A20C-C73A40136E98}" dt="2022-05-08T02:32:25.161" v="3802" actId="1076"/>
          <ac:picMkLst>
            <pc:docMk/>
            <pc:sldMk cId="1040388824" sldId="468"/>
            <ac:picMk id="4" creationId="{7C66C292-5263-4B30-96EF-52074C17290D}"/>
          </ac:picMkLst>
        </pc:picChg>
      </pc:sldChg>
      <pc:sldChg chg="addSp modSp add">
        <pc:chgData name="강환수" userId="f1cac8d9-9172-4d6c-9b10-74cb51d57900" providerId="ADAL" clId="{ACC2DA4A-00BE-4ACC-A20C-C73A40136E98}" dt="2022-05-08T00:07:10.994" v="2427" actId="20577"/>
        <pc:sldMkLst>
          <pc:docMk/>
          <pc:sldMk cId="1345450687" sldId="469"/>
        </pc:sldMkLst>
        <pc:spChg chg="mod">
          <ac:chgData name="강환수" userId="f1cac8d9-9172-4d6c-9b10-74cb51d57900" providerId="ADAL" clId="{ACC2DA4A-00BE-4ACC-A20C-C73A40136E98}" dt="2022-05-08T00:06:12.711" v="2400"/>
          <ac:spMkLst>
            <pc:docMk/>
            <pc:sldMk cId="1345450687" sldId="469"/>
            <ac:spMk id="2" creationId="{F03C6650-82CE-4B4F-AE9E-AB7F85CE237C}"/>
          </ac:spMkLst>
        </pc:spChg>
        <pc:spChg chg="mod">
          <ac:chgData name="강환수" userId="f1cac8d9-9172-4d6c-9b10-74cb51d57900" providerId="ADAL" clId="{ACC2DA4A-00BE-4ACC-A20C-C73A40136E98}" dt="2022-05-08T00:07:10.994" v="2427" actId="20577"/>
          <ac:spMkLst>
            <pc:docMk/>
            <pc:sldMk cId="1345450687" sldId="469"/>
            <ac:spMk id="3" creationId="{60910594-133B-4F15-B167-DF323552C84E}"/>
          </ac:spMkLst>
        </pc:spChg>
        <pc:picChg chg="add mod">
          <ac:chgData name="강환수" userId="f1cac8d9-9172-4d6c-9b10-74cb51d57900" providerId="ADAL" clId="{ACC2DA4A-00BE-4ACC-A20C-C73A40136E98}" dt="2022-05-08T00:05:58.681" v="2383" actId="1076"/>
          <ac:picMkLst>
            <pc:docMk/>
            <pc:sldMk cId="1345450687" sldId="469"/>
            <ac:picMk id="4" creationId="{305BF861-D671-4B59-B46B-4DE967B96BB1}"/>
          </ac:picMkLst>
        </pc:picChg>
      </pc:sldChg>
      <pc:sldChg chg="addSp modSp add">
        <pc:chgData name="강환수" userId="f1cac8d9-9172-4d6c-9b10-74cb51d57900" providerId="ADAL" clId="{ACC2DA4A-00BE-4ACC-A20C-C73A40136E98}" dt="2022-05-08T00:13:57.513" v="2601" actId="1037"/>
        <pc:sldMkLst>
          <pc:docMk/>
          <pc:sldMk cId="451315512" sldId="470"/>
        </pc:sldMkLst>
        <pc:spChg chg="mod">
          <ac:chgData name="강환수" userId="f1cac8d9-9172-4d6c-9b10-74cb51d57900" providerId="ADAL" clId="{ACC2DA4A-00BE-4ACC-A20C-C73A40136E98}" dt="2022-05-08T00:08:10.862" v="2447"/>
          <ac:spMkLst>
            <pc:docMk/>
            <pc:sldMk cId="451315512" sldId="470"/>
            <ac:spMk id="2" creationId="{A76EE942-2BC6-4BCA-B348-D19152A26F45}"/>
          </ac:spMkLst>
        </pc:spChg>
        <pc:spChg chg="add mod">
          <ac:chgData name="강환수" userId="f1cac8d9-9172-4d6c-9b10-74cb51d57900" providerId="ADAL" clId="{ACC2DA4A-00BE-4ACC-A20C-C73A40136E98}" dt="2022-05-08T00:08:31.349" v="2450" actId="14100"/>
          <ac:spMkLst>
            <pc:docMk/>
            <pc:sldMk cId="451315512" sldId="470"/>
            <ac:spMk id="5" creationId="{ACE90D83-9749-45AC-A5C0-639DA96674F4}"/>
          </ac:spMkLst>
        </pc:spChg>
        <pc:spChg chg="add mod">
          <ac:chgData name="강환수" userId="f1cac8d9-9172-4d6c-9b10-74cb51d57900" providerId="ADAL" clId="{ACC2DA4A-00BE-4ACC-A20C-C73A40136E98}" dt="2022-05-08T00:13:41.415" v="2594" actId="1076"/>
          <ac:spMkLst>
            <pc:docMk/>
            <pc:sldMk cId="451315512" sldId="470"/>
            <ac:spMk id="7" creationId="{6DC7AC4E-445B-4F7E-BDD0-08F54D31BFBF}"/>
          </ac:spMkLst>
        </pc:spChg>
        <pc:spChg chg="add mod">
          <ac:chgData name="강환수" userId="f1cac8d9-9172-4d6c-9b10-74cb51d57900" providerId="ADAL" clId="{ACC2DA4A-00BE-4ACC-A20C-C73A40136E98}" dt="2022-05-08T00:13:57.513" v="2601" actId="1037"/>
          <ac:spMkLst>
            <pc:docMk/>
            <pc:sldMk cId="451315512" sldId="470"/>
            <ac:spMk id="8" creationId="{5FFF628E-493A-4AFD-937C-CFE1F946529D}"/>
          </ac:spMkLst>
        </pc:spChg>
        <pc:picChg chg="add mod">
          <ac:chgData name="강환수" userId="f1cac8d9-9172-4d6c-9b10-74cb51d57900" providerId="ADAL" clId="{ACC2DA4A-00BE-4ACC-A20C-C73A40136E98}" dt="2022-05-08T00:13:47.858" v="2597" actId="1076"/>
          <ac:picMkLst>
            <pc:docMk/>
            <pc:sldMk cId="451315512" sldId="470"/>
            <ac:picMk id="4" creationId="{ECDC391F-86D7-46A2-BAE9-F137BF39A67D}"/>
          </ac:picMkLst>
        </pc:picChg>
        <pc:picChg chg="add mod">
          <ac:chgData name="강환수" userId="f1cac8d9-9172-4d6c-9b10-74cb51d57900" providerId="ADAL" clId="{ACC2DA4A-00BE-4ACC-A20C-C73A40136E98}" dt="2022-05-08T00:09:00.560" v="2452" actId="1076"/>
          <ac:picMkLst>
            <pc:docMk/>
            <pc:sldMk cId="451315512" sldId="470"/>
            <ac:picMk id="6" creationId="{71C51F0C-F263-4AAA-8B59-F9F5C876997B}"/>
          </ac:picMkLst>
        </pc:picChg>
      </pc:sldChg>
      <pc:sldChg chg="addSp modSp add">
        <pc:chgData name="강환수" userId="f1cac8d9-9172-4d6c-9b10-74cb51d57900" providerId="ADAL" clId="{ACC2DA4A-00BE-4ACC-A20C-C73A40136E98}" dt="2022-05-08T00:14:42.482" v="2617" actId="14100"/>
        <pc:sldMkLst>
          <pc:docMk/>
          <pc:sldMk cId="1220277100" sldId="471"/>
        </pc:sldMkLst>
        <pc:spChg chg="mod">
          <ac:chgData name="강환수" userId="f1cac8d9-9172-4d6c-9b10-74cb51d57900" providerId="ADAL" clId="{ACC2DA4A-00BE-4ACC-A20C-C73A40136E98}" dt="2022-05-08T00:11:23.075" v="2498"/>
          <ac:spMkLst>
            <pc:docMk/>
            <pc:sldMk cId="1220277100" sldId="471"/>
            <ac:spMk id="2" creationId="{2BDECAC0-B196-4D4F-9A58-F18DE0C948F3}"/>
          </ac:spMkLst>
        </pc:spChg>
        <pc:spChg chg="mod">
          <ac:chgData name="강환수" userId="f1cac8d9-9172-4d6c-9b10-74cb51d57900" providerId="ADAL" clId="{ACC2DA4A-00BE-4ACC-A20C-C73A40136E98}" dt="2022-05-08T00:12:03.649" v="2582"/>
          <ac:spMkLst>
            <pc:docMk/>
            <pc:sldMk cId="1220277100" sldId="471"/>
            <ac:spMk id="3" creationId="{E0C9DBCA-EC8F-4E46-8B8E-882266BEA712}"/>
          </ac:spMkLst>
        </pc:spChg>
        <pc:spChg chg="add mod">
          <ac:chgData name="강환수" userId="f1cac8d9-9172-4d6c-9b10-74cb51d57900" providerId="ADAL" clId="{ACC2DA4A-00BE-4ACC-A20C-C73A40136E98}" dt="2022-05-08T00:14:15.233" v="2613" actId="1038"/>
          <ac:spMkLst>
            <pc:docMk/>
            <pc:sldMk cId="1220277100" sldId="471"/>
            <ac:spMk id="6" creationId="{17F68925-7D97-4931-B7E7-EE76999069CA}"/>
          </ac:spMkLst>
        </pc:spChg>
        <pc:spChg chg="add mod">
          <ac:chgData name="강환수" userId="f1cac8d9-9172-4d6c-9b10-74cb51d57900" providerId="ADAL" clId="{ACC2DA4A-00BE-4ACC-A20C-C73A40136E98}" dt="2022-05-08T00:14:42.482" v="2617" actId="14100"/>
          <ac:spMkLst>
            <pc:docMk/>
            <pc:sldMk cId="1220277100" sldId="471"/>
            <ac:spMk id="7" creationId="{18C73926-2C22-4EFB-800C-DD29F6A78D71}"/>
          </ac:spMkLst>
        </pc:spChg>
        <pc:picChg chg="add mod">
          <ac:chgData name="강환수" userId="f1cac8d9-9172-4d6c-9b10-74cb51d57900" providerId="ADAL" clId="{ACC2DA4A-00BE-4ACC-A20C-C73A40136E98}" dt="2022-05-08T00:13:21.931" v="2590" actId="1076"/>
          <ac:picMkLst>
            <pc:docMk/>
            <pc:sldMk cId="1220277100" sldId="471"/>
            <ac:picMk id="4" creationId="{6B7A81DE-12FE-46DF-8DE9-99F5967B7D87}"/>
          </ac:picMkLst>
        </pc:picChg>
        <pc:picChg chg="add mod">
          <ac:chgData name="강환수" userId="f1cac8d9-9172-4d6c-9b10-74cb51d57900" providerId="ADAL" clId="{ACC2DA4A-00BE-4ACC-A20C-C73A40136E98}" dt="2022-05-08T00:13:25.250" v="2592" actId="1076"/>
          <ac:picMkLst>
            <pc:docMk/>
            <pc:sldMk cId="1220277100" sldId="471"/>
            <ac:picMk id="5" creationId="{2A1FF50C-7829-4629-B9D0-2EB003E1418A}"/>
          </ac:picMkLst>
        </pc:picChg>
      </pc:sldChg>
      <pc:sldChg chg="addSp modSp add">
        <pc:chgData name="강환수" userId="f1cac8d9-9172-4d6c-9b10-74cb51d57900" providerId="ADAL" clId="{ACC2DA4A-00BE-4ACC-A20C-C73A40136E98}" dt="2022-05-08T00:19:49.753" v="2713" actId="1076"/>
        <pc:sldMkLst>
          <pc:docMk/>
          <pc:sldMk cId="1292597355" sldId="472"/>
        </pc:sldMkLst>
        <pc:spChg chg="mod">
          <ac:chgData name="강환수" userId="f1cac8d9-9172-4d6c-9b10-74cb51d57900" providerId="ADAL" clId="{ACC2DA4A-00BE-4ACC-A20C-C73A40136E98}" dt="2022-05-08T00:18:08.796" v="2637"/>
          <ac:spMkLst>
            <pc:docMk/>
            <pc:sldMk cId="1292597355" sldId="472"/>
            <ac:spMk id="2" creationId="{436B5CEE-10CC-4D3D-B839-F6FA9A1EF87E}"/>
          </ac:spMkLst>
        </pc:spChg>
        <pc:spChg chg="mod">
          <ac:chgData name="강환수" userId="f1cac8d9-9172-4d6c-9b10-74cb51d57900" providerId="ADAL" clId="{ACC2DA4A-00BE-4ACC-A20C-C73A40136E98}" dt="2022-05-08T00:18:54.896" v="2704"/>
          <ac:spMkLst>
            <pc:docMk/>
            <pc:sldMk cId="1292597355" sldId="472"/>
            <ac:spMk id="3" creationId="{ACFBFBBA-811D-46FF-A595-D5F981A0372A}"/>
          </ac:spMkLst>
        </pc:spChg>
        <pc:spChg chg="add mod">
          <ac:chgData name="강환수" userId="f1cac8d9-9172-4d6c-9b10-74cb51d57900" providerId="ADAL" clId="{ACC2DA4A-00BE-4ACC-A20C-C73A40136E98}" dt="2022-05-08T00:19:45.754" v="2712" actId="1076"/>
          <ac:spMkLst>
            <pc:docMk/>
            <pc:sldMk cId="1292597355" sldId="472"/>
            <ac:spMk id="5" creationId="{13B1424A-936C-4C16-B936-FB61F0DDCABC}"/>
          </ac:spMkLst>
        </pc:spChg>
        <pc:picChg chg="add mod">
          <ac:chgData name="강환수" userId="f1cac8d9-9172-4d6c-9b10-74cb51d57900" providerId="ADAL" clId="{ACC2DA4A-00BE-4ACC-A20C-C73A40136E98}" dt="2022-05-08T00:19:35.262" v="2709" actId="1076"/>
          <ac:picMkLst>
            <pc:docMk/>
            <pc:sldMk cId="1292597355" sldId="472"/>
            <ac:picMk id="4" creationId="{D08AFD09-F726-4BF5-8A2B-4A5042FA684E}"/>
          </ac:picMkLst>
        </pc:picChg>
        <pc:picChg chg="add mod">
          <ac:chgData name="강환수" userId="f1cac8d9-9172-4d6c-9b10-74cb51d57900" providerId="ADAL" clId="{ACC2DA4A-00BE-4ACC-A20C-C73A40136E98}" dt="2022-05-08T00:19:49.753" v="2713" actId="1076"/>
          <ac:picMkLst>
            <pc:docMk/>
            <pc:sldMk cId="1292597355" sldId="472"/>
            <ac:picMk id="6" creationId="{D5DCC0BE-E7AF-45FB-ADD5-362CCFD70547}"/>
          </ac:picMkLst>
        </pc:picChg>
      </pc:sldChg>
      <pc:sldChg chg="addSp delSp modSp add">
        <pc:chgData name="강환수" userId="f1cac8d9-9172-4d6c-9b10-74cb51d57900" providerId="ADAL" clId="{ACC2DA4A-00BE-4ACC-A20C-C73A40136E98}" dt="2022-05-08T00:28:28.126" v="2875" actId="14100"/>
        <pc:sldMkLst>
          <pc:docMk/>
          <pc:sldMk cId="197496481" sldId="473"/>
        </pc:sldMkLst>
        <pc:spChg chg="mod">
          <ac:chgData name="강환수" userId="f1cac8d9-9172-4d6c-9b10-74cb51d57900" providerId="ADAL" clId="{ACC2DA4A-00BE-4ACC-A20C-C73A40136E98}" dt="2022-05-08T00:26:41.760" v="2858"/>
          <ac:spMkLst>
            <pc:docMk/>
            <pc:sldMk cId="197496481" sldId="473"/>
            <ac:spMk id="2" creationId="{6CF808D0-182A-4A1A-82D4-CE6091C6113A}"/>
          </ac:spMkLst>
        </pc:spChg>
        <pc:spChg chg="mod">
          <ac:chgData name="강환수" userId="f1cac8d9-9172-4d6c-9b10-74cb51d57900" providerId="ADAL" clId="{ACC2DA4A-00BE-4ACC-A20C-C73A40136E98}" dt="2022-05-08T00:27:28.493" v="2868" actId="20577"/>
          <ac:spMkLst>
            <pc:docMk/>
            <pc:sldMk cId="197496481" sldId="473"/>
            <ac:spMk id="3" creationId="{FBAF85B2-23F1-4F08-848F-AA6EAEF008EE}"/>
          </ac:spMkLst>
        </pc:spChg>
        <pc:spChg chg="add mod">
          <ac:chgData name="강환수" userId="f1cac8d9-9172-4d6c-9b10-74cb51d57900" providerId="ADAL" clId="{ACC2DA4A-00BE-4ACC-A20C-C73A40136E98}" dt="2022-05-08T00:27:02.828" v="2865" actId="1035"/>
          <ac:spMkLst>
            <pc:docMk/>
            <pc:sldMk cId="197496481" sldId="473"/>
            <ac:spMk id="4" creationId="{C614B3A4-1BA7-401C-901D-C454BB19CC07}"/>
          </ac:spMkLst>
        </pc:spChg>
        <pc:picChg chg="add mod">
          <ac:chgData name="강환수" userId="f1cac8d9-9172-4d6c-9b10-74cb51d57900" providerId="ADAL" clId="{ACC2DA4A-00BE-4ACC-A20C-C73A40136E98}" dt="2022-05-08T00:28:28.126" v="2875" actId="14100"/>
          <ac:picMkLst>
            <pc:docMk/>
            <pc:sldMk cId="197496481" sldId="473"/>
            <ac:picMk id="5" creationId="{145B4425-9248-482E-AA1C-BFEEEF207CB5}"/>
          </ac:picMkLst>
        </pc:picChg>
        <pc:picChg chg="add del mod">
          <ac:chgData name="강환수" userId="f1cac8d9-9172-4d6c-9b10-74cb51d57900" providerId="ADAL" clId="{ACC2DA4A-00BE-4ACC-A20C-C73A40136E98}" dt="2022-05-08T00:27:39.156" v="2871" actId="478"/>
          <ac:picMkLst>
            <pc:docMk/>
            <pc:sldMk cId="197496481" sldId="473"/>
            <ac:picMk id="1026" creationId="{0678511D-380F-4C65-A6FC-2CB8DAB75271}"/>
          </ac:picMkLst>
        </pc:picChg>
      </pc:sldChg>
      <pc:sldChg chg="addSp modSp add">
        <pc:chgData name="강환수" userId="f1cac8d9-9172-4d6c-9b10-74cb51d57900" providerId="ADAL" clId="{ACC2DA4A-00BE-4ACC-A20C-C73A40136E98}" dt="2022-05-08T00:42:53.639" v="3073" actId="1036"/>
        <pc:sldMkLst>
          <pc:docMk/>
          <pc:sldMk cId="863078312" sldId="474"/>
        </pc:sldMkLst>
        <pc:spChg chg="mod">
          <ac:chgData name="강환수" userId="f1cac8d9-9172-4d6c-9b10-74cb51d57900" providerId="ADAL" clId="{ACC2DA4A-00BE-4ACC-A20C-C73A40136E98}" dt="2022-05-08T00:38:21.455" v="2914"/>
          <ac:spMkLst>
            <pc:docMk/>
            <pc:sldMk cId="863078312" sldId="474"/>
            <ac:spMk id="2" creationId="{77DD8DE4-D88A-4C46-92CF-4497631B49E5}"/>
          </ac:spMkLst>
        </pc:spChg>
        <pc:spChg chg="mod">
          <ac:chgData name="강환수" userId="f1cac8d9-9172-4d6c-9b10-74cb51d57900" providerId="ADAL" clId="{ACC2DA4A-00BE-4ACC-A20C-C73A40136E98}" dt="2022-05-08T00:42:48.302" v="3063"/>
          <ac:spMkLst>
            <pc:docMk/>
            <pc:sldMk cId="863078312" sldId="474"/>
            <ac:spMk id="3" creationId="{789AA73D-FAF1-4639-ADC0-330333ECDAE0}"/>
          </ac:spMkLst>
        </pc:spChg>
        <pc:picChg chg="add mod">
          <ac:chgData name="강환수" userId="f1cac8d9-9172-4d6c-9b10-74cb51d57900" providerId="ADAL" clId="{ACC2DA4A-00BE-4ACC-A20C-C73A40136E98}" dt="2022-05-08T00:42:49.828" v="3068" actId="1035"/>
          <ac:picMkLst>
            <pc:docMk/>
            <pc:sldMk cId="863078312" sldId="474"/>
            <ac:picMk id="4" creationId="{ED959BA8-0706-400E-AD85-1AB370B32A2E}"/>
          </ac:picMkLst>
        </pc:picChg>
        <pc:picChg chg="add mod">
          <ac:chgData name="강환수" userId="f1cac8d9-9172-4d6c-9b10-74cb51d57900" providerId="ADAL" clId="{ACC2DA4A-00BE-4ACC-A20C-C73A40136E98}" dt="2022-05-08T00:42:53.639" v="3073" actId="1036"/>
          <ac:picMkLst>
            <pc:docMk/>
            <pc:sldMk cId="863078312" sldId="474"/>
            <ac:picMk id="5" creationId="{612DF180-5D67-4986-B509-914427C154E9}"/>
          </ac:picMkLst>
        </pc:picChg>
      </pc:sldChg>
      <pc:sldChg chg="addSp modSp add">
        <pc:chgData name="강환수" userId="f1cac8d9-9172-4d6c-9b10-74cb51d57900" providerId="ADAL" clId="{ACC2DA4A-00BE-4ACC-A20C-C73A40136E98}" dt="2022-05-08T00:44:14.407" v="3100" actId="1076"/>
        <pc:sldMkLst>
          <pc:docMk/>
          <pc:sldMk cId="2092912687" sldId="475"/>
        </pc:sldMkLst>
        <pc:spChg chg="mod">
          <ac:chgData name="강환수" userId="f1cac8d9-9172-4d6c-9b10-74cb51d57900" providerId="ADAL" clId="{ACC2DA4A-00BE-4ACC-A20C-C73A40136E98}" dt="2022-05-08T00:43:21.607" v="3087"/>
          <ac:spMkLst>
            <pc:docMk/>
            <pc:sldMk cId="2092912687" sldId="475"/>
            <ac:spMk id="2" creationId="{79E88E0F-AE3B-439E-A12A-F8888E5C0A87}"/>
          </ac:spMkLst>
        </pc:spChg>
        <pc:spChg chg="mod">
          <ac:chgData name="강환수" userId="f1cac8d9-9172-4d6c-9b10-74cb51d57900" providerId="ADAL" clId="{ACC2DA4A-00BE-4ACC-A20C-C73A40136E98}" dt="2022-05-08T00:43:26.540" v="3097" actId="5793"/>
          <ac:spMkLst>
            <pc:docMk/>
            <pc:sldMk cId="2092912687" sldId="475"/>
            <ac:spMk id="3" creationId="{76F6E641-4797-4519-9131-9F8361BE74FF}"/>
          </ac:spMkLst>
        </pc:spChg>
        <pc:picChg chg="add mod">
          <ac:chgData name="강환수" userId="f1cac8d9-9172-4d6c-9b10-74cb51d57900" providerId="ADAL" clId="{ACC2DA4A-00BE-4ACC-A20C-C73A40136E98}" dt="2022-05-08T00:44:14.407" v="3100" actId="1076"/>
          <ac:picMkLst>
            <pc:docMk/>
            <pc:sldMk cId="2092912687" sldId="475"/>
            <ac:picMk id="4" creationId="{BDDC7F38-866B-468A-A639-45E0DEEA2BDD}"/>
          </ac:picMkLst>
        </pc:picChg>
      </pc:sldChg>
      <pc:sldChg chg="addSp modSp add">
        <pc:chgData name="강환수" userId="f1cac8d9-9172-4d6c-9b10-74cb51d57900" providerId="ADAL" clId="{ACC2DA4A-00BE-4ACC-A20C-C73A40136E98}" dt="2022-05-08T01:10:47.418" v="3251" actId="1035"/>
        <pc:sldMkLst>
          <pc:docMk/>
          <pc:sldMk cId="1644391187" sldId="476"/>
        </pc:sldMkLst>
        <pc:spChg chg="mod">
          <ac:chgData name="강환수" userId="f1cac8d9-9172-4d6c-9b10-74cb51d57900" providerId="ADAL" clId="{ACC2DA4A-00BE-4ACC-A20C-C73A40136E98}" dt="2022-05-08T01:08:25.285" v="3135"/>
          <ac:spMkLst>
            <pc:docMk/>
            <pc:sldMk cId="1644391187" sldId="476"/>
            <ac:spMk id="2" creationId="{F4AD1A54-4315-4E70-853A-77953D8696DC}"/>
          </ac:spMkLst>
        </pc:spChg>
        <pc:spChg chg="mod">
          <ac:chgData name="강환수" userId="f1cac8d9-9172-4d6c-9b10-74cb51d57900" providerId="ADAL" clId="{ACC2DA4A-00BE-4ACC-A20C-C73A40136E98}" dt="2022-05-08T01:10:40.988" v="3247" actId="6549"/>
          <ac:spMkLst>
            <pc:docMk/>
            <pc:sldMk cId="1644391187" sldId="476"/>
            <ac:spMk id="3" creationId="{58806CB6-FEB6-42FC-9358-D09FB754A5EE}"/>
          </ac:spMkLst>
        </pc:spChg>
        <pc:picChg chg="add mod">
          <ac:chgData name="강환수" userId="f1cac8d9-9172-4d6c-9b10-74cb51d57900" providerId="ADAL" clId="{ACC2DA4A-00BE-4ACC-A20C-C73A40136E98}" dt="2022-05-08T01:10:38.910" v="3245" actId="1076"/>
          <ac:picMkLst>
            <pc:docMk/>
            <pc:sldMk cId="1644391187" sldId="476"/>
            <ac:picMk id="4" creationId="{8DDE1F18-40F7-49E7-A287-0E040B91F53A}"/>
          </ac:picMkLst>
        </pc:picChg>
        <pc:picChg chg="add mod">
          <ac:chgData name="강환수" userId="f1cac8d9-9172-4d6c-9b10-74cb51d57900" providerId="ADAL" clId="{ACC2DA4A-00BE-4ACC-A20C-C73A40136E98}" dt="2022-05-08T01:10:47.418" v="3251" actId="1035"/>
          <ac:picMkLst>
            <pc:docMk/>
            <pc:sldMk cId="1644391187" sldId="476"/>
            <ac:picMk id="5" creationId="{0377B7B1-F133-4447-9509-810DD9841463}"/>
          </ac:picMkLst>
        </pc:picChg>
      </pc:sldChg>
      <pc:sldChg chg="addSp delSp modSp add">
        <pc:chgData name="강환수" userId="f1cac8d9-9172-4d6c-9b10-74cb51d57900" providerId="ADAL" clId="{ACC2DA4A-00BE-4ACC-A20C-C73A40136E98}" dt="2022-05-08T02:26:13.624" v="3754" actId="14100"/>
        <pc:sldMkLst>
          <pc:docMk/>
          <pc:sldMk cId="1877315969" sldId="477"/>
        </pc:sldMkLst>
        <pc:spChg chg="mod">
          <ac:chgData name="강환수" userId="f1cac8d9-9172-4d6c-9b10-74cb51d57900" providerId="ADAL" clId="{ACC2DA4A-00BE-4ACC-A20C-C73A40136E98}" dt="2022-05-08T01:12:18.752" v="3306"/>
          <ac:spMkLst>
            <pc:docMk/>
            <pc:sldMk cId="1877315969" sldId="477"/>
            <ac:spMk id="2" creationId="{B2B3EEC3-DD62-4E7B-B9EF-E20CCE05E499}"/>
          </ac:spMkLst>
        </pc:spChg>
        <pc:spChg chg="mod">
          <ac:chgData name="강환수" userId="f1cac8d9-9172-4d6c-9b10-74cb51d57900" providerId="ADAL" clId="{ACC2DA4A-00BE-4ACC-A20C-C73A40136E98}" dt="2022-05-08T02:26:01.208" v="3738" actId="20577"/>
          <ac:spMkLst>
            <pc:docMk/>
            <pc:sldMk cId="1877315969" sldId="477"/>
            <ac:spMk id="3" creationId="{99595761-6AE9-47A2-81DD-DD4D587F1D56}"/>
          </ac:spMkLst>
        </pc:spChg>
        <pc:spChg chg="add mod">
          <ac:chgData name="강환수" userId="f1cac8d9-9172-4d6c-9b10-74cb51d57900" providerId="ADAL" clId="{ACC2DA4A-00BE-4ACC-A20C-C73A40136E98}" dt="2022-05-08T02:26:07.211" v="3753" actId="1035"/>
          <ac:spMkLst>
            <pc:docMk/>
            <pc:sldMk cId="1877315969" sldId="477"/>
            <ac:spMk id="7" creationId="{FE7734E0-5E04-4C5E-9047-6F78633E2597}"/>
          </ac:spMkLst>
        </pc:spChg>
        <pc:spChg chg="add mod">
          <ac:chgData name="강환수" userId="f1cac8d9-9172-4d6c-9b10-74cb51d57900" providerId="ADAL" clId="{ACC2DA4A-00BE-4ACC-A20C-C73A40136E98}" dt="2022-05-08T02:26:07.211" v="3753" actId="1035"/>
          <ac:spMkLst>
            <pc:docMk/>
            <pc:sldMk cId="1877315969" sldId="477"/>
            <ac:spMk id="8" creationId="{B42AEBB3-9369-48A8-8EE9-9955AA9076E6}"/>
          </ac:spMkLst>
        </pc:spChg>
        <pc:picChg chg="add mod">
          <ac:chgData name="강환수" userId="f1cac8d9-9172-4d6c-9b10-74cb51d57900" providerId="ADAL" clId="{ACC2DA4A-00BE-4ACC-A20C-C73A40136E98}" dt="2022-05-08T02:26:13.624" v="3754" actId="14100"/>
          <ac:picMkLst>
            <pc:docMk/>
            <pc:sldMk cId="1877315969" sldId="477"/>
            <ac:picMk id="4" creationId="{0FBA7B11-36FB-4866-92CC-13E502E86CB9}"/>
          </ac:picMkLst>
        </pc:picChg>
        <pc:picChg chg="add mod">
          <ac:chgData name="강환수" userId="f1cac8d9-9172-4d6c-9b10-74cb51d57900" providerId="ADAL" clId="{ACC2DA4A-00BE-4ACC-A20C-C73A40136E98}" dt="2022-05-08T02:26:07.211" v="3753" actId="1035"/>
          <ac:picMkLst>
            <pc:docMk/>
            <pc:sldMk cId="1877315969" sldId="477"/>
            <ac:picMk id="5" creationId="{9E80FD31-B4B1-49FD-8C92-2E3F53D37EE2}"/>
          </ac:picMkLst>
        </pc:picChg>
        <pc:picChg chg="add del mod">
          <ac:chgData name="강환수" userId="f1cac8d9-9172-4d6c-9b10-74cb51d57900" providerId="ADAL" clId="{ACC2DA4A-00BE-4ACC-A20C-C73A40136E98}" dt="2022-05-08T01:18:16.948" v="3440"/>
          <ac:picMkLst>
            <pc:docMk/>
            <pc:sldMk cId="1877315969" sldId="477"/>
            <ac:picMk id="6" creationId="{FF69EDC2-B035-4EF4-A61A-B4942A7AFEE4}"/>
          </ac:picMkLst>
        </pc:picChg>
      </pc:sldChg>
      <pc:sldChg chg="addSp delSp modSp add">
        <pc:chgData name="강환수" userId="f1cac8d9-9172-4d6c-9b10-74cb51d57900" providerId="ADAL" clId="{ACC2DA4A-00BE-4ACC-A20C-C73A40136E98}" dt="2022-05-08T02:21:51.880" v="3648"/>
        <pc:sldMkLst>
          <pc:docMk/>
          <pc:sldMk cId="277116205" sldId="478"/>
        </pc:sldMkLst>
        <pc:spChg chg="mod">
          <ac:chgData name="강환수" userId="f1cac8d9-9172-4d6c-9b10-74cb51d57900" providerId="ADAL" clId="{ACC2DA4A-00BE-4ACC-A20C-C73A40136E98}" dt="2022-05-08T02:21:51.880" v="3648"/>
          <ac:spMkLst>
            <pc:docMk/>
            <pc:sldMk cId="277116205" sldId="478"/>
            <ac:spMk id="2" creationId="{9E90DD25-AA4D-49A7-8141-0B276AC681AD}"/>
          </ac:spMkLst>
        </pc:spChg>
        <pc:spChg chg="mod">
          <ac:chgData name="강환수" userId="f1cac8d9-9172-4d6c-9b10-74cb51d57900" providerId="ADAL" clId="{ACC2DA4A-00BE-4ACC-A20C-C73A40136E98}" dt="2022-05-08T02:20:14.925" v="3617" actId="6549"/>
          <ac:spMkLst>
            <pc:docMk/>
            <pc:sldMk cId="277116205" sldId="478"/>
            <ac:spMk id="3" creationId="{F201E6EF-4AE8-4795-830D-65FA516C4307}"/>
          </ac:spMkLst>
        </pc:spChg>
        <pc:picChg chg="add del mod">
          <ac:chgData name="강환수" userId="f1cac8d9-9172-4d6c-9b10-74cb51d57900" providerId="ADAL" clId="{ACC2DA4A-00BE-4ACC-A20C-C73A40136E98}" dt="2022-05-08T02:17:36.201" v="3566" actId="478"/>
          <ac:picMkLst>
            <pc:docMk/>
            <pc:sldMk cId="277116205" sldId="478"/>
            <ac:picMk id="4" creationId="{584857EE-C574-4E91-BF46-148222F26768}"/>
          </ac:picMkLst>
        </pc:picChg>
        <pc:picChg chg="add mod">
          <ac:chgData name="강환수" userId="f1cac8d9-9172-4d6c-9b10-74cb51d57900" providerId="ADAL" clId="{ACC2DA4A-00BE-4ACC-A20C-C73A40136E98}" dt="2022-05-08T02:21:33.199" v="3620" actId="1076"/>
          <ac:picMkLst>
            <pc:docMk/>
            <pc:sldMk cId="277116205" sldId="478"/>
            <ac:picMk id="5" creationId="{ED2C0AFC-F80F-4FF6-A2B9-579BA009BDCD}"/>
          </ac:picMkLst>
        </pc:picChg>
        <pc:picChg chg="add mod">
          <ac:chgData name="강환수" userId="f1cac8d9-9172-4d6c-9b10-74cb51d57900" providerId="ADAL" clId="{ACC2DA4A-00BE-4ACC-A20C-C73A40136E98}" dt="2022-05-08T02:18:42.291" v="3605" actId="1076"/>
          <ac:picMkLst>
            <pc:docMk/>
            <pc:sldMk cId="277116205" sldId="478"/>
            <ac:picMk id="6" creationId="{E4AC845A-2F06-44A5-B856-5E527DD7EE0A}"/>
          </ac:picMkLst>
        </pc:picChg>
        <pc:picChg chg="add mod">
          <ac:chgData name="강환수" userId="f1cac8d9-9172-4d6c-9b10-74cb51d57900" providerId="ADAL" clId="{ACC2DA4A-00BE-4ACC-A20C-C73A40136E98}" dt="2022-05-08T02:19:18.072" v="3612" actId="1076"/>
          <ac:picMkLst>
            <pc:docMk/>
            <pc:sldMk cId="277116205" sldId="478"/>
            <ac:picMk id="7" creationId="{1C3957A2-5A6A-4C03-A821-D97D72BF88AF}"/>
          </ac:picMkLst>
        </pc:picChg>
        <pc:picChg chg="add mod">
          <ac:chgData name="강환수" userId="f1cac8d9-9172-4d6c-9b10-74cb51d57900" providerId="ADAL" clId="{ACC2DA4A-00BE-4ACC-A20C-C73A40136E98}" dt="2022-05-08T02:18:56.235" v="3611" actId="1038"/>
          <ac:picMkLst>
            <pc:docMk/>
            <pc:sldMk cId="277116205" sldId="478"/>
            <ac:picMk id="8" creationId="{16705310-11C9-483C-B031-557C26E7D63E}"/>
          </ac:picMkLst>
        </pc:picChg>
        <pc:picChg chg="add mod">
          <ac:chgData name="강환수" userId="f1cac8d9-9172-4d6c-9b10-74cb51d57900" providerId="ADAL" clId="{ACC2DA4A-00BE-4ACC-A20C-C73A40136E98}" dt="2022-05-08T02:21:30.944" v="3619" actId="1076"/>
          <ac:picMkLst>
            <pc:docMk/>
            <pc:sldMk cId="277116205" sldId="478"/>
            <ac:picMk id="9" creationId="{10143F2C-72FC-419E-8580-41802108F2F2}"/>
          </ac:picMkLst>
        </pc:picChg>
      </pc:sldChg>
      <pc:sldChg chg="addSp delSp modSp add">
        <pc:chgData name="강환수" userId="f1cac8d9-9172-4d6c-9b10-74cb51d57900" providerId="ADAL" clId="{ACC2DA4A-00BE-4ACC-A20C-C73A40136E98}" dt="2022-05-08T02:23:30.860" v="3682" actId="1076"/>
        <pc:sldMkLst>
          <pc:docMk/>
          <pc:sldMk cId="3445097554" sldId="479"/>
        </pc:sldMkLst>
        <pc:spChg chg="mod">
          <ac:chgData name="강환수" userId="f1cac8d9-9172-4d6c-9b10-74cb51d57900" providerId="ADAL" clId="{ACC2DA4A-00BE-4ACC-A20C-C73A40136E98}" dt="2022-05-08T02:23:27.506" v="3681"/>
          <ac:spMkLst>
            <pc:docMk/>
            <pc:sldMk cId="3445097554" sldId="479"/>
            <ac:spMk id="2" creationId="{005F7DE8-3874-46D8-8492-597A8B740B1E}"/>
          </ac:spMkLst>
        </pc:spChg>
        <pc:picChg chg="add del">
          <ac:chgData name="강환수" userId="f1cac8d9-9172-4d6c-9b10-74cb51d57900" providerId="ADAL" clId="{ACC2DA4A-00BE-4ACC-A20C-C73A40136E98}" dt="2022-05-08T02:18:35.063" v="3601"/>
          <ac:picMkLst>
            <pc:docMk/>
            <pc:sldMk cId="3445097554" sldId="479"/>
            <ac:picMk id="4" creationId="{EA92BD12-8EFE-454F-80BE-856FF8918B8B}"/>
          </ac:picMkLst>
        </pc:picChg>
        <pc:picChg chg="add mod">
          <ac:chgData name="강환수" userId="f1cac8d9-9172-4d6c-9b10-74cb51d57900" providerId="ADAL" clId="{ACC2DA4A-00BE-4ACC-A20C-C73A40136E98}" dt="2022-05-08T02:23:30.860" v="3682" actId="1076"/>
          <ac:picMkLst>
            <pc:docMk/>
            <pc:sldMk cId="3445097554" sldId="479"/>
            <ac:picMk id="5" creationId="{C6FE6828-19CF-4B74-989E-FCCF9F3DB5F6}"/>
          </ac:picMkLst>
        </pc:picChg>
      </pc:sldChg>
      <pc:sldChg chg="modSp add">
        <pc:chgData name="강환수" userId="f1cac8d9-9172-4d6c-9b10-74cb51d57900" providerId="ADAL" clId="{ACC2DA4A-00BE-4ACC-A20C-C73A40136E98}" dt="2022-05-08T02:25:12.286" v="3731"/>
        <pc:sldMkLst>
          <pc:docMk/>
          <pc:sldMk cId="2328557210" sldId="480"/>
        </pc:sldMkLst>
        <pc:spChg chg="mod">
          <ac:chgData name="강환수" userId="f1cac8d9-9172-4d6c-9b10-74cb51d57900" providerId="ADAL" clId="{ACC2DA4A-00BE-4ACC-A20C-C73A40136E98}" dt="2022-05-08T02:25:12.286" v="3731"/>
          <ac:spMkLst>
            <pc:docMk/>
            <pc:sldMk cId="2328557210" sldId="480"/>
            <ac:spMk id="2" creationId="{7E894BCB-83FA-4318-AFA3-8A1EE44335F6}"/>
          </ac:spMkLst>
        </pc:spChg>
        <pc:spChg chg="mod">
          <ac:chgData name="강환수" userId="f1cac8d9-9172-4d6c-9b10-74cb51d57900" providerId="ADAL" clId="{ACC2DA4A-00BE-4ACC-A20C-C73A40136E98}" dt="2022-05-08T02:24:54.425" v="3702" actId="20577"/>
          <ac:spMkLst>
            <pc:docMk/>
            <pc:sldMk cId="2328557210" sldId="480"/>
            <ac:spMk id="3" creationId="{141ACBBA-10DB-4531-AE8C-408AFA6C4CF6}"/>
          </ac:spMkLst>
        </pc:spChg>
      </pc:sldChg>
      <pc:sldChg chg="addSp modSp add">
        <pc:chgData name="강환수" userId="f1cac8d9-9172-4d6c-9b10-74cb51d57900" providerId="ADAL" clId="{ACC2DA4A-00BE-4ACC-A20C-C73A40136E98}" dt="2022-05-08T02:26:33.725" v="3756" actId="1076"/>
        <pc:sldMkLst>
          <pc:docMk/>
          <pc:sldMk cId="2858157304" sldId="481"/>
        </pc:sldMkLst>
        <pc:picChg chg="add mod">
          <ac:chgData name="강환수" userId="f1cac8d9-9172-4d6c-9b10-74cb51d57900" providerId="ADAL" clId="{ACC2DA4A-00BE-4ACC-A20C-C73A40136E98}" dt="2022-05-08T02:26:33.725" v="3756" actId="1076"/>
          <ac:picMkLst>
            <pc:docMk/>
            <pc:sldMk cId="2858157304" sldId="481"/>
            <ac:picMk id="4" creationId="{54AC3489-AF70-4893-B9A4-98744EEE27CB}"/>
          </ac:picMkLst>
        </pc:picChg>
      </pc:sldChg>
      <pc:sldChg chg="addSp modSp add">
        <pc:chgData name="강환수" userId="f1cac8d9-9172-4d6c-9b10-74cb51d57900" providerId="ADAL" clId="{ACC2DA4A-00BE-4ACC-A20C-C73A40136E98}" dt="2022-05-08T02:24:45.631" v="3688" actId="14100"/>
        <pc:sldMkLst>
          <pc:docMk/>
          <pc:sldMk cId="3984604155" sldId="482"/>
        </pc:sldMkLst>
        <pc:spChg chg="mod">
          <ac:chgData name="강환수" userId="f1cac8d9-9172-4d6c-9b10-74cb51d57900" providerId="ADAL" clId="{ACC2DA4A-00BE-4ACC-A20C-C73A40136E98}" dt="2022-05-08T02:16:01.095" v="3565" actId="20577"/>
          <ac:spMkLst>
            <pc:docMk/>
            <pc:sldMk cId="3984604155" sldId="482"/>
            <ac:spMk id="2" creationId="{DD025784-6AA4-468B-BE46-F74E8A729AA3}"/>
          </ac:spMkLst>
        </pc:spChg>
        <pc:spChg chg="mod">
          <ac:chgData name="강환수" userId="f1cac8d9-9172-4d6c-9b10-74cb51d57900" providerId="ADAL" clId="{ACC2DA4A-00BE-4ACC-A20C-C73A40136E98}" dt="2022-05-08T02:15:49.938" v="3542"/>
          <ac:spMkLst>
            <pc:docMk/>
            <pc:sldMk cId="3984604155" sldId="482"/>
            <ac:spMk id="3" creationId="{0CA3DBAE-7705-4446-B01E-5636D5B98CBD}"/>
          </ac:spMkLst>
        </pc:spChg>
        <pc:spChg chg="add mod">
          <ac:chgData name="강환수" userId="f1cac8d9-9172-4d6c-9b10-74cb51d57900" providerId="ADAL" clId="{ACC2DA4A-00BE-4ACC-A20C-C73A40136E98}" dt="2022-05-08T02:24:33.389" v="3685" actId="14100"/>
          <ac:spMkLst>
            <pc:docMk/>
            <pc:sldMk cId="3984604155" sldId="482"/>
            <ac:spMk id="5" creationId="{0D6DD42C-516D-43E4-BF0A-2F93A15D27D0}"/>
          </ac:spMkLst>
        </pc:spChg>
        <pc:spChg chg="add mod">
          <ac:chgData name="강환수" userId="f1cac8d9-9172-4d6c-9b10-74cb51d57900" providerId="ADAL" clId="{ACC2DA4A-00BE-4ACC-A20C-C73A40136E98}" dt="2022-05-08T02:24:45.631" v="3688" actId="14100"/>
          <ac:spMkLst>
            <pc:docMk/>
            <pc:sldMk cId="3984604155" sldId="482"/>
            <ac:spMk id="6" creationId="{D4AD54D2-9335-413F-A93D-A0787882E92C}"/>
          </ac:spMkLst>
        </pc:spChg>
        <pc:picChg chg="add mod">
          <ac:chgData name="강환수" userId="f1cac8d9-9172-4d6c-9b10-74cb51d57900" providerId="ADAL" clId="{ACC2DA4A-00BE-4ACC-A20C-C73A40136E98}" dt="2022-05-08T02:15:40.781" v="3541" actId="1076"/>
          <ac:picMkLst>
            <pc:docMk/>
            <pc:sldMk cId="3984604155" sldId="482"/>
            <ac:picMk id="4" creationId="{C1018BA5-0DF9-4075-980B-DC4CA83DCFF2}"/>
          </ac:picMkLst>
        </pc:picChg>
      </pc:sldChg>
      <pc:sldMasterChg chg="modSldLayout">
        <pc:chgData name="강환수" userId="f1cac8d9-9172-4d6c-9b10-74cb51d57900" providerId="ADAL" clId="{ACC2DA4A-00BE-4ACC-A20C-C73A40136E98}" dt="2022-05-07T23:44:53.876" v="1874" actId="14100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C2DA4A-00BE-4ACC-A20C-C73A40136E98}" dt="2022-05-07T23:44:53.876" v="1874" actId="14100"/>
          <pc:sldLayoutMkLst>
            <pc:docMk/>
            <pc:sldMasterMk cId="0" sldId="2147483648"/>
            <pc:sldLayoutMk cId="0" sldId="2147483651"/>
          </pc:sldLayoutMkLst>
          <pc:spChg chg="mod">
            <ac:chgData name="강환수" userId="f1cac8d9-9172-4d6c-9b10-74cb51d57900" providerId="ADAL" clId="{ACC2DA4A-00BE-4ACC-A20C-C73A40136E98}" dt="2022-05-07T23:44:53.876" v="1874" actId="14100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</pc:sldLayoutChg>
      </pc:sldMasterChg>
    </pc:docChg>
  </pc:docChgLst>
  <pc:docChgLst>
    <pc:chgData name="강환수" userId="f1cac8d9-9172-4d6c-9b10-74cb51d57900" providerId="ADAL" clId="{50D8E6F2-D2AE-48A7-A63D-968883BC3405}"/>
    <pc:docChg chg="undo custSel addSld modSld sldOrd">
      <pc:chgData name="강환수" userId="f1cac8d9-9172-4d6c-9b10-74cb51d57900" providerId="ADAL" clId="{50D8E6F2-D2AE-48A7-A63D-968883BC3405}" dt="2022-04-18T05:02:43.216" v="706"/>
      <pc:docMkLst>
        <pc:docMk/>
      </pc:docMkLst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038B8563-F666-4F25-86B3-AC0B20519421}"/>
    <pc:docChg chg="custSel addSld modSld sldOrd">
      <pc:chgData name="강환수" userId="f1cac8d9-9172-4d6c-9b10-74cb51d57900" providerId="ADAL" clId="{038B8563-F666-4F25-86B3-AC0B20519421}" dt="2022-05-22T08:51:29.216" v="404"/>
      <pc:docMkLst>
        <pc:docMk/>
      </pc:docMkLst>
      <pc:sldChg chg="modSp">
        <pc:chgData name="강환수" userId="f1cac8d9-9172-4d6c-9b10-74cb51d57900" providerId="ADAL" clId="{038B8563-F666-4F25-86B3-AC0B20519421}" dt="2022-05-22T08:18:45.841" v="289" actId="1076"/>
        <pc:sldMkLst>
          <pc:docMk/>
          <pc:sldMk cId="2329714520" sldId="462"/>
        </pc:sldMkLst>
        <pc:spChg chg="mod">
          <ac:chgData name="강환수" userId="f1cac8d9-9172-4d6c-9b10-74cb51d57900" providerId="ADAL" clId="{038B8563-F666-4F25-86B3-AC0B20519421}" dt="2022-05-22T08:18:39.780" v="288" actId="6549"/>
          <ac:spMkLst>
            <pc:docMk/>
            <pc:sldMk cId="2329714520" sldId="462"/>
            <ac:spMk id="3" creationId="{F12C71E0-8415-4DC3-96A1-FB6F15088C49}"/>
          </ac:spMkLst>
        </pc:spChg>
        <pc:picChg chg="mod">
          <ac:chgData name="강환수" userId="f1cac8d9-9172-4d6c-9b10-74cb51d57900" providerId="ADAL" clId="{038B8563-F666-4F25-86B3-AC0B20519421}" dt="2022-05-22T08:18:45.841" v="289" actId="1076"/>
          <ac:picMkLst>
            <pc:docMk/>
            <pc:sldMk cId="2329714520" sldId="462"/>
            <ac:picMk id="2050" creationId="{690E18E9-0876-41F8-9FCF-899C0061A11A}"/>
          </ac:picMkLst>
        </pc:picChg>
      </pc:sldChg>
      <pc:sldChg chg="ord">
        <pc:chgData name="강환수" userId="f1cac8d9-9172-4d6c-9b10-74cb51d57900" providerId="ADAL" clId="{038B8563-F666-4F25-86B3-AC0B20519421}" dt="2022-05-22T08:27:25.344" v="290"/>
        <pc:sldMkLst>
          <pc:docMk/>
          <pc:sldMk cId="1327870778" sldId="465"/>
        </pc:sldMkLst>
      </pc:sldChg>
      <pc:sldChg chg="ord">
        <pc:chgData name="강환수" userId="f1cac8d9-9172-4d6c-9b10-74cb51d57900" providerId="ADAL" clId="{038B8563-F666-4F25-86B3-AC0B20519421}" dt="2022-05-22T08:51:29.216" v="404"/>
        <pc:sldMkLst>
          <pc:docMk/>
          <pc:sldMk cId="2858157304" sldId="481"/>
        </pc:sldMkLst>
      </pc:sldChg>
      <pc:sldChg chg="addSp modSp add">
        <pc:chgData name="강환수" userId="f1cac8d9-9172-4d6c-9b10-74cb51d57900" providerId="ADAL" clId="{038B8563-F666-4F25-86B3-AC0B20519421}" dt="2022-05-22T08:12:03.397" v="94" actId="20577"/>
        <pc:sldMkLst>
          <pc:docMk/>
          <pc:sldMk cId="418105166" sldId="489"/>
        </pc:sldMkLst>
        <pc:spChg chg="mod">
          <ac:chgData name="강환수" userId="f1cac8d9-9172-4d6c-9b10-74cb51d57900" providerId="ADAL" clId="{038B8563-F666-4F25-86B3-AC0B20519421}" dt="2022-05-22T08:12:03.397" v="94" actId="20577"/>
          <ac:spMkLst>
            <pc:docMk/>
            <pc:sldMk cId="418105166" sldId="489"/>
            <ac:spMk id="2" creationId="{327EB286-3070-47EA-9E25-888A476EC967}"/>
          </ac:spMkLst>
        </pc:spChg>
        <pc:picChg chg="add mod">
          <ac:chgData name="강환수" userId="f1cac8d9-9172-4d6c-9b10-74cb51d57900" providerId="ADAL" clId="{038B8563-F666-4F25-86B3-AC0B20519421}" dt="2022-05-22T08:10:25.754" v="70" actId="1076"/>
          <ac:picMkLst>
            <pc:docMk/>
            <pc:sldMk cId="418105166" sldId="489"/>
            <ac:picMk id="4" creationId="{6DCE80C7-797A-4839-8EE2-1AF99ECFEAF7}"/>
          </ac:picMkLst>
        </pc:picChg>
      </pc:sldChg>
      <pc:sldChg chg="addSp modSp add ord">
        <pc:chgData name="강환수" userId="f1cac8d9-9172-4d6c-9b10-74cb51d57900" providerId="ADAL" clId="{038B8563-F666-4F25-86B3-AC0B20519421}" dt="2022-05-22T08:13:50.097" v="173"/>
        <pc:sldMkLst>
          <pc:docMk/>
          <pc:sldMk cId="567332864" sldId="490"/>
        </pc:sldMkLst>
        <pc:spChg chg="mod">
          <ac:chgData name="강환수" userId="f1cac8d9-9172-4d6c-9b10-74cb51d57900" providerId="ADAL" clId="{038B8563-F666-4F25-86B3-AC0B20519421}" dt="2022-05-22T08:13:50.097" v="173"/>
          <ac:spMkLst>
            <pc:docMk/>
            <pc:sldMk cId="567332864" sldId="490"/>
            <ac:spMk id="2" creationId="{35DA899E-BBB6-47F7-951A-11E8B9A24BBE}"/>
          </ac:spMkLst>
        </pc:spChg>
        <pc:picChg chg="add mod">
          <ac:chgData name="강환수" userId="f1cac8d9-9172-4d6c-9b10-74cb51d57900" providerId="ADAL" clId="{038B8563-F666-4F25-86B3-AC0B20519421}" dt="2022-05-22T07:57:05.829" v="5" actId="1076"/>
          <ac:picMkLst>
            <pc:docMk/>
            <pc:sldMk cId="567332864" sldId="490"/>
            <ac:picMk id="4" creationId="{E4FFFAC2-823B-40AF-A747-E68343BBB687}"/>
          </ac:picMkLst>
        </pc:picChg>
      </pc:sldChg>
      <pc:sldChg chg="addSp modSp add ord">
        <pc:chgData name="강환수" userId="f1cac8d9-9172-4d6c-9b10-74cb51d57900" providerId="ADAL" clId="{038B8563-F666-4F25-86B3-AC0B20519421}" dt="2022-05-22T08:14:28.110" v="261"/>
        <pc:sldMkLst>
          <pc:docMk/>
          <pc:sldMk cId="3885691611" sldId="491"/>
        </pc:sldMkLst>
        <pc:spChg chg="mod">
          <ac:chgData name="강환수" userId="f1cac8d9-9172-4d6c-9b10-74cb51d57900" providerId="ADAL" clId="{038B8563-F666-4F25-86B3-AC0B20519421}" dt="2022-05-22T08:14:15.623" v="228"/>
          <ac:spMkLst>
            <pc:docMk/>
            <pc:sldMk cId="3885691611" sldId="491"/>
            <ac:spMk id="2" creationId="{FFABBB43-F99D-4E13-AC6E-D1440578267C}"/>
          </ac:spMkLst>
        </pc:spChg>
        <pc:spChg chg="mod">
          <ac:chgData name="강환수" userId="f1cac8d9-9172-4d6c-9b10-74cb51d57900" providerId="ADAL" clId="{038B8563-F666-4F25-86B3-AC0B20519421}" dt="2022-05-22T08:14:28.110" v="261"/>
          <ac:spMkLst>
            <pc:docMk/>
            <pc:sldMk cId="3885691611" sldId="491"/>
            <ac:spMk id="3" creationId="{6F08B035-E5EB-4A2F-A4F2-1AD63E479E39}"/>
          </ac:spMkLst>
        </pc:spChg>
        <pc:picChg chg="add mod">
          <ac:chgData name="강환수" userId="f1cac8d9-9172-4d6c-9b10-74cb51d57900" providerId="ADAL" clId="{038B8563-F666-4F25-86B3-AC0B20519421}" dt="2022-05-22T08:14:19.442" v="235" actId="1036"/>
          <ac:picMkLst>
            <pc:docMk/>
            <pc:sldMk cId="3885691611" sldId="491"/>
            <ac:picMk id="4" creationId="{2230E75E-47B3-4999-9098-404543125270}"/>
          </ac:picMkLst>
        </pc:picChg>
      </pc:sldChg>
      <pc:sldChg chg="addSp modSp add">
        <pc:chgData name="강환수" userId="f1cac8d9-9172-4d6c-9b10-74cb51d57900" providerId="ADAL" clId="{038B8563-F666-4F25-86B3-AC0B20519421}" dt="2022-05-22T08:14:39.432" v="280"/>
        <pc:sldMkLst>
          <pc:docMk/>
          <pc:sldMk cId="2214005821" sldId="492"/>
        </pc:sldMkLst>
        <pc:spChg chg="mod">
          <ac:chgData name="강환수" userId="f1cac8d9-9172-4d6c-9b10-74cb51d57900" providerId="ADAL" clId="{038B8563-F666-4F25-86B3-AC0B20519421}" dt="2022-05-22T08:14:39.432" v="280"/>
          <ac:spMkLst>
            <pc:docMk/>
            <pc:sldMk cId="2214005821" sldId="492"/>
            <ac:spMk id="2" creationId="{29B14689-050B-4E7B-AD6F-8D5038036169}"/>
          </ac:spMkLst>
        </pc:spChg>
        <pc:picChg chg="add mod">
          <ac:chgData name="강환수" userId="f1cac8d9-9172-4d6c-9b10-74cb51d57900" providerId="ADAL" clId="{038B8563-F666-4F25-86B3-AC0B20519421}" dt="2022-05-22T08:01:11.543" v="23" actId="1076"/>
          <ac:picMkLst>
            <pc:docMk/>
            <pc:sldMk cId="2214005821" sldId="492"/>
            <ac:picMk id="4" creationId="{7F692AEE-1670-41F3-9486-2A937F995DF9}"/>
          </ac:picMkLst>
        </pc:picChg>
        <pc:picChg chg="add mod">
          <ac:chgData name="강환수" userId="f1cac8d9-9172-4d6c-9b10-74cb51d57900" providerId="ADAL" clId="{038B8563-F666-4F25-86B3-AC0B20519421}" dt="2022-05-22T08:01:13.741" v="24" actId="1076"/>
          <ac:picMkLst>
            <pc:docMk/>
            <pc:sldMk cId="2214005821" sldId="492"/>
            <ac:picMk id="5" creationId="{C6741C5A-F8BD-4F05-8C34-3193171C1F04}"/>
          </ac:picMkLst>
        </pc:picChg>
      </pc:sldChg>
      <pc:sldChg chg="addSp modSp add">
        <pc:chgData name="강환수" userId="f1cac8d9-9172-4d6c-9b10-74cb51d57900" providerId="ADAL" clId="{038B8563-F666-4F25-86B3-AC0B20519421}" dt="2022-05-22T08:06:59.606" v="64" actId="1076"/>
        <pc:sldMkLst>
          <pc:docMk/>
          <pc:sldMk cId="70804608" sldId="493"/>
        </pc:sldMkLst>
        <pc:spChg chg="mod">
          <ac:chgData name="강환수" userId="f1cac8d9-9172-4d6c-9b10-74cb51d57900" providerId="ADAL" clId="{038B8563-F666-4F25-86B3-AC0B20519421}" dt="2022-05-22T08:06:25.215" v="47"/>
          <ac:spMkLst>
            <pc:docMk/>
            <pc:sldMk cId="70804608" sldId="493"/>
            <ac:spMk id="2" creationId="{180C587B-C9DB-4C25-8319-99F8A7FFB8E9}"/>
          </ac:spMkLst>
        </pc:spChg>
        <pc:spChg chg="mod">
          <ac:chgData name="강환수" userId="f1cac8d9-9172-4d6c-9b10-74cb51d57900" providerId="ADAL" clId="{038B8563-F666-4F25-86B3-AC0B20519421}" dt="2022-05-22T08:06:28.883" v="61" actId="20577"/>
          <ac:spMkLst>
            <pc:docMk/>
            <pc:sldMk cId="70804608" sldId="493"/>
            <ac:spMk id="3" creationId="{9ECA60C6-AA0E-479F-9587-D2D3B2716B26}"/>
          </ac:spMkLst>
        </pc:spChg>
        <pc:picChg chg="add mod">
          <ac:chgData name="강환수" userId="f1cac8d9-9172-4d6c-9b10-74cb51d57900" providerId="ADAL" clId="{038B8563-F666-4F25-86B3-AC0B20519421}" dt="2022-05-22T08:06:59.606" v="64" actId="1076"/>
          <ac:picMkLst>
            <pc:docMk/>
            <pc:sldMk cId="70804608" sldId="493"/>
            <ac:picMk id="4" creationId="{1ED77859-ACC9-416E-A7B4-789342A7350F}"/>
          </ac:picMkLst>
        </pc:picChg>
      </pc:sldChg>
      <pc:sldChg chg="addSp modSp add">
        <pc:chgData name="강환수" userId="f1cac8d9-9172-4d6c-9b10-74cb51d57900" providerId="ADAL" clId="{038B8563-F666-4F25-86B3-AC0B20519421}" dt="2022-05-22T08:12:22.271" v="117" actId="20577"/>
        <pc:sldMkLst>
          <pc:docMk/>
          <pc:sldMk cId="949378372" sldId="494"/>
        </pc:sldMkLst>
        <pc:spChg chg="mod">
          <ac:chgData name="강환수" userId="f1cac8d9-9172-4d6c-9b10-74cb51d57900" providerId="ADAL" clId="{038B8563-F666-4F25-86B3-AC0B20519421}" dt="2022-05-22T08:12:16.777" v="106" actId="20577"/>
          <ac:spMkLst>
            <pc:docMk/>
            <pc:sldMk cId="949378372" sldId="494"/>
            <ac:spMk id="2" creationId="{D8E678C8-22B2-4C56-8BAC-7F99448EE93F}"/>
          </ac:spMkLst>
        </pc:spChg>
        <pc:spChg chg="mod">
          <ac:chgData name="강환수" userId="f1cac8d9-9172-4d6c-9b10-74cb51d57900" providerId="ADAL" clId="{038B8563-F666-4F25-86B3-AC0B20519421}" dt="2022-05-22T08:12:22.271" v="117" actId="20577"/>
          <ac:spMkLst>
            <pc:docMk/>
            <pc:sldMk cId="949378372" sldId="494"/>
            <ac:spMk id="3" creationId="{4A60CB31-7FAA-4D1C-8A00-7C88455DCEE6}"/>
          </ac:spMkLst>
        </pc:spChg>
        <pc:picChg chg="add mod">
          <ac:chgData name="강환수" userId="f1cac8d9-9172-4d6c-9b10-74cb51d57900" providerId="ADAL" clId="{038B8563-F666-4F25-86B3-AC0B20519421}" dt="2022-05-22T08:09:25.993" v="67" actId="1076"/>
          <ac:picMkLst>
            <pc:docMk/>
            <pc:sldMk cId="949378372" sldId="494"/>
            <ac:picMk id="4" creationId="{C5111EC5-8215-4344-8A50-1FEC03D83C28}"/>
          </ac:picMkLst>
        </pc:picChg>
      </pc:sldChg>
      <pc:sldChg chg="addSp modSp add">
        <pc:chgData name="강환수" userId="f1cac8d9-9172-4d6c-9b10-74cb51d57900" providerId="ADAL" clId="{038B8563-F666-4F25-86B3-AC0B20519421}" dt="2022-05-22T08:11:55.377" v="90"/>
        <pc:sldMkLst>
          <pc:docMk/>
          <pc:sldMk cId="778054342" sldId="495"/>
        </pc:sldMkLst>
        <pc:spChg chg="mod">
          <ac:chgData name="강환수" userId="f1cac8d9-9172-4d6c-9b10-74cb51d57900" providerId="ADAL" clId="{038B8563-F666-4F25-86B3-AC0B20519421}" dt="2022-05-22T08:11:55.377" v="90"/>
          <ac:spMkLst>
            <pc:docMk/>
            <pc:sldMk cId="778054342" sldId="495"/>
            <ac:spMk id="2" creationId="{E2C0A435-424C-46C7-A801-46F1AF4B5472}"/>
          </ac:spMkLst>
        </pc:spChg>
        <pc:picChg chg="add mod">
          <ac:chgData name="강환수" userId="f1cac8d9-9172-4d6c-9b10-74cb51d57900" providerId="ADAL" clId="{038B8563-F666-4F25-86B3-AC0B20519421}" dt="2022-05-22T08:11:49.869" v="74" actId="1076"/>
          <ac:picMkLst>
            <pc:docMk/>
            <pc:sldMk cId="778054342" sldId="495"/>
            <ac:picMk id="4" creationId="{68812A74-D2DD-4519-A298-984AD24A4FB0}"/>
          </ac:picMkLst>
        </pc:picChg>
      </pc:sldChg>
      <pc:sldChg chg="modSp add">
        <pc:chgData name="강환수" userId="f1cac8d9-9172-4d6c-9b10-74cb51d57900" providerId="ADAL" clId="{038B8563-F666-4F25-86B3-AC0B20519421}" dt="2022-05-22T08:12:40.697" v="139"/>
        <pc:sldMkLst>
          <pc:docMk/>
          <pc:sldMk cId="626497303" sldId="496"/>
        </pc:sldMkLst>
        <pc:spChg chg="mod">
          <ac:chgData name="강환수" userId="f1cac8d9-9172-4d6c-9b10-74cb51d57900" providerId="ADAL" clId="{038B8563-F666-4F25-86B3-AC0B20519421}" dt="2022-05-22T08:12:40.697" v="139"/>
          <ac:spMkLst>
            <pc:docMk/>
            <pc:sldMk cId="626497303" sldId="496"/>
            <ac:spMk id="2" creationId="{F7C8184F-6817-41D5-8DFE-740ED1F22EEC}"/>
          </ac:spMkLst>
        </pc:spChg>
      </pc:sldChg>
      <pc:sldChg chg="modSp add">
        <pc:chgData name="강환수" userId="f1cac8d9-9172-4d6c-9b10-74cb51d57900" providerId="ADAL" clId="{038B8563-F666-4F25-86B3-AC0B20519421}" dt="2022-05-22T08:13:41.668" v="148"/>
        <pc:sldMkLst>
          <pc:docMk/>
          <pc:sldMk cId="2998496439" sldId="497"/>
        </pc:sldMkLst>
        <pc:spChg chg="mod">
          <ac:chgData name="강환수" userId="f1cac8d9-9172-4d6c-9b10-74cb51d57900" providerId="ADAL" clId="{038B8563-F666-4F25-86B3-AC0B20519421}" dt="2022-05-22T08:13:41.668" v="148"/>
          <ac:spMkLst>
            <pc:docMk/>
            <pc:sldMk cId="2998496439" sldId="497"/>
            <ac:spMk id="2" creationId="{0DAD6F9C-3227-4AE8-B878-6C050EB66935}"/>
          </ac:spMkLst>
        </pc:spChg>
      </pc:sldChg>
      <pc:sldChg chg="addSp modSp add">
        <pc:chgData name="강환수" userId="f1cac8d9-9172-4d6c-9b10-74cb51d57900" providerId="ADAL" clId="{038B8563-F666-4F25-86B3-AC0B20519421}" dt="2022-05-22T08:30:01.061" v="385" actId="20577"/>
        <pc:sldMkLst>
          <pc:docMk/>
          <pc:sldMk cId="2580288412" sldId="498"/>
        </pc:sldMkLst>
        <pc:spChg chg="mod">
          <ac:chgData name="강환수" userId="f1cac8d9-9172-4d6c-9b10-74cb51d57900" providerId="ADAL" clId="{038B8563-F666-4F25-86B3-AC0B20519421}" dt="2022-05-22T08:28:56.746" v="316"/>
          <ac:spMkLst>
            <pc:docMk/>
            <pc:sldMk cId="2580288412" sldId="498"/>
            <ac:spMk id="2" creationId="{81C074BA-28CE-428A-8565-81EF2295E572}"/>
          </ac:spMkLst>
        </pc:spChg>
        <pc:spChg chg="mod">
          <ac:chgData name="강환수" userId="f1cac8d9-9172-4d6c-9b10-74cb51d57900" providerId="ADAL" clId="{038B8563-F666-4F25-86B3-AC0B20519421}" dt="2022-05-22T08:30:01.061" v="385" actId="20577"/>
          <ac:spMkLst>
            <pc:docMk/>
            <pc:sldMk cId="2580288412" sldId="498"/>
            <ac:spMk id="3" creationId="{493F280C-53DE-444A-A42D-BFD3880F9251}"/>
          </ac:spMkLst>
        </pc:spChg>
        <pc:picChg chg="add mod">
          <ac:chgData name="강환수" userId="f1cac8d9-9172-4d6c-9b10-74cb51d57900" providerId="ADAL" clId="{038B8563-F666-4F25-86B3-AC0B20519421}" dt="2022-05-22T08:29:50.308" v="365" actId="1076"/>
          <ac:picMkLst>
            <pc:docMk/>
            <pc:sldMk cId="2580288412" sldId="498"/>
            <ac:picMk id="4" creationId="{43C7A956-A185-4579-882C-56979D796051}"/>
          </ac:picMkLst>
        </pc:picChg>
      </pc:sldChg>
      <pc:sldChg chg="addSp modSp add">
        <pc:chgData name="강환수" userId="f1cac8d9-9172-4d6c-9b10-74cb51d57900" providerId="ADAL" clId="{038B8563-F666-4F25-86B3-AC0B20519421}" dt="2022-05-22T08:30:49.648" v="403"/>
        <pc:sldMkLst>
          <pc:docMk/>
          <pc:sldMk cId="2770517968" sldId="499"/>
        </pc:sldMkLst>
        <pc:spChg chg="mod">
          <ac:chgData name="강환수" userId="f1cac8d9-9172-4d6c-9b10-74cb51d57900" providerId="ADAL" clId="{038B8563-F666-4F25-86B3-AC0B20519421}" dt="2022-05-22T08:30:49.648" v="403"/>
          <ac:spMkLst>
            <pc:docMk/>
            <pc:sldMk cId="2770517968" sldId="499"/>
            <ac:spMk id="2" creationId="{0F678F9F-6D68-42D9-84ED-20B5E9322737}"/>
          </ac:spMkLst>
        </pc:spChg>
        <pc:picChg chg="add mod">
          <ac:chgData name="강환수" userId="f1cac8d9-9172-4d6c-9b10-74cb51d57900" providerId="ADAL" clId="{038B8563-F666-4F25-86B3-AC0B20519421}" dt="2022-05-22T08:30:38.941" v="389" actId="1076"/>
          <ac:picMkLst>
            <pc:docMk/>
            <pc:sldMk cId="2770517968" sldId="499"/>
            <ac:picMk id="4" creationId="{63CDE5EC-C858-46A6-BB61-8C289CB69826}"/>
          </ac:picMkLst>
        </pc:picChg>
      </pc:sldChg>
    </pc:docChg>
  </pc:docChgLst>
  <pc:docChgLst>
    <pc:chgData name="강환수" userId="f1cac8d9-9172-4d6c-9b10-74cb51d57900" providerId="ADAL" clId="{AC1B6E21-83A5-48CD-9AC2-6913CD9DA73B}"/>
    <pc:docChg chg="undo custSel addSld delSld modSld sldOrd modMainMaster">
      <pc:chgData name="강환수" userId="f1cac8d9-9172-4d6c-9b10-74cb51d57900" providerId="ADAL" clId="{AC1B6E21-83A5-48CD-9AC2-6913CD9DA73B}" dt="2022-03-17T02:17:25.713" v="16777" actId="1037"/>
      <pc:docMkLst>
        <pc:docMk/>
      </pc:docMkLst>
      <pc:sldChg chg="modSp">
        <pc:chgData name="강환수" userId="f1cac8d9-9172-4d6c-9b10-74cb51d57900" providerId="ADAL" clId="{AC1B6E21-83A5-48CD-9AC2-6913CD9DA73B}" dt="2022-03-13T09:00:26.887" v="12139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3T07:08:43.869" v="11530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3T09:00:26.887" v="12139" actId="6549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4T06:02:35.672" v="16353" actId="103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1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5" creationId="{01623BEC-CFA1-4E33-A9E1-958C4606CC6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7" creationId="{21D59295-CBD3-4645-950F-7D196977597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8" creationId="{0CE322AB-43E7-4FD0-B062-1849046E27CB}"/>
          </ac:spMkLst>
        </pc:spChg>
        <pc:spChg chg="add 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40" creationId="{08A59B5F-931C-4EBB-98BD-BD8EFB7F664F}"/>
          </ac:spMkLst>
        </pc:spChg>
        <pc:picChg chg="mod">
          <ac:chgData name="강환수" userId="f1cac8d9-9172-4d6c-9b10-74cb51d57900" providerId="ADAL" clId="{AC1B6E21-83A5-48CD-9AC2-6913CD9DA73B}" dt="2022-03-14T06:02:35.672" v="16353" actId="1037"/>
          <ac:picMkLst>
            <pc:docMk/>
            <pc:sldMk cId="0" sldId="269"/>
            <ac:picMk id="34" creationId="{00000000-0000-0000-0000-000000000000}"/>
          </ac:picMkLst>
        </pc:pic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6" creationId="{07441D83-84BE-484B-8206-A9C1BF17122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1B6E21-83A5-48CD-9AC2-6913CD9DA73B}" dt="2022-03-15T02:01:22.182" v="16667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1B6E21-83A5-48CD-9AC2-6913CD9DA73B}" dt="2022-03-15T02:01:10.627" v="16665" actId="1035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AC1B6E21-83A5-48CD-9AC2-6913CD9DA73B}" dt="2022-03-15T02:01:10.627" v="16665" actId="1035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">
          <pc:chgData name="강환수" userId="f1cac8d9-9172-4d6c-9b10-74cb51d57900" providerId="ADAL" clId="{AC1B6E21-83A5-48CD-9AC2-6913CD9DA73B}" dt="2022-03-15T02:01:22.182" v="16667"/>
          <pc:sldLayoutMkLst>
            <pc:docMk/>
            <pc:sldMasterMk cId="0" sldId="2147483648"/>
            <pc:sldLayoutMk cId="0" sldId="2147483651"/>
          </pc:sldLayoutMkLst>
          <pc:spChg chg="add">
            <ac:chgData name="강환수" userId="f1cac8d9-9172-4d6c-9b10-74cb51d57900" providerId="ADAL" clId="{AC1B6E21-83A5-48CD-9AC2-6913CD9DA73B}" dt="2022-03-15T02:01:22.182" v="16667"/>
            <ac:spMkLst>
              <pc:docMk/>
              <pc:sldMasterMk cId="0" sldId="2147483648"/>
              <pc:sldLayoutMk cId="0" sldId="2147483651"/>
              <ac:spMk id="14" creationId="{28E33271-D89A-4FBA-A5D5-993221BF43D9}"/>
            </ac:spMkLst>
          </pc:spChg>
          <pc:spChg chg="del">
            <ac:chgData name="강환수" userId="f1cac8d9-9172-4d6c-9b10-74cb51d57900" providerId="ADAL" clId="{AC1B6E21-83A5-48CD-9AC2-6913CD9DA73B}" dt="2022-03-15T02:01:21.812" v="16666" actId="47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402C5B0D-F72C-408A-908D-7FF5D5D015BD}"/>
    <pc:docChg chg="addSld delSld modSld sldOrd">
      <pc:chgData name="강환수" userId="f1cac8d9-9172-4d6c-9b10-74cb51d57900" providerId="ADAL" clId="{402C5B0D-F72C-408A-908D-7FF5D5D015BD}" dt="2022-05-15T06:34:51.514" v="392" actId="6549"/>
      <pc:docMkLst>
        <pc:docMk/>
      </pc:docMkLst>
      <pc:sldChg chg="modSp">
        <pc:chgData name="강환수" userId="f1cac8d9-9172-4d6c-9b10-74cb51d57900" providerId="ADAL" clId="{402C5B0D-F72C-408A-908D-7FF5D5D015BD}" dt="2022-05-15T06:34:51.514" v="392" actId="6549"/>
        <pc:sldMkLst>
          <pc:docMk/>
          <pc:sldMk cId="0" sldId="256"/>
        </pc:sldMkLst>
        <pc:spChg chg="mod">
          <ac:chgData name="강환수" userId="f1cac8d9-9172-4d6c-9b10-74cb51d57900" providerId="ADAL" clId="{402C5B0D-F72C-408A-908D-7FF5D5D015BD}" dt="2022-05-08T02:44:34.542" v="390" actId="6549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402C5B0D-F72C-408A-908D-7FF5D5D015BD}" dt="2022-05-15T06:34:51.514" v="392" actId="6549"/>
          <ac:spMkLst>
            <pc:docMk/>
            <pc:sldMk cId="0" sldId="256"/>
            <ac:spMk id="14" creationId="{00000000-0000-0000-0000-000000000000}"/>
          </ac:spMkLst>
        </pc:spChg>
      </pc:sldChg>
      <pc:sldChg chg="modSp">
        <pc:chgData name="강환수" userId="f1cac8d9-9172-4d6c-9b10-74cb51d57900" providerId="ADAL" clId="{402C5B0D-F72C-408A-908D-7FF5D5D015BD}" dt="2022-05-08T02:39:35.366" v="149" actId="6549"/>
        <pc:sldMkLst>
          <pc:docMk/>
          <pc:sldMk cId="0" sldId="269"/>
        </pc:sldMkLst>
        <pc:spChg chg="mod">
          <ac:chgData name="강환수" userId="f1cac8d9-9172-4d6c-9b10-74cb51d57900" providerId="ADAL" clId="{402C5B0D-F72C-408A-908D-7FF5D5D015BD}" dt="2022-05-08T02:39:31.066" v="136" actId="6549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402C5B0D-F72C-408A-908D-7FF5D5D015BD}" dt="2022-05-08T02:39:35.366" v="149" actId="6549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402C5B0D-F72C-408A-908D-7FF5D5D015BD}" dt="2022-05-08T02:39:08.695" v="92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402C5B0D-F72C-408A-908D-7FF5D5D015BD}" dt="2022-05-08T02:39:24.911" v="131" actId="6549"/>
          <ac:spMkLst>
            <pc:docMk/>
            <pc:sldMk cId="0" sldId="269"/>
            <ac:spMk id="30" creationId="{00000000-0000-0000-0000-000000000000}"/>
          </ac:spMkLst>
        </pc:spChg>
      </pc:sldChg>
      <pc:sldChg chg="modSp">
        <pc:chgData name="강환수" userId="f1cac8d9-9172-4d6c-9b10-74cb51d57900" providerId="ADAL" clId="{402C5B0D-F72C-408A-908D-7FF5D5D015BD}" dt="2022-05-08T02:40:23.381" v="232" actId="6549"/>
        <pc:sldMkLst>
          <pc:docMk/>
          <pc:sldMk cId="3166087576" sldId="464"/>
        </pc:sldMkLst>
        <pc:spChg chg="mod">
          <ac:chgData name="강환수" userId="f1cac8d9-9172-4d6c-9b10-74cb51d57900" providerId="ADAL" clId="{402C5B0D-F72C-408A-908D-7FF5D5D015BD}" dt="2022-05-08T02:40:23.381" v="232" actId="6549"/>
          <ac:spMkLst>
            <pc:docMk/>
            <pc:sldMk cId="3166087576" sldId="464"/>
            <ac:spMk id="25" creationId="{00000000-0000-0000-0000-000000000000}"/>
          </ac:spMkLst>
        </pc:spChg>
      </pc:sldChg>
      <pc:sldChg chg="ord">
        <pc:chgData name="강환수" userId="f1cac8d9-9172-4d6c-9b10-74cb51d57900" providerId="ADAL" clId="{402C5B0D-F72C-408A-908D-7FF5D5D015BD}" dt="2022-05-08T02:41:21.938" v="235"/>
        <pc:sldMkLst>
          <pc:docMk/>
          <pc:sldMk cId="1327870778" sldId="465"/>
        </pc:sldMkLst>
      </pc:sldChg>
      <pc:sldChg chg="ord">
        <pc:chgData name="강환수" userId="f1cac8d9-9172-4d6c-9b10-74cb51d57900" providerId="ADAL" clId="{402C5B0D-F72C-408A-908D-7FF5D5D015BD}" dt="2022-05-08T02:41:21.938" v="235"/>
        <pc:sldMkLst>
          <pc:docMk/>
          <pc:sldMk cId="2858157304" sldId="481"/>
        </pc:sldMkLst>
      </pc:sldChg>
      <pc:sldChg chg="modSp add">
        <pc:chgData name="강환수" userId="f1cac8d9-9172-4d6c-9b10-74cb51d57900" providerId="ADAL" clId="{402C5B0D-F72C-408A-908D-7FF5D5D015BD}" dt="2022-05-08T02:41:52.966" v="273" actId="6549"/>
        <pc:sldMkLst>
          <pc:docMk/>
          <pc:sldMk cId="4003847879" sldId="483"/>
        </pc:sldMkLst>
        <pc:spChg chg="mod">
          <ac:chgData name="강환수" userId="f1cac8d9-9172-4d6c-9b10-74cb51d57900" providerId="ADAL" clId="{402C5B0D-F72C-408A-908D-7FF5D5D015BD}" dt="2022-05-08T02:41:52.966" v="273" actId="6549"/>
          <ac:spMkLst>
            <pc:docMk/>
            <pc:sldMk cId="4003847879" sldId="483"/>
            <ac:spMk id="24" creationId="{00000000-0000-0000-0000-000000000000}"/>
          </ac:spMkLst>
        </pc:spChg>
      </pc:sldChg>
      <pc:sldChg chg="modSp add">
        <pc:chgData name="강환수" userId="f1cac8d9-9172-4d6c-9b10-74cb51d57900" providerId="ADAL" clId="{402C5B0D-F72C-408A-908D-7FF5D5D015BD}" dt="2022-05-08T02:41:45.110" v="271" actId="6549"/>
        <pc:sldMkLst>
          <pc:docMk/>
          <pc:sldMk cId="92872184" sldId="484"/>
        </pc:sldMkLst>
        <pc:spChg chg="mod">
          <ac:chgData name="강환수" userId="f1cac8d9-9172-4d6c-9b10-74cb51d57900" providerId="ADAL" clId="{402C5B0D-F72C-408A-908D-7FF5D5D015BD}" dt="2022-05-08T02:41:45.110" v="271" actId="6549"/>
          <ac:spMkLst>
            <pc:docMk/>
            <pc:sldMk cId="92872184" sldId="484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402C5B0D-F72C-408A-908D-7FF5D5D015BD}" dt="2022-05-08T02:43:32.110" v="356" actId="6549"/>
        <pc:sldMkLst>
          <pc:docMk/>
          <pc:sldMk cId="2043461177" sldId="485"/>
        </pc:sldMkLst>
        <pc:spChg chg="mod">
          <ac:chgData name="강환수" userId="f1cac8d9-9172-4d6c-9b10-74cb51d57900" providerId="ADAL" clId="{402C5B0D-F72C-408A-908D-7FF5D5D015BD}" dt="2022-05-08T02:43:32.110" v="356" actId="6549"/>
          <ac:spMkLst>
            <pc:docMk/>
            <pc:sldMk cId="2043461177" sldId="485"/>
            <ac:spMk id="25" creationId="{00000000-0000-0000-0000-000000000000}"/>
          </ac:spMkLst>
        </pc:spChg>
      </pc:sldChg>
    </pc:docChg>
  </pc:docChgLst>
  <pc:docChgLst>
    <pc:chgData name="강환수" userId="f1cac8d9-9172-4d6c-9b10-74cb51d57900" providerId="ADAL" clId="{BCA9DE46-47D7-42B5-BDB0-C8D480846477}"/>
    <pc:docChg chg="custSel modSld">
      <pc:chgData name="강환수" userId="f1cac8d9-9172-4d6c-9b10-74cb51d57900" providerId="ADAL" clId="{BCA9DE46-47D7-42B5-BDB0-C8D480846477}" dt="2022-05-27T04:04:49.140" v="65" actId="1037"/>
      <pc:docMkLst>
        <pc:docMk/>
      </pc:docMkLst>
      <pc:sldChg chg="modSp">
        <pc:chgData name="강환수" userId="f1cac8d9-9172-4d6c-9b10-74cb51d57900" providerId="ADAL" clId="{BCA9DE46-47D7-42B5-BDB0-C8D480846477}" dt="2022-05-27T04:04:49.140" v="65" actId="1037"/>
        <pc:sldMkLst>
          <pc:docMk/>
          <pc:sldMk cId="0" sldId="269"/>
        </pc:sldMkLst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BCA9DE46-47D7-42B5-BDB0-C8D480846477}" dt="2022-05-27T04:04:49.140" v="65" actId="1037"/>
          <ac:spMkLst>
            <pc:docMk/>
            <pc:sldMk cId="0" sldId="269"/>
            <ac:spMk id="31" creationId="{00000000-0000-0000-0000-000000000000}"/>
          </ac:spMkLst>
        </pc:spChg>
        <pc:cxnChg chg="mod">
          <ac:chgData name="강환수" userId="f1cac8d9-9172-4d6c-9b10-74cb51d57900" providerId="ADAL" clId="{BCA9DE46-47D7-42B5-BDB0-C8D480846477}" dt="2022-05-27T04:04:49.140" v="65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BCA9DE46-47D7-42B5-BDB0-C8D480846477}" dt="2022-05-27T04:04:49.140" v="65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BCA9DE46-47D7-42B5-BDB0-C8D480846477}" dt="2022-05-27T04:04:49.140" v="65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BCA9DE46-47D7-42B5-BDB0-C8D480846477}" dt="2022-05-27T04:04:49.140" v="65" actId="1037"/>
          <ac:cxnSpMkLst>
            <pc:docMk/>
            <pc:sldMk cId="0" sldId="269"/>
            <ac:cxnSpMk id="32" creationId="{00000000-0000-0000-0000-000000000000}"/>
          </ac:cxnSpMkLst>
        </pc:cxnChg>
      </pc:sldChg>
      <pc:sldChg chg="modSp">
        <pc:chgData name="강환수" userId="f1cac8d9-9172-4d6c-9b10-74cb51d57900" providerId="ADAL" clId="{BCA9DE46-47D7-42B5-BDB0-C8D480846477}" dt="2022-05-27T04:04:16.300" v="40" actId="6549"/>
        <pc:sldMkLst>
          <pc:docMk/>
          <pc:sldMk cId="2043461177" sldId="485"/>
        </pc:sldMkLst>
        <pc:spChg chg="mod">
          <ac:chgData name="강환수" userId="f1cac8d9-9172-4d6c-9b10-74cb51d57900" providerId="ADAL" clId="{BCA9DE46-47D7-42B5-BDB0-C8D480846477}" dt="2022-05-27T04:04:16.300" v="40" actId="6549"/>
          <ac:spMkLst>
            <pc:docMk/>
            <pc:sldMk cId="2043461177" sldId="485"/>
            <ac:spMk id="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pod.io/#github.com/ai7dnn/python-for-everyone/blob/main/src/dict-comp.py" TargetMode="External"/><Relationship Id="rId2" Type="http://schemas.openxmlformats.org/officeDocument/2006/relationships/hyperlink" Target="https://gitpod.io/#https://github.com/ai7dnn/python-for-everyone/blob/main/src/hello-comp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34996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깃팟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활용과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깃허브와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연동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074BA-28CE-428A-8565-81EF2295E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 권한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280C-53DE-444A-A42D-BFD3880F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 err="1"/>
              <a:t>Seittings</a:t>
            </a:r>
            <a:r>
              <a:rPr lang="en-US" altLang="ko-KR" dirty="0"/>
              <a:t> | </a:t>
            </a:r>
            <a:r>
              <a:rPr lang="en-US" altLang="ko-KR" dirty="0" err="1"/>
              <a:t>Ingtegrations</a:t>
            </a:r>
            <a:r>
              <a:rPr lang="en-US" altLang="ko-KR" dirty="0"/>
              <a:t> |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Edit</a:t>
            </a:r>
            <a:r>
              <a:rPr lang="ko-KR" altLang="en-US" dirty="0"/>
              <a:t> </a:t>
            </a:r>
            <a:r>
              <a:rPr lang="en-US" altLang="ko-KR" dirty="0"/>
              <a:t>Permissions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C7A956-A185-4579-882C-56979D79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64" y="2066293"/>
            <a:ext cx="5184576" cy="48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8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8F9F-6D68-42D9-84ED-20B5E9322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Repo</a:t>
            </a:r>
            <a:r>
              <a:rPr lang="ko-KR" altLang="en-US" dirty="0"/>
              <a:t>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F8E83-862D-4FDE-81BA-CF03E75B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DE5EC-C858-46A6-BB61-8C289CB6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72" y="1116335"/>
            <a:ext cx="6314582" cy="60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B92BE-B60F-490D-A0B9-4D6F64A37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5E16F-374A-4BED-AC8E-C7E0AF6F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C3489-AF70-4893-B9A4-98744EEE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04" y="1260351"/>
            <a:ext cx="4743828" cy="58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5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3803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936" y="2613238"/>
            <a:ext cx="4871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파이썬 파일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gitpod.io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와 연동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8944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4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29168-764A-43A2-BB7B-F7847827E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저장소에서 파이썬 코딩 후 바로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CD64F-0A10-47A0-B1C3-D2736620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저장소에서 파이썬 코딩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다음으로 접속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레포지토리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앞에 </a:t>
            </a:r>
            <a:r>
              <a:rPr lang="en-US" altLang="ko-KR" dirty="0"/>
              <a:t>gitpod.io/# </a:t>
            </a:r>
            <a:r>
              <a:rPr lang="ko-KR" altLang="en-US" dirty="0"/>
              <a:t>를 붙이면 바로 </a:t>
            </a:r>
            <a:r>
              <a:rPr lang="en-US" altLang="ko-KR" dirty="0" err="1"/>
              <a:t>gitpod</a:t>
            </a:r>
            <a:r>
              <a:rPr lang="en-US" altLang="ko-KR" dirty="0"/>
              <a:t> idle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gitpod.io/#</a:t>
            </a:r>
            <a:r>
              <a:rPr lang="en-US" altLang="ko-KR" dirty="0"/>
              <a:t>{</a:t>
            </a:r>
            <a:r>
              <a:rPr lang="ko-KR" altLang="en-US" dirty="0" err="1"/>
              <a:t>깃허브</a:t>
            </a:r>
            <a:r>
              <a:rPr lang="en-US" altLang="ko-KR" dirty="0"/>
              <a:t>-</a:t>
            </a:r>
            <a:r>
              <a:rPr lang="ko-KR" altLang="en-US" dirty="0"/>
              <a:t>파이썬</a:t>
            </a:r>
            <a:r>
              <a:rPr lang="en-US" altLang="ko-KR" dirty="0"/>
              <a:t>-</a:t>
            </a:r>
            <a:r>
              <a:rPr lang="ko-KR" altLang="en-US" dirty="0"/>
              <a:t>소스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깃포드</a:t>
            </a:r>
            <a:r>
              <a:rPr lang="ko-KR" altLang="en-US" dirty="0"/>
              <a:t> 로그인</a:t>
            </a:r>
            <a:r>
              <a:rPr lang="en-US" altLang="ko-KR" dirty="0"/>
              <a:t> (</a:t>
            </a:r>
            <a:r>
              <a:rPr lang="ko-KR" altLang="en-US" dirty="0"/>
              <a:t>미 로그인 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파이썬 파일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C1FAB-A8EF-45E9-BFE3-4DDEB211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60" y="1620391"/>
            <a:ext cx="8280920" cy="24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965C8-7F39-467C-B9E7-0B54C0742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깃팟주소</a:t>
            </a:r>
            <a:r>
              <a:rPr lang="en-US" altLang="ko-KR" dirty="0"/>
              <a:t>/#</a:t>
            </a:r>
            <a:r>
              <a:rPr lang="ko-KR" altLang="en-US" dirty="0"/>
              <a:t>으로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21A56-10B9-4BCE-A88D-DAB3BDCB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깃팟주소</a:t>
            </a:r>
            <a:r>
              <a:rPr lang="en-US" altLang="ko-KR" dirty="0"/>
              <a:t>/#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gitpod.io/#</a:t>
            </a:r>
            <a:r>
              <a:rPr lang="en-US" altLang="ko-KR" dirty="0"/>
              <a:t>{</a:t>
            </a:r>
            <a:r>
              <a:rPr lang="ko-KR" altLang="en-US" dirty="0" err="1"/>
              <a:t>깃허브</a:t>
            </a:r>
            <a:r>
              <a:rPr lang="en-US" altLang="ko-KR" dirty="0"/>
              <a:t>-</a:t>
            </a:r>
            <a:r>
              <a:rPr lang="ko-KR" altLang="en-US" dirty="0"/>
              <a:t>파이썬</a:t>
            </a:r>
            <a:r>
              <a:rPr lang="en-US" altLang="ko-KR" dirty="0"/>
              <a:t>-</a:t>
            </a:r>
            <a:r>
              <a:rPr lang="ko-KR" altLang="en-US" dirty="0"/>
              <a:t>소스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-KR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gitpod.io/#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https://github.com/ai7dnn/python-for-everyone/blob/main/src/hello-comp.py</a:t>
            </a:r>
            <a:endParaRPr lang="en-US" altLang="ko-KR" dirty="0"/>
          </a:p>
          <a:p>
            <a:pPr lvl="2"/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-KR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gitpod.io/#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github.com/ai7dnn/python-for-everyone/blob/main/src/hello-comp.py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6C292-5263-4B30-96EF-52074C172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388" y="2999537"/>
            <a:ext cx="5119445" cy="42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8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6650-82CE-4B4F-AE9E-AB7F85CE2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깃팟</a:t>
            </a:r>
            <a:r>
              <a:rPr lang="ko-KR" altLang="en-US" dirty="0"/>
              <a:t>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10594-133B-4F15-B167-DF323552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하단 </a:t>
            </a:r>
            <a:r>
              <a:rPr lang="en-US" altLang="ko-KR" dirty="0"/>
              <a:t>Install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5BF861-D671-4B59-B46B-4DE967B9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78" y="1692399"/>
            <a:ext cx="7858844" cy="50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D8DE4-D88A-4C46-92CF-4497631B4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테마 색상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AA73D-FAF1-4639-ADC0-330333EC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F1 or ctrl + shift + p, </a:t>
            </a:r>
            <a:r>
              <a:rPr lang="ko-KR" altLang="en-US" dirty="0"/>
              <a:t>메뉴 </a:t>
            </a:r>
            <a:r>
              <a:rPr lang="en-US" altLang="ko-KR" dirty="0"/>
              <a:t>view | command palette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&gt;theme</a:t>
            </a:r>
          </a:p>
          <a:p>
            <a:pPr lvl="2"/>
            <a:r>
              <a:rPr lang="en-US" altLang="ko-KR" dirty="0"/>
              <a:t>Color theme </a:t>
            </a:r>
            <a:r>
              <a:rPr lang="ko-KR" altLang="en-US" dirty="0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959BA8-0706-400E-AD85-1AB370B32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70" y="2196455"/>
            <a:ext cx="8515052" cy="27684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2DF180-5D67-4986-B509-914427C1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72" y="3794298"/>
            <a:ext cx="6134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88E0F-AE3B-439E-A12A-F8888E5C0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다크</a:t>
            </a:r>
            <a:r>
              <a:rPr lang="ko-KR" altLang="en-US" dirty="0"/>
              <a:t>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E641-4797-4519-9131-9F8361BE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Abyss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C7F38-866B-468A-A639-45E0DEEA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28" y="1572914"/>
            <a:ext cx="8875092" cy="53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1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EE942-2BC6-4BCA-B348-D19152A26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7D7B5-EC38-4C6C-A08A-BADBFB13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C391F-86D7-46A2-BAE9-F137BF39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1764407"/>
            <a:ext cx="5698604" cy="36812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E90D83-9749-45AC-A5C0-639DA96674F4}"/>
              </a:ext>
            </a:extLst>
          </p:cNvPr>
          <p:cNvSpPr/>
          <p:nvPr/>
        </p:nvSpPr>
        <p:spPr>
          <a:xfrm>
            <a:off x="576173" y="2556495"/>
            <a:ext cx="306031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51F0C-F263-4AAA-8B59-F9F5C876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72" y="1908423"/>
            <a:ext cx="3419475" cy="4695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C7AC4E-445B-4F7E-BDD0-08F54D31BFBF}"/>
              </a:ext>
            </a:extLst>
          </p:cNvPr>
          <p:cNvSpPr/>
          <p:nvPr/>
        </p:nvSpPr>
        <p:spPr>
          <a:xfrm>
            <a:off x="6558755" y="2349697"/>
            <a:ext cx="306031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F628E-493A-4AFD-937C-CFE1F946529D}"/>
              </a:ext>
            </a:extLst>
          </p:cNvPr>
          <p:cNvSpPr/>
          <p:nvPr/>
        </p:nvSpPr>
        <p:spPr>
          <a:xfrm>
            <a:off x="7002884" y="3265951"/>
            <a:ext cx="1296144" cy="2986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258468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0048" y="2772519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깃팟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개요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65956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844157" y="286377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40048" y="3287935"/>
            <a:ext cx="2294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깃팟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접근 권한 수정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265956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844157" y="337919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3940048" y="3789682"/>
            <a:ext cx="4007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파이썬 파일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gitpod.io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와 연동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265956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3844157" y="388094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CE9D66-F88F-477B-BB20-8622CB586DAD}"/>
              </a:ext>
            </a:extLst>
          </p:cNvPr>
          <p:cNvSpPr/>
          <p:nvPr/>
        </p:nvSpPr>
        <p:spPr>
          <a:xfrm>
            <a:off x="3940048" y="4305098"/>
            <a:ext cx="43332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깃팟에서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깃허브로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새 파이썬 파일 푸시</a:t>
            </a:r>
          </a:p>
          <a:p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265956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78DDD-673B-4B99-8CC9-2B41E3D1EC75}"/>
              </a:ext>
            </a:extLst>
          </p:cNvPr>
          <p:cNvCxnSpPr/>
          <p:nvPr/>
        </p:nvCxnSpPr>
        <p:spPr>
          <a:xfrm>
            <a:off x="3844157" y="439635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ECAC0-B196-4D4F-9A58-F18DE0C94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파이썬 파일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DBCA-EC8F-4E46-8B8E-882266BE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 메뉴 </a:t>
            </a:r>
            <a:r>
              <a:rPr lang="en-US" altLang="ko-KR" dirty="0"/>
              <a:t>Run Current File in interactive Window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7A81DE-12FE-46DF-8DE9-99F5967B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0" y="1620391"/>
            <a:ext cx="6019245" cy="3888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1FF50C-7829-4629-B9D0-2EB003E1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38" y="3754697"/>
            <a:ext cx="3725305" cy="31942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F68925-7D97-4931-B7E7-EE76999069CA}"/>
              </a:ext>
            </a:extLst>
          </p:cNvPr>
          <p:cNvSpPr/>
          <p:nvPr/>
        </p:nvSpPr>
        <p:spPr>
          <a:xfrm>
            <a:off x="3699417" y="4847735"/>
            <a:ext cx="1729123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C73926-2C22-4EFB-800C-DD29F6A78D71}"/>
              </a:ext>
            </a:extLst>
          </p:cNvPr>
          <p:cNvSpPr/>
          <p:nvPr/>
        </p:nvSpPr>
        <p:spPr>
          <a:xfrm>
            <a:off x="6686559" y="5508823"/>
            <a:ext cx="3308584" cy="7920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5CEE-10CC-4D3D-B839-F6FA9A1EF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터미널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BFBBA-811D-46FF-A595-D5F981A0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Python File in Terminal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8AFD09-F726-4BF5-8A2B-4A5042FA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376" y="180231"/>
            <a:ext cx="3718295" cy="54905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B1424A-936C-4C16-B936-FB61F0DDCABC}"/>
              </a:ext>
            </a:extLst>
          </p:cNvPr>
          <p:cNvSpPr/>
          <p:nvPr/>
        </p:nvSpPr>
        <p:spPr>
          <a:xfrm>
            <a:off x="5346700" y="4644727"/>
            <a:ext cx="1729123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DCC0BE-E7AF-45FB-ADD5-362CCFD7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72" y="5135885"/>
            <a:ext cx="68961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3803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936" y="2613238"/>
            <a:ext cx="5250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깃팟에서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깃허브로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새 파이썬 파일 푸시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8944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6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5784-6AA4-468B-BE46-F74E8A729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접속 권한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3DBAE-7705-4446-B01E-5636D5B9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https://gitpod.io/integrations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18BA5-0DF9-4075-980B-DC4CA83D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72" y="1518222"/>
            <a:ext cx="6161647" cy="54307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6DD42C-516D-43E4-BF0A-2F93A15D27D0}"/>
              </a:ext>
            </a:extLst>
          </p:cNvPr>
          <p:cNvSpPr/>
          <p:nvPr/>
        </p:nvSpPr>
        <p:spPr>
          <a:xfrm>
            <a:off x="4194572" y="4038304"/>
            <a:ext cx="3672408" cy="4624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AD54D2-9335-413F-A93D-A0787882E92C}"/>
              </a:ext>
            </a:extLst>
          </p:cNvPr>
          <p:cNvSpPr/>
          <p:nvPr/>
        </p:nvSpPr>
        <p:spPr>
          <a:xfrm>
            <a:off x="5311608" y="6156895"/>
            <a:ext cx="1331236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0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94BCB-83FA-4318-AFA3-8A1EE4433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권한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ACBBA-10DB-4531-AE8C-408AFA6C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모두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98C52-1624-4C5E-87D9-C77B683F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96" y="2092327"/>
            <a:ext cx="5810866" cy="43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5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1A54-4315-4E70-853A-77953D869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Gitpod</a:t>
            </a:r>
            <a:r>
              <a:rPr lang="ko-KR" altLang="en-US" dirty="0"/>
              <a:t>에서 파일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06CB6-FEB6-42FC-9358-D09FB754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dict-comp.py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반영이 안됨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E1F18-40F7-49E7-A287-0E040B91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452" y="1116335"/>
            <a:ext cx="6840760" cy="3327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77B7B1-F133-4447-9509-810DD984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86" y="4644727"/>
            <a:ext cx="4783362" cy="23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3EEC3-DD62-4E7B-B9EF-E20CCE05E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생성된 파일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95761-6AE9-47A2-81DD-DD4D587F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Untracked file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깃</a:t>
            </a:r>
            <a:r>
              <a:rPr lang="en-US" altLang="ko-KR" dirty="0"/>
              <a:t> </a:t>
            </a:r>
            <a:r>
              <a:rPr lang="ko-KR" altLang="en-US" dirty="0"/>
              <a:t>아이콘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A7B11-36FB-4866-92CC-13E502E8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19" y="1548383"/>
            <a:ext cx="7472829" cy="1944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80FD31-B4B1-49FD-8C92-2E3F53D3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0" y="4212679"/>
            <a:ext cx="7560840" cy="169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7734E0-5E04-4C5E-9047-6F78633E2597}"/>
              </a:ext>
            </a:extLst>
          </p:cNvPr>
          <p:cNvSpPr/>
          <p:nvPr/>
        </p:nvSpPr>
        <p:spPr>
          <a:xfrm>
            <a:off x="1026220" y="5156602"/>
            <a:ext cx="360040" cy="4242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2AEBB3-9369-48A8-8EE9-9955AA9076E6}"/>
              </a:ext>
            </a:extLst>
          </p:cNvPr>
          <p:cNvSpPr/>
          <p:nvPr/>
        </p:nvSpPr>
        <p:spPr>
          <a:xfrm>
            <a:off x="2898428" y="4212679"/>
            <a:ext cx="216024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15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DD25-AA4D-49A7-8141-0B276AC68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커밋과</a:t>
            </a:r>
            <a:r>
              <a:rPr lang="ko-KR" altLang="en-US" dirty="0"/>
              <a:t>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1E6EF-4AE8-4795-830D-65FA516C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메시지 입력 후 </a:t>
            </a:r>
            <a:r>
              <a:rPr lang="en-US" altLang="ko-KR" dirty="0"/>
              <a:t>Ctrl + Enter </a:t>
            </a:r>
            <a:r>
              <a:rPr lang="ko-KR" altLang="en-US" dirty="0"/>
              <a:t>또는 √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this file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Sync</a:t>
            </a:r>
            <a:r>
              <a:rPr lang="ko-KR" altLang="en-US" dirty="0"/>
              <a:t> </a:t>
            </a:r>
            <a:r>
              <a:rPr lang="en-US" altLang="ko-KR" dirty="0"/>
              <a:t>Changes 1</a:t>
            </a:r>
          </a:p>
          <a:p>
            <a:pPr lvl="1"/>
            <a:r>
              <a:rPr lang="en-US" altLang="ko-KR" dirty="0"/>
              <a:t>Push 1 commits to origin/main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C0AFC-F80F-4FF6-A2B9-579BA009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60" y="1516087"/>
            <a:ext cx="4914900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AC845A-2F06-44A5-B856-5E527DD7E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78" y="4036048"/>
            <a:ext cx="5907284" cy="10378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3957A2-5A6A-4C03-A821-D97D72BF8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412" y="5356968"/>
            <a:ext cx="4943475" cy="1533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705310-11C9-483C-B031-557C26E7D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217" y="4024808"/>
            <a:ext cx="4180947" cy="1054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143F2C-72FC-419E-8580-41802108F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284" y="1952372"/>
            <a:ext cx="2867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추가적인 권한을 요구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Access Control</a:t>
            </a:r>
            <a:endParaRPr lang="ko-KR" altLang="en-US" dirty="0"/>
          </a:p>
        </p:txBody>
      </p:sp>
      <p:pic>
        <p:nvPicPr>
          <p:cNvPr id="1026" name="Picture 2" descr="https://blog.kakaocdn.net/dn/bRFst5/btrsvexQojZ/lPONKHNYM1PBwSWLdpBUn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17" y="1548383"/>
            <a:ext cx="6650175" cy="536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06340" y="7136662"/>
            <a:ext cx="5346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https://ddochea.tistory.com/191 [</a:t>
            </a:r>
            <a:r>
              <a:rPr lang="ko-KR" altLang="en-US" sz="1400" dirty="0" err="1"/>
              <a:t>또치의</a:t>
            </a:r>
            <a:r>
              <a:rPr lang="ko-KR" altLang="en-US" sz="1400" dirty="0"/>
              <a:t> 삽질 보관함</a:t>
            </a:r>
            <a:r>
              <a:rPr lang="en-US" altLang="ko-KR" sz="14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11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`Edit Permissions`</a:t>
            </a:r>
            <a:r>
              <a:rPr lang="ko-KR" altLang="en-US" dirty="0"/>
              <a:t>을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blog.kakaocdn.net/dn/d2vjAZ/btrstLJrBKx/sSV6MnjSJBXc6DHT8iOka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21" y="1116335"/>
            <a:ext cx="7144979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106340" y="7136662"/>
            <a:ext cx="5346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https://ddochea.tistory.com/191 [</a:t>
            </a:r>
            <a:r>
              <a:rPr lang="ko-KR" altLang="en-US" sz="1400" dirty="0" err="1"/>
              <a:t>또치의</a:t>
            </a:r>
            <a:r>
              <a:rPr lang="ko-KR" altLang="en-US" sz="1400" dirty="0"/>
              <a:t> 삽질 보관함</a:t>
            </a:r>
            <a:r>
              <a:rPr lang="en-US" altLang="ko-KR" sz="14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68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3803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936" y="2613238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깃팟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개요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8944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8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권한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repo</a:t>
            </a:r>
            <a:r>
              <a:rPr lang="ko-KR" altLang="en-US" dirty="0"/>
              <a:t>를 설정하고 </a:t>
            </a:r>
            <a:r>
              <a:rPr lang="en-US" altLang="ko-KR" dirty="0"/>
              <a:t>Update Permissions</a:t>
            </a:r>
            <a:r>
              <a:rPr lang="ko-KR" altLang="en-US" dirty="0"/>
              <a:t>를 선택하면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확인창이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확인을 눌러 추가 권한을 설정한 뒤 재 시도하면 소스코드를 </a:t>
            </a:r>
            <a:r>
              <a:rPr lang="ko-KR" altLang="en-US" dirty="0" err="1"/>
              <a:t>커밋</a:t>
            </a:r>
            <a:r>
              <a:rPr lang="ko-KR" altLang="en-US" dirty="0"/>
              <a:t> 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06340" y="7136662"/>
            <a:ext cx="5346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https://ddochea.tistory.com/191 [</a:t>
            </a:r>
            <a:r>
              <a:rPr lang="ko-KR" altLang="en-US" sz="1400" dirty="0" err="1"/>
              <a:t>또치의</a:t>
            </a:r>
            <a:r>
              <a:rPr lang="ko-KR" altLang="en-US" sz="1400" dirty="0"/>
              <a:t> 삽질 보관함</a:t>
            </a:r>
            <a:r>
              <a:rPr lang="en-US" altLang="ko-KR" sz="1400" dirty="0"/>
              <a:t>]</a:t>
            </a:r>
            <a:endParaRPr lang="ko-KR" altLang="en-US" dirty="0"/>
          </a:p>
        </p:txBody>
      </p:sp>
      <p:pic>
        <p:nvPicPr>
          <p:cNvPr id="3074" name="Picture 2" descr="https://blog.kakaocdn.net/dn/m6gWM/btrstJ5W1Px/qKisRhcK9iJvscPVhzLXB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1898071"/>
            <a:ext cx="6264696" cy="50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10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7DE8-3874-46D8-8492-597A8B740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추가된 파일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26B56-D691-47B1-A5A8-258617B4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E6828-19CF-4B74-989E-FCCF9F3D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87" y="1620391"/>
            <a:ext cx="8515052" cy="37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9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D6F9C-3227-4AE8-B878-6C050EB66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303FA-985B-4C5B-A08F-860B71956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96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A899E-BBB6-47F7-951A-11E8B9A24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A90F4-BB28-418A-B890-D97E6602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FFFAC2-823B-40AF-A747-E68343BB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15" y="1063540"/>
            <a:ext cx="5350939" cy="59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2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BBB43-F99D-4E13-AC6E-D14405782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파일 생성 후 </a:t>
            </a:r>
            <a:r>
              <a:rPr lang="ko-KR" altLang="en-US" dirty="0" err="1"/>
              <a:t>깃팟</a:t>
            </a:r>
            <a:r>
              <a:rPr lang="ko-KR" altLang="en-US" dirty="0"/>
              <a:t>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8B035-E5EB-4A2F-A4F2-1AD63E47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소스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https://gitpod.io/#https://github.com/ai7dnn/py-project/blob/main/code/hello.py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0E75E-47B3-4999-9098-40454312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2462863"/>
            <a:ext cx="8208912" cy="43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91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184F-6817-41D5-8DFE-740ED1F22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필요 시 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852B8-18D7-4733-9B8A-C3ADCBA1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9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4689-050B-4E7B-AD6F-8D5038036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4ED83-399C-4299-9442-A5F73AD8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692AEE-1670-41F3-9486-2A937F99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3" y="1620391"/>
            <a:ext cx="6480720" cy="42296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741C5A-F8BD-4F05-8C34-3193171C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55" y="1761529"/>
            <a:ext cx="2923236" cy="45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05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587B-C9DB-4C25-8319-99F8A7FFB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추가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A60C6-AA0E-479F-9587-D2D3B271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for.py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D77859-ACC9-416E-A7B4-789342A7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86" y="1882556"/>
            <a:ext cx="8299028" cy="43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78C8-22B2-4C56-8BAC-7F99448EE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Add,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0CB31-7FAA-4D1C-8A00-7C88455D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11EC5-8215-4344-8A50-1FEC03D8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79" y="1980431"/>
            <a:ext cx="8299028" cy="43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8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B286-3070-47EA-9E25-888A476EC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CA30-2C8E-4B42-8B29-B889DD49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CE80C7-797A-4839-8EE2-1AF99ECF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62" y="1770622"/>
            <a:ext cx="8731076" cy="45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06D64-5830-4249-A27F-61A91B77D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깃팟</a:t>
            </a:r>
            <a:r>
              <a:rPr lang="ko-KR" altLang="en-US" dirty="0"/>
              <a:t> </a:t>
            </a:r>
            <a:r>
              <a:rPr lang="en-US" altLang="ko-KR" dirty="0"/>
              <a:t>gitpod.io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C71E0-8415-4DC3-96A1-FB6F1508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 </a:t>
            </a:r>
            <a:r>
              <a:rPr lang="en-US" altLang="ko-KR" dirty="0"/>
              <a:t>VS</a:t>
            </a:r>
            <a:r>
              <a:rPr lang="ko-KR" altLang="en-US" dirty="0"/>
              <a:t>코드 서버</a:t>
            </a:r>
            <a:r>
              <a:rPr lang="en-US" altLang="ko-KR" dirty="0"/>
              <a:t>(</a:t>
            </a:r>
            <a:r>
              <a:rPr lang="en-US" altLang="ko-KR" dirty="0" err="1"/>
              <a:t>OpenVSCode</a:t>
            </a:r>
            <a:r>
              <a:rPr lang="en-US" altLang="ko-KR" dirty="0"/>
              <a:t> Server)</a:t>
            </a:r>
          </a:p>
          <a:p>
            <a:pPr lvl="1"/>
            <a:r>
              <a:rPr lang="ko-KR" altLang="en-US" dirty="0"/>
              <a:t>클라우드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gitlab</a:t>
            </a:r>
            <a:r>
              <a:rPr lang="ko-KR" altLang="en-US" dirty="0"/>
              <a:t>에 올라온 코드를 즉시 실행시킬 수 있는 </a:t>
            </a:r>
            <a:r>
              <a:rPr lang="en-US" altLang="ko-KR" dirty="0"/>
              <a:t>web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서비스는 대부분 무료로 지원</a:t>
            </a:r>
            <a:endParaRPr lang="en-US" altLang="ko-KR" dirty="0"/>
          </a:p>
          <a:p>
            <a:pPr lvl="1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아이디를 이용해 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오픈소스 프로젝트</a:t>
            </a:r>
            <a:endParaRPr lang="en-US" altLang="ko-KR" dirty="0"/>
          </a:p>
          <a:p>
            <a:pPr lvl="1"/>
            <a:r>
              <a:rPr lang="ko-KR" altLang="en-US" dirty="0"/>
              <a:t>클라우드 환경에서 </a:t>
            </a:r>
            <a:r>
              <a:rPr lang="ko-KR" altLang="en-US" dirty="0" err="1"/>
              <a:t>웹브라우저를</a:t>
            </a:r>
            <a:r>
              <a:rPr lang="ko-KR" altLang="en-US" dirty="0"/>
              <a:t> 통해 마이크로소프트의 </a:t>
            </a:r>
            <a:r>
              <a:rPr lang="en-US" altLang="ko-KR" dirty="0"/>
              <a:t>VS</a:t>
            </a:r>
            <a:r>
              <a:rPr lang="ko-KR" altLang="en-US" dirty="0"/>
              <a:t>코드에 쉽게 접근할 수 있도록 지원</a:t>
            </a:r>
            <a:endParaRPr lang="en-US" altLang="ko-KR" dirty="0"/>
          </a:p>
          <a:p>
            <a:pPr lvl="1"/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등으로 인해 원격 근무가 늘어나고</a:t>
            </a:r>
            <a:r>
              <a:rPr lang="en-US" altLang="ko-KR" dirty="0"/>
              <a:t>, </a:t>
            </a:r>
            <a:r>
              <a:rPr lang="ko-KR" altLang="en-US" dirty="0"/>
              <a:t>팀원 간 협업이 필요한 대규모 프로젝트를 위해 고안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https://blog.kakaocdn.net/dn/dIHPyi/btqDf1Pptoq/SxqxqxMyY1YhiWZ5s74Y70/img.png">
            <a:extLst>
              <a:ext uri="{FF2B5EF4-FFF2-40B4-BE49-F238E27FC236}">
                <a16:creationId xmlns:a16="http://schemas.microsoft.com/office/drawing/2014/main" id="{690E18E9-0876-41F8-9FCF-899C0061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68" y="4860751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14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0A435-424C-46C7-A801-46F1AF4B5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깃헙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1FD08-FB5E-41DC-9ED7-F1319AAA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12A74-D2DD-4519-A298-984AD24A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30" y="2124447"/>
            <a:ext cx="9235132" cy="30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5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808D0-182A-4A1A-82D4-CE6091C61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깃팟</a:t>
            </a:r>
            <a:r>
              <a:rPr lang="ko-KR" altLang="en-US" dirty="0"/>
              <a:t>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F85B2-23F1-4F08-848F-AA6EAEF0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마이크로소프트의 </a:t>
            </a:r>
            <a:r>
              <a:rPr lang="en-US" altLang="ko-KR" dirty="0" err="1"/>
              <a:t>VScode</a:t>
            </a:r>
            <a:r>
              <a:rPr lang="ko-KR" altLang="en-US" dirty="0"/>
              <a:t>와 테마가 매우 흡사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를 이용해 만들어졌기 때문</a:t>
            </a:r>
            <a:endParaRPr lang="en-US" altLang="ko-KR" dirty="0"/>
          </a:p>
          <a:p>
            <a:pPr lvl="1"/>
            <a:r>
              <a:rPr lang="en-US" altLang="ko-KR" dirty="0"/>
              <a:t>VS</a:t>
            </a:r>
            <a:r>
              <a:rPr lang="ko-KR" altLang="en-US" dirty="0"/>
              <a:t>코드에서 지원하는 대부분의 기능들은 전부 지원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14B3A4-1BA7-401C-901D-C454BB19CC07}"/>
              </a:ext>
            </a:extLst>
          </p:cNvPr>
          <p:cNvSpPr/>
          <p:nvPr/>
        </p:nvSpPr>
        <p:spPr>
          <a:xfrm>
            <a:off x="2610396" y="7020991"/>
            <a:ext cx="307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https://nirudiru.tistory.com/104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B4425-9248-482E-AA1C-BFEEEF20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68" y="2124447"/>
            <a:ext cx="753718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F83E4-A3C3-40CA-98E5-C429151C4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접속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176F-7465-478D-83E3-AC7CC40D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F9E7E-4930-46EE-A640-A72AFF78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90" y="1547827"/>
            <a:ext cx="7377820" cy="49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747B0-4CA2-454C-B2EE-B132A2041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3A815-C78F-43D1-BDC1-7CD75413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 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BC1B9-28C1-40CA-8560-920CC5AB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44" y="2484487"/>
            <a:ext cx="2724150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8BB775-9347-4E14-A03D-CBA7E7A8F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52" y="1848942"/>
            <a:ext cx="4200004" cy="45959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53EB03-3338-44A4-BC9C-7154EEB32885}"/>
              </a:ext>
            </a:extLst>
          </p:cNvPr>
          <p:cNvSpPr/>
          <p:nvPr/>
        </p:nvSpPr>
        <p:spPr>
          <a:xfrm>
            <a:off x="1732000" y="4788743"/>
            <a:ext cx="2318556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048AC-DAE3-450A-9E72-A2C21ED22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4DDBD-7F21-48C1-B751-3EDD485C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151EF-E3CD-480D-BD8D-75DFA955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1764407"/>
            <a:ext cx="6155301" cy="50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3803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6936" y="2613238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깃팟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접근 권한 수정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8944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629</Words>
  <Application>Microsoft Office PowerPoint</Application>
  <PresentationFormat>사용자 지정</PresentationFormat>
  <Paragraphs>160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Pretendard</vt:lpstr>
      <vt:lpstr>Pretendard SemiBold</vt:lpstr>
      <vt:lpstr>맑은 고딕</vt:lpstr>
      <vt:lpstr>산돌명조B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깃팟 gitpod.io </vt:lpstr>
      <vt:lpstr>깃팟 화면</vt:lpstr>
      <vt:lpstr>접속 화면</vt:lpstr>
      <vt:lpstr>로그인</vt:lpstr>
      <vt:lpstr>PowerPoint 프레젠테이션</vt:lpstr>
      <vt:lpstr>PowerPoint 프레젠테이션</vt:lpstr>
      <vt:lpstr>접근 권한 수정</vt:lpstr>
      <vt:lpstr>Repo 선택</vt:lpstr>
      <vt:lpstr>PowerPoint 프레젠테이션</vt:lpstr>
      <vt:lpstr>PowerPoint 프레젠테이션</vt:lpstr>
      <vt:lpstr>깃허브 저장소에서 파이썬 코딩 후 바로 실행</vt:lpstr>
      <vt:lpstr>3. 깃팟주소/#으로 접속</vt:lpstr>
      <vt:lpstr>깃팟 접속</vt:lpstr>
      <vt:lpstr>테마 색상 수정</vt:lpstr>
      <vt:lpstr>다크 테마</vt:lpstr>
      <vt:lpstr>파일 선택</vt:lpstr>
      <vt:lpstr>4. 파이썬 파일 실행</vt:lpstr>
      <vt:lpstr>터미널 실행</vt:lpstr>
      <vt:lpstr>PowerPoint 프레젠테이션</vt:lpstr>
      <vt:lpstr>접속 권한 수정</vt:lpstr>
      <vt:lpstr>권한 수정</vt:lpstr>
      <vt:lpstr>Gitpod에서 파일 코딩</vt:lpstr>
      <vt:lpstr>생성된 파일 커밋</vt:lpstr>
      <vt:lpstr>커밋과 푸시</vt:lpstr>
      <vt:lpstr>추가적인 권한을 요구</vt:lpstr>
      <vt:lpstr>`Edit Permissions`을 선택</vt:lpstr>
      <vt:lpstr>권한 수정</vt:lpstr>
      <vt:lpstr>추가된 파일 확인</vt:lpstr>
      <vt:lpstr>실습</vt:lpstr>
      <vt:lpstr>깃헙 저장소 생성</vt:lpstr>
      <vt:lpstr>파이썬 파일 생성 후 깃팟 접속</vt:lpstr>
      <vt:lpstr>필요 시 로그인</vt:lpstr>
      <vt:lpstr>파이썬 실행</vt:lpstr>
      <vt:lpstr>파일 추가 실행</vt:lpstr>
      <vt:lpstr>Add, commit</vt:lpstr>
      <vt:lpstr>push</vt:lpstr>
      <vt:lpstr>깃헙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131</cp:revision>
  <dcterms:created xsi:type="dcterms:W3CDTF">2022-02-09T00:16:14Z</dcterms:created>
  <dcterms:modified xsi:type="dcterms:W3CDTF">2022-05-27T04:05:09Z</dcterms:modified>
</cp:coreProperties>
</file>