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69" r:id="rId3"/>
    <p:sldId id="356" r:id="rId4"/>
    <p:sldId id="379" r:id="rId5"/>
    <p:sldId id="322" r:id="rId6"/>
    <p:sldId id="323" r:id="rId7"/>
    <p:sldId id="318" r:id="rId8"/>
    <p:sldId id="342" r:id="rId9"/>
    <p:sldId id="344" r:id="rId10"/>
    <p:sldId id="345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403" r:id="rId19"/>
    <p:sldId id="400" r:id="rId20"/>
    <p:sldId id="411" r:id="rId21"/>
    <p:sldId id="401" r:id="rId22"/>
    <p:sldId id="412" r:id="rId23"/>
    <p:sldId id="404" r:id="rId24"/>
    <p:sldId id="413" r:id="rId25"/>
    <p:sldId id="414" r:id="rId26"/>
    <p:sldId id="415" r:id="rId27"/>
    <p:sldId id="416" r:id="rId28"/>
    <p:sldId id="405" r:id="rId29"/>
    <p:sldId id="417" r:id="rId30"/>
    <p:sldId id="406" r:id="rId31"/>
    <p:sldId id="407" r:id="rId32"/>
    <p:sldId id="418" r:id="rId33"/>
    <p:sldId id="420" r:id="rId34"/>
    <p:sldId id="421" r:id="rId35"/>
    <p:sldId id="423" r:id="rId36"/>
    <p:sldId id="424" r:id="rId37"/>
    <p:sldId id="425" r:id="rId38"/>
    <p:sldId id="422" r:id="rId39"/>
    <p:sldId id="426" r:id="rId40"/>
    <p:sldId id="429" r:id="rId41"/>
    <p:sldId id="430" r:id="rId42"/>
    <p:sldId id="427" r:id="rId43"/>
    <p:sldId id="428" r:id="rId44"/>
    <p:sldId id="419" r:id="rId45"/>
    <p:sldId id="402" r:id="rId46"/>
    <p:sldId id="437" r:id="rId47"/>
    <p:sldId id="434" r:id="rId48"/>
    <p:sldId id="433" r:id="rId49"/>
    <p:sldId id="432" r:id="rId50"/>
    <p:sldId id="431" r:id="rId51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47BA"/>
    <a:srgbClr val="8E8F90"/>
    <a:srgbClr val="62259D"/>
    <a:srgbClr val="0095A8"/>
    <a:srgbClr val="FFA300"/>
    <a:srgbClr val="00A0E0"/>
    <a:srgbClr val="DF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1854" y="120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환수" userId="f1cac8d9-9172-4d6c-9b10-74cb51d57900" providerId="ADAL" clId="{445E3AAE-400B-4644-879D-CD7F8BB97EB1}"/>
    <pc:docChg chg="custSel modSld">
      <pc:chgData name="강환수" userId="f1cac8d9-9172-4d6c-9b10-74cb51d57900" providerId="ADAL" clId="{445E3AAE-400B-4644-879D-CD7F8BB97EB1}" dt="2022-05-28T22:18:22.378" v="258"/>
      <pc:docMkLst>
        <pc:docMk/>
      </pc:docMkLst>
      <pc:sldChg chg="modSp">
        <pc:chgData name="강환수" userId="f1cac8d9-9172-4d6c-9b10-74cb51d57900" providerId="ADAL" clId="{445E3AAE-400B-4644-879D-CD7F8BB97EB1}" dt="2022-05-28T22:17:11.207" v="233" actId="6549"/>
        <pc:sldMkLst>
          <pc:docMk/>
          <pc:sldMk cId="1604287089" sldId="323"/>
        </pc:sldMkLst>
        <pc:spChg chg="mod">
          <ac:chgData name="강환수" userId="f1cac8d9-9172-4d6c-9b10-74cb51d57900" providerId="ADAL" clId="{445E3AAE-400B-4644-879D-CD7F8BB97EB1}" dt="2022-05-28T22:17:11.207" v="233" actId="6549"/>
          <ac:spMkLst>
            <pc:docMk/>
            <pc:sldMk cId="1604287089" sldId="323"/>
            <ac:spMk id="2" creationId="{0D24BC14-A3CA-4254-9D1B-073D5359F91B}"/>
          </ac:spMkLst>
        </pc:spChg>
      </pc:sldChg>
      <pc:sldChg chg="modSp">
        <pc:chgData name="강환수" userId="f1cac8d9-9172-4d6c-9b10-74cb51d57900" providerId="ADAL" clId="{445E3AAE-400B-4644-879D-CD7F8BB97EB1}" dt="2022-05-28T22:18:22.378" v="258"/>
        <pc:sldMkLst>
          <pc:docMk/>
          <pc:sldMk cId="4280671992" sldId="383"/>
        </pc:sldMkLst>
        <pc:spChg chg="mod">
          <ac:chgData name="강환수" userId="f1cac8d9-9172-4d6c-9b10-74cb51d57900" providerId="ADAL" clId="{445E3AAE-400B-4644-879D-CD7F8BB97EB1}" dt="2022-05-28T22:18:22.378" v="258"/>
          <ac:spMkLst>
            <pc:docMk/>
            <pc:sldMk cId="4280671992" sldId="383"/>
            <ac:spMk id="2" creationId="{346531E5-979E-4842-A75D-FC136EBDA488}"/>
          </ac:spMkLst>
        </pc:spChg>
      </pc:sldChg>
      <pc:sldChg chg="modSp">
        <pc:chgData name="강환수" userId="f1cac8d9-9172-4d6c-9b10-74cb51d57900" providerId="ADAL" clId="{445E3AAE-400B-4644-879D-CD7F8BB97EB1}" dt="2022-05-28T22:18:18.663" v="255"/>
        <pc:sldMkLst>
          <pc:docMk/>
          <pc:sldMk cId="914408358" sldId="384"/>
        </pc:sldMkLst>
        <pc:spChg chg="mod">
          <ac:chgData name="강환수" userId="f1cac8d9-9172-4d6c-9b10-74cb51d57900" providerId="ADAL" clId="{445E3AAE-400B-4644-879D-CD7F8BB97EB1}" dt="2022-05-28T22:18:18.663" v="255"/>
          <ac:spMkLst>
            <pc:docMk/>
            <pc:sldMk cId="914408358" sldId="384"/>
            <ac:spMk id="2" creationId="{A8BD278C-7D2A-49AB-91F9-39D49D03673E}"/>
          </ac:spMkLst>
        </pc:spChg>
      </pc:sldChg>
      <pc:sldChg chg="modSp">
        <pc:chgData name="강환수" userId="f1cac8d9-9172-4d6c-9b10-74cb51d57900" providerId="ADAL" clId="{445E3AAE-400B-4644-879D-CD7F8BB97EB1}" dt="2022-05-28T22:18:09.951" v="245" actId="6549"/>
        <pc:sldMkLst>
          <pc:docMk/>
          <pc:sldMk cId="9886185" sldId="385"/>
        </pc:sldMkLst>
        <pc:spChg chg="mod">
          <ac:chgData name="강환수" userId="f1cac8d9-9172-4d6c-9b10-74cb51d57900" providerId="ADAL" clId="{445E3AAE-400B-4644-879D-CD7F8BB97EB1}" dt="2022-05-28T22:18:09.951" v="245" actId="6549"/>
          <ac:spMkLst>
            <pc:docMk/>
            <pc:sldMk cId="9886185" sldId="385"/>
            <ac:spMk id="2" creationId="{6B26DEE1-0C68-4646-9C32-46FA48AB1112}"/>
          </ac:spMkLst>
        </pc:spChg>
      </pc:sldChg>
      <pc:sldChg chg="modSp">
        <pc:chgData name="강환수" userId="f1cac8d9-9172-4d6c-9b10-74cb51d57900" providerId="ADAL" clId="{445E3AAE-400B-4644-879D-CD7F8BB97EB1}" dt="2022-05-28T22:14:59.775" v="225" actId="6549"/>
        <pc:sldMkLst>
          <pc:docMk/>
          <pc:sldMk cId="2479796994" sldId="435"/>
        </pc:sldMkLst>
        <pc:spChg chg="mod">
          <ac:chgData name="강환수" userId="f1cac8d9-9172-4d6c-9b10-74cb51d57900" providerId="ADAL" clId="{445E3AAE-400B-4644-879D-CD7F8BB97EB1}" dt="2022-05-28T22:14:59.775" v="225" actId="6549"/>
          <ac:spMkLst>
            <pc:docMk/>
            <pc:sldMk cId="2479796994" sldId="435"/>
            <ac:spMk id="3" creationId="{87E14B9B-F2E6-4E08-988A-273AC3D9A604}"/>
          </ac:spMkLst>
        </pc:spChg>
      </pc:sldChg>
    </pc:docChg>
  </pc:docChgLst>
  <pc:docChgLst>
    <pc:chgData name="강환수" userId="f1cac8d9-9172-4d6c-9b10-74cb51d57900" providerId="ADAL" clId="{D7C39D65-6956-4298-90C6-8FA828AFEF0C}"/>
    <pc:docChg chg="undo custSel addSld delSld modSld sldOrd">
      <pc:chgData name="강환수" userId="f1cac8d9-9172-4d6c-9b10-74cb51d57900" providerId="ADAL" clId="{D7C39D65-6956-4298-90C6-8FA828AFEF0C}" dt="2022-03-11T06:14:07.820" v="7682" actId="6549"/>
      <pc:docMkLst>
        <pc:docMk/>
      </pc:docMkLst>
      <pc:sldChg chg="modSp">
        <pc:chgData name="강환수" userId="f1cac8d9-9172-4d6c-9b10-74cb51d57900" providerId="ADAL" clId="{D7C39D65-6956-4298-90C6-8FA828AFEF0C}" dt="2022-03-11T00:08:56.455" v="3322"/>
        <pc:sldMkLst>
          <pc:docMk/>
          <pc:sldMk cId="0" sldId="256"/>
        </pc:sldMkLst>
        <pc:spChg chg="mod">
          <ac:chgData name="강환수" userId="f1cac8d9-9172-4d6c-9b10-74cb51d57900" providerId="ADAL" clId="{D7C39D65-6956-4298-90C6-8FA828AFEF0C}" dt="2022-03-11T00:08:56.455" v="3322"/>
          <ac:spMkLst>
            <pc:docMk/>
            <pc:sldMk cId="0" sldId="256"/>
            <ac:spMk id="12" creationId="{00000000-0000-0000-0000-000000000000}"/>
          </ac:spMkLst>
        </pc:spChg>
        <pc:spChg chg="mod">
          <ac:chgData name="강환수" userId="f1cac8d9-9172-4d6c-9b10-74cb51d57900" providerId="ADAL" clId="{D7C39D65-6956-4298-90C6-8FA828AFEF0C}" dt="2022-03-09T23:51:33.606" v="43" actId="6549"/>
          <ac:spMkLst>
            <pc:docMk/>
            <pc:sldMk cId="0" sldId="256"/>
            <ac:spMk id="13" creationId="{00000000-0000-0000-0000-000000000000}"/>
          </ac:spMkLst>
        </pc:spChg>
      </pc:sldChg>
      <pc:sldChg chg="add">
        <pc:chgData name="강환수" userId="f1cac8d9-9172-4d6c-9b10-74cb51d57900" providerId="ADAL" clId="{D7C39D65-6956-4298-90C6-8FA828AFEF0C}" dt="2022-03-10T00:39:46.998" v="1330"/>
        <pc:sldMkLst>
          <pc:docMk/>
          <pc:sldMk cId="369808896" sldId="318"/>
        </pc:sldMkLst>
      </pc:sldChg>
      <pc:sldChg chg="add">
        <pc:chgData name="강환수" userId="f1cac8d9-9172-4d6c-9b10-74cb51d57900" providerId="ADAL" clId="{D7C39D65-6956-4298-90C6-8FA828AFEF0C}" dt="2022-03-10T01:15:37.535" v="1726"/>
        <pc:sldMkLst>
          <pc:docMk/>
          <pc:sldMk cId="2143604082" sldId="322"/>
        </pc:sldMkLst>
      </pc:sldChg>
      <pc:sldChg chg="add">
        <pc:chgData name="강환수" userId="f1cac8d9-9172-4d6c-9b10-74cb51d57900" providerId="ADAL" clId="{D7C39D65-6956-4298-90C6-8FA828AFEF0C}" dt="2022-03-10T01:15:37.720" v="1727"/>
        <pc:sldMkLst>
          <pc:docMk/>
          <pc:sldMk cId="1604287089" sldId="323"/>
        </pc:sldMkLst>
      </pc:sldChg>
      <pc:sldChg chg="add">
        <pc:chgData name="강환수" userId="f1cac8d9-9172-4d6c-9b10-74cb51d57900" providerId="ADAL" clId="{D7C39D65-6956-4298-90C6-8FA828AFEF0C}" dt="2022-03-10T04:34:19.969" v="2511"/>
        <pc:sldMkLst>
          <pc:docMk/>
          <pc:sldMk cId="4020885489" sldId="342"/>
        </pc:sldMkLst>
      </pc:sldChg>
      <pc:sldChg chg="add">
        <pc:chgData name="강환수" userId="f1cac8d9-9172-4d6c-9b10-74cb51d57900" providerId="ADAL" clId="{D7C39D65-6956-4298-90C6-8FA828AFEF0C}" dt="2022-03-11T06:12:18.431" v="7633"/>
        <pc:sldMkLst>
          <pc:docMk/>
          <pc:sldMk cId="1610858530" sldId="344"/>
        </pc:sldMkLst>
      </pc:sldChg>
      <pc:sldChg chg="add">
        <pc:chgData name="강환수" userId="f1cac8d9-9172-4d6c-9b10-74cb51d57900" providerId="ADAL" clId="{D7C39D65-6956-4298-90C6-8FA828AFEF0C}" dt="2022-03-11T06:12:18.935" v="7634"/>
        <pc:sldMkLst>
          <pc:docMk/>
          <pc:sldMk cId="3622100148" sldId="345"/>
        </pc:sldMkLst>
      </pc:sldChg>
    </pc:docChg>
  </pc:docChgLst>
  <pc:docChgLst>
    <pc:chgData name="강환수" userId="f1cac8d9-9172-4d6c-9b10-74cb51d57900" providerId="ADAL" clId="{DA70B0BD-10AE-4441-9A53-BF0C0DA09A13}"/>
    <pc:docChg chg="undo custSel addSld delSld modSld sldOrd modMainMaster">
      <pc:chgData name="강환수" userId="f1cac8d9-9172-4d6c-9b10-74cb51d57900" providerId="ADAL" clId="{DA70B0BD-10AE-4441-9A53-BF0C0DA09A13}" dt="2022-03-04T01:08:41.032" v="4112" actId="1076"/>
      <pc:docMkLst>
        <pc:docMk/>
      </pc:docMkLst>
      <pc:sldChg chg="modSp">
        <pc:chgData name="강환수" userId="f1cac8d9-9172-4d6c-9b10-74cb51d57900" providerId="ADAL" clId="{DA70B0BD-10AE-4441-9A53-BF0C0DA09A13}" dt="2022-03-02T01:33:43.281" v="2101" actId="1038"/>
        <pc:sldMkLst>
          <pc:docMk/>
          <pc:sldMk cId="0" sldId="256"/>
        </pc:sldMkLst>
        <pc:spChg chg="mod">
          <ac:chgData name="강환수" userId="f1cac8d9-9172-4d6c-9b10-74cb51d57900" providerId="ADAL" clId="{DA70B0BD-10AE-4441-9A53-BF0C0DA09A13}" dt="2022-03-02T01:33:43.281" v="2101" actId="1038"/>
          <ac:spMkLst>
            <pc:docMk/>
            <pc:sldMk cId="0" sldId="256"/>
            <ac:spMk id="12" creationId="{00000000-0000-0000-0000-000000000000}"/>
          </ac:spMkLst>
        </pc:spChg>
        <pc:spChg chg="mod">
          <ac:chgData name="강환수" userId="f1cac8d9-9172-4d6c-9b10-74cb51d57900" providerId="ADAL" clId="{DA70B0BD-10AE-4441-9A53-BF0C0DA09A13}" dt="2022-03-02T01:14:22.866" v="1834" actId="6549"/>
          <ac:spMkLst>
            <pc:docMk/>
            <pc:sldMk cId="0" sldId="256"/>
            <ac:spMk id="13" creationId="{00000000-0000-0000-0000-000000000000}"/>
          </ac:spMkLst>
        </pc:spChg>
        <pc:spChg chg="mod">
          <ac:chgData name="강환수" userId="f1cac8d9-9172-4d6c-9b10-74cb51d57900" providerId="ADAL" clId="{DA70B0BD-10AE-4441-9A53-BF0C0DA09A13}" dt="2022-03-02T01:14:38.770" v="1847" actId="6549"/>
          <ac:spMkLst>
            <pc:docMk/>
            <pc:sldMk cId="0" sldId="256"/>
            <ac:spMk id="14" creationId="{00000000-0000-0000-0000-000000000000}"/>
          </ac:spMkLst>
        </pc:spChg>
      </pc:sldChg>
      <pc:sldChg chg="addSp delSp modSp">
        <pc:chgData name="강환수" userId="f1cac8d9-9172-4d6c-9b10-74cb51d57900" providerId="ADAL" clId="{DA70B0BD-10AE-4441-9A53-BF0C0DA09A13}" dt="2022-03-02T05:15:50.500" v="3605"/>
        <pc:sldMkLst>
          <pc:docMk/>
          <pc:sldMk cId="0" sldId="269"/>
        </pc:sldMkLst>
        <pc:spChg chg="add mod">
          <ac:chgData name="강환수" userId="f1cac8d9-9172-4d6c-9b10-74cb51d57900" providerId="ADAL" clId="{DA70B0BD-10AE-4441-9A53-BF0C0DA09A13}" dt="2022-03-02T01:16:00.444" v="1881" actId="6549"/>
          <ac:spMkLst>
            <pc:docMk/>
            <pc:sldMk cId="0" sldId="269"/>
            <ac:spMk id="15" creationId="{5D33CBC2-96D0-47DE-BA10-7FF7F8FFFECC}"/>
          </ac:spMkLst>
        </pc:spChg>
        <pc:spChg chg="add mod">
          <ac:chgData name="강환수" userId="f1cac8d9-9172-4d6c-9b10-74cb51d57900" providerId="ADAL" clId="{DA70B0BD-10AE-4441-9A53-BF0C0DA09A13}" dt="2022-03-02T00:44:07.377" v="1046" actId="1036"/>
          <ac:spMkLst>
            <pc:docMk/>
            <pc:sldMk cId="0" sldId="269"/>
            <ac:spMk id="16" creationId="{D0E68EB0-C2E6-480B-A887-84C22433B254}"/>
          </ac:spMkLst>
        </pc:spChg>
        <pc:spChg chg="add mod">
          <ac:chgData name="강환수" userId="f1cac8d9-9172-4d6c-9b10-74cb51d57900" providerId="ADAL" clId="{DA70B0BD-10AE-4441-9A53-BF0C0DA09A13}" dt="2022-03-02T00:44:07.377" v="1046" actId="1036"/>
          <ac:spMkLst>
            <pc:docMk/>
            <pc:sldMk cId="0" sldId="269"/>
            <ac:spMk id="18" creationId="{2DCE9D66-F88F-477B-BB20-8622CB586DAD}"/>
          </ac:spMkLst>
        </pc:spChg>
        <pc:spChg chg="add mod">
          <ac:chgData name="강환수" userId="f1cac8d9-9172-4d6c-9b10-74cb51d57900" providerId="ADAL" clId="{DA70B0BD-10AE-4441-9A53-BF0C0DA09A13}" dt="2022-03-02T00:44:07.377" v="1046" actId="1036"/>
          <ac:spMkLst>
            <pc:docMk/>
            <pc:sldMk cId="0" sldId="269"/>
            <ac:spMk id="21" creationId="{553BEAE0-2780-4C04-A0EB-341E27175E95}"/>
          </ac:spMkLst>
        </pc:spChg>
        <pc:spChg chg="mod">
          <ac:chgData name="강환수" userId="f1cac8d9-9172-4d6c-9b10-74cb51d57900" providerId="ADAL" clId="{DA70B0BD-10AE-4441-9A53-BF0C0DA09A13}" dt="2022-03-02T00:42:24.344" v="924" actId="6549"/>
          <ac:spMkLst>
            <pc:docMk/>
            <pc:sldMk cId="0" sldId="269"/>
            <ac:spMk id="25" creationId="{00000000-0000-0000-0000-000000000000}"/>
          </ac:spMkLst>
        </pc:spChg>
        <pc:spChg chg="add">
          <ac:chgData name="강환수" userId="f1cac8d9-9172-4d6c-9b10-74cb51d57900" providerId="ADAL" clId="{DA70B0BD-10AE-4441-9A53-BF0C0DA09A13}" dt="2022-03-02T02:22:57.141" v="2289"/>
          <ac:spMkLst>
            <pc:docMk/>
            <pc:sldMk cId="0" sldId="269"/>
            <ac:spMk id="29" creationId="{9E4A9519-EAC6-4083-814C-CFF1DFF047C1}"/>
          </ac:spMkLst>
        </pc:spChg>
        <pc:spChg chg="mod">
          <ac:chgData name="강환수" userId="f1cac8d9-9172-4d6c-9b10-74cb51d57900" providerId="ADAL" clId="{DA70B0BD-10AE-4441-9A53-BF0C0DA09A13}" dt="2022-03-02T00:42:34.184" v="953" actId="6549"/>
          <ac:spMkLst>
            <pc:docMk/>
            <pc:sldMk cId="0" sldId="269"/>
            <ac:spMk id="30" creationId="{00000000-0000-0000-0000-000000000000}"/>
          </ac:spMkLst>
        </pc:spChg>
        <pc:spChg chg="del">
          <ac:chgData name="강환수" userId="f1cac8d9-9172-4d6c-9b10-74cb51d57900" providerId="ADAL" clId="{DA70B0BD-10AE-4441-9A53-BF0C0DA09A13}" dt="2022-03-02T02:22:56.790" v="2288" actId="478"/>
          <ac:spMkLst>
            <pc:docMk/>
            <pc:sldMk cId="0" sldId="269"/>
            <ac:spMk id="33" creationId="{00000000-0000-0000-0000-000000000000}"/>
          </ac:spMkLst>
        </pc:spChg>
        <pc:spChg chg="add mod">
          <ac:chgData name="강환수" userId="f1cac8d9-9172-4d6c-9b10-74cb51d57900" providerId="ADAL" clId="{DA70B0BD-10AE-4441-9A53-BF0C0DA09A13}" dt="2022-03-02T05:15:26.686" v="3584" actId="6549"/>
          <ac:spMkLst>
            <pc:docMk/>
            <pc:sldMk cId="0" sldId="269"/>
            <ac:spMk id="33" creationId="{F622FD91-C48B-460A-BE49-919E5CD7E909}"/>
          </ac:spMkLst>
        </pc:spChg>
        <pc:spChg chg="add mod">
          <ac:chgData name="강환수" userId="f1cac8d9-9172-4d6c-9b10-74cb51d57900" providerId="ADAL" clId="{DA70B0BD-10AE-4441-9A53-BF0C0DA09A13}" dt="2022-03-02T05:15:31.534" v="3588" actId="6549"/>
          <ac:spMkLst>
            <pc:docMk/>
            <pc:sldMk cId="0" sldId="269"/>
            <ac:spMk id="35" creationId="{01623BEC-CFA1-4E33-A9E1-958C4606CC60}"/>
          </ac:spMkLst>
        </pc:spChg>
        <pc:spChg chg="add mod">
          <ac:chgData name="강환수" userId="f1cac8d9-9172-4d6c-9b10-74cb51d57900" providerId="ADAL" clId="{DA70B0BD-10AE-4441-9A53-BF0C0DA09A13}" dt="2022-03-02T05:15:50.500" v="3605"/>
          <ac:spMkLst>
            <pc:docMk/>
            <pc:sldMk cId="0" sldId="269"/>
            <ac:spMk id="37" creationId="{21D59295-CBD3-4645-950F-7D196977597C}"/>
          </ac:spMkLst>
        </pc:spChg>
        <pc:spChg chg="add mod">
          <ac:chgData name="강환수" userId="f1cac8d9-9172-4d6c-9b10-74cb51d57900" providerId="ADAL" clId="{DA70B0BD-10AE-4441-9A53-BF0C0DA09A13}" dt="2022-03-02T05:15:34.271" v="3592" actId="6549"/>
          <ac:spMkLst>
            <pc:docMk/>
            <pc:sldMk cId="0" sldId="269"/>
            <ac:spMk id="38" creationId="{0CE322AB-43E7-4FD0-B062-1849046E27CB}"/>
          </ac:spMkLst>
        </pc:spChg>
        <pc:cxnChg chg="add mod">
          <ac:chgData name="강환수" userId="f1cac8d9-9172-4d6c-9b10-74cb51d57900" providerId="ADAL" clId="{DA70B0BD-10AE-4441-9A53-BF0C0DA09A13}" dt="2022-03-02T00:44:07.377" v="1046" actId="1036"/>
          <ac:cxnSpMkLst>
            <pc:docMk/>
            <pc:sldMk cId="0" sldId="269"/>
            <ac:cxnSpMk id="17" creationId="{A4B641D3-3070-4244-8ED6-A09A0D423CF2}"/>
          </ac:cxnSpMkLst>
        </pc:cxnChg>
        <pc:cxnChg chg="add mod">
          <ac:chgData name="강환수" userId="f1cac8d9-9172-4d6c-9b10-74cb51d57900" providerId="ADAL" clId="{DA70B0BD-10AE-4441-9A53-BF0C0DA09A13}" dt="2022-03-02T00:44:07.377" v="1046" actId="1036"/>
          <ac:cxnSpMkLst>
            <pc:docMk/>
            <pc:sldMk cId="0" sldId="269"/>
            <ac:cxnSpMk id="27" creationId="{F3078DDD-673B-4B99-8CC9-2B41E3D1EC75}"/>
          </ac:cxnSpMkLst>
        </pc:cxnChg>
        <pc:cxnChg chg="add mod">
          <ac:chgData name="강환수" userId="f1cac8d9-9172-4d6c-9b10-74cb51d57900" providerId="ADAL" clId="{DA70B0BD-10AE-4441-9A53-BF0C0DA09A13}" dt="2022-03-02T05:15:11.621" v="3534" actId="1036"/>
          <ac:cxnSpMkLst>
            <pc:docMk/>
            <pc:sldMk cId="0" sldId="269"/>
            <ac:cxnSpMk id="36" creationId="{07441D83-84BE-484B-8206-A9C1BF171220}"/>
          </ac:cxnSpMkLst>
        </pc:cxnChg>
        <pc:cxnChg chg="add mod">
          <ac:chgData name="강환수" userId="f1cac8d9-9172-4d6c-9b10-74cb51d57900" providerId="ADAL" clId="{DA70B0BD-10AE-4441-9A53-BF0C0DA09A13}" dt="2022-03-02T05:15:11.621" v="3534" actId="1036"/>
          <ac:cxnSpMkLst>
            <pc:docMk/>
            <pc:sldMk cId="0" sldId="269"/>
            <ac:cxnSpMk id="39" creationId="{4BFC7C61-7E4C-46F1-8F71-B8A83BE9B1DB}"/>
          </ac:cxnSpMkLst>
        </pc:cxnChg>
      </pc:sldChg>
      <pc:sldMasterChg chg="modSldLayout">
        <pc:chgData name="강환수" userId="f1cac8d9-9172-4d6c-9b10-74cb51d57900" providerId="ADAL" clId="{DA70B0BD-10AE-4441-9A53-BF0C0DA09A13}" dt="2022-03-02T01:20:13.707" v="2066"/>
        <pc:sldMasterMkLst>
          <pc:docMk/>
          <pc:sldMasterMk cId="0" sldId="2147483648"/>
        </pc:sldMasterMkLst>
        <pc:sldLayoutChg chg="modSp">
          <pc:chgData name="강환수" userId="f1cac8d9-9172-4d6c-9b10-74cb51d57900" providerId="ADAL" clId="{DA70B0BD-10AE-4441-9A53-BF0C0DA09A13}" dt="2022-03-02T01:20:04.329" v="2064" actId="1038"/>
          <pc:sldLayoutMkLst>
            <pc:docMk/>
            <pc:sldMasterMk cId="0" sldId="2147483648"/>
            <pc:sldLayoutMk cId="0" sldId="2147483650"/>
          </pc:sldLayoutMkLst>
          <pc:spChg chg="mod">
            <ac:chgData name="강환수" userId="f1cac8d9-9172-4d6c-9b10-74cb51d57900" providerId="ADAL" clId="{DA70B0BD-10AE-4441-9A53-BF0C0DA09A13}" dt="2022-03-02T00:37:04.851" v="732" actId="207"/>
            <ac:spMkLst>
              <pc:docMk/>
              <pc:sldMasterMk cId="0" sldId="2147483648"/>
              <pc:sldLayoutMk cId="0" sldId="2147483650"/>
              <ac:spMk id="9" creationId="{00000000-0000-0000-0000-000000000000}"/>
            </ac:spMkLst>
          </pc:spChg>
          <pc:spChg chg="mod">
            <ac:chgData name="강환수" userId="f1cac8d9-9172-4d6c-9b10-74cb51d57900" providerId="ADAL" clId="{DA70B0BD-10AE-4441-9A53-BF0C0DA09A13}" dt="2022-03-02T01:20:04.329" v="2064" actId="1038"/>
            <ac:spMkLst>
              <pc:docMk/>
              <pc:sldMasterMk cId="0" sldId="2147483648"/>
              <pc:sldLayoutMk cId="0" sldId="2147483650"/>
              <ac:spMk id="26" creationId="{00000000-0000-0000-0000-000000000000}"/>
            </ac:spMkLst>
          </pc:spChg>
        </pc:sldLayoutChg>
        <pc:sldLayoutChg chg="addSp delSp modSp">
          <pc:chgData name="강환수" userId="f1cac8d9-9172-4d6c-9b10-74cb51d57900" providerId="ADAL" clId="{DA70B0BD-10AE-4441-9A53-BF0C0DA09A13}" dt="2022-03-02T01:20:13.707" v="2066"/>
          <pc:sldLayoutMkLst>
            <pc:docMk/>
            <pc:sldMasterMk cId="0" sldId="2147483648"/>
            <pc:sldLayoutMk cId="0" sldId="2147483651"/>
          </pc:sldLayoutMkLst>
          <pc:spChg chg="del">
            <ac:chgData name="강환수" userId="f1cac8d9-9172-4d6c-9b10-74cb51d57900" providerId="ADAL" clId="{DA70B0BD-10AE-4441-9A53-BF0C0DA09A13}" dt="2022-03-02T00:11:48.685" v="121" actId="478"/>
            <ac:spMkLst>
              <pc:docMk/>
              <pc:sldMasterMk cId="0" sldId="2147483648"/>
              <pc:sldLayoutMk cId="0" sldId="2147483651"/>
              <ac:spMk id="7" creationId="{00000000-0000-0000-0000-000000000000}"/>
            </ac:spMkLst>
          </pc:spChg>
          <pc:spChg chg="mod">
            <ac:chgData name="강환수" userId="f1cac8d9-9172-4d6c-9b10-74cb51d57900" providerId="ADAL" clId="{DA70B0BD-10AE-4441-9A53-BF0C0DA09A13}" dt="2022-03-02T00:36:57.736" v="731" actId="207"/>
            <ac:spMkLst>
              <pc:docMk/>
              <pc:sldMasterMk cId="0" sldId="2147483648"/>
              <pc:sldLayoutMk cId="0" sldId="2147483651"/>
              <ac:spMk id="10" creationId="{00000000-0000-0000-0000-000000000000}"/>
            </ac:spMkLst>
          </pc:spChg>
          <pc:spChg chg="add del">
            <ac:chgData name="강환수" userId="f1cac8d9-9172-4d6c-9b10-74cb51d57900" providerId="ADAL" clId="{DA70B0BD-10AE-4441-9A53-BF0C0DA09A13}" dt="2022-03-02T01:20:13.329" v="2065" actId="478"/>
            <ac:spMkLst>
              <pc:docMk/>
              <pc:sldMasterMk cId="0" sldId="2147483648"/>
              <pc:sldLayoutMk cId="0" sldId="2147483651"/>
              <ac:spMk id="14" creationId="{372F979E-D5B4-4677-83AE-34CC3026A1B6}"/>
            </ac:spMkLst>
          </pc:spChg>
          <pc:spChg chg="add">
            <ac:chgData name="강환수" userId="f1cac8d9-9172-4d6c-9b10-74cb51d57900" providerId="ADAL" clId="{DA70B0BD-10AE-4441-9A53-BF0C0DA09A13}" dt="2022-03-02T01:20:13.707" v="2066"/>
            <ac:spMkLst>
              <pc:docMk/>
              <pc:sldMasterMk cId="0" sldId="2147483648"/>
              <pc:sldLayoutMk cId="0" sldId="2147483651"/>
              <ac:spMk id="15" creationId="{4EBA6210-3141-4C19-B16A-9381998AD7C5}"/>
            </ac:spMkLst>
          </pc:spChg>
        </pc:sldLayoutChg>
      </pc:sldMasterChg>
    </pc:docChg>
  </pc:docChgLst>
  <pc:docChgLst>
    <pc:chgData name="강환수" userId="f1cac8d9-9172-4d6c-9b10-74cb51d57900" providerId="ADAL" clId="{06591AB4-BFB4-4721-BE64-0A1163B4F948}"/>
    <pc:docChg chg="custSel delSld modSld">
      <pc:chgData name="강환수" userId="f1cac8d9-9172-4d6c-9b10-74cb51d57900" providerId="ADAL" clId="{06591AB4-BFB4-4721-BE64-0A1163B4F948}" dt="2022-05-29T00:20:34.164" v="262" actId="1037"/>
      <pc:docMkLst>
        <pc:docMk/>
      </pc:docMkLst>
      <pc:sldChg chg="modSp">
        <pc:chgData name="강환수" userId="f1cac8d9-9172-4d6c-9b10-74cb51d57900" providerId="ADAL" clId="{06591AB4-BFB4-4721-BE64-0A1163B4F948}" dt="2022-05-29T00:18:30.107" v="99" actId="6549"/>
        <pc:sldMkLst>
          <pc:docMk/>
          <pc:sldMk cId="0" sldId="256"/>
        </pc:sldMkLst>
        <pc:spChg chg="mod">
          <ac:chgData name="강환수" userId="f1cac8d9-9172-4d6c-9b10-74cb51d57900" providerId="ADAL" clId="{06591AB4-BFB4-4721-BE64-0A1163B4F948}" dt="2022-05-29T00:18:30.107" v="99" actId="6549"/>
          <ac:spMkLst>
            <pc:docMk/>
            <pc:sldMk cId="0" sldId="256"/>
            <ac:spMk id="12" creationId="{00000000-0000-0000-0000-000000000000}"/>
          </ac:spMkLst>
        </pc:spChg>
      </pc:sldChg>
      <pc:sldChg chg="delSp modSp">
        <pc:chgData name="강환수" userId="f1cac8d9-9172-4d6c-9b10-74cb51d57900" providerId="ADAL" clId="{06591AB4-BFB4-4721-BE64-0A1163B4F948}" dt="2022-05-29T00:19:46.316" v="189" actId="1037"/>
        <pc:sldMkLst>
          <pc:docMk/>
          <pc:sldMk cId="0" sldId="269"/>
        </pc:sldMkLst>
        <pc:spChg chg="mod">
          <ac:chgData name="강환수" userId="f1cac8d9-9172-4d6c-9b10-74cb51d57900" providerId="ADAL" clId="{06591AB4-BFB4-4721-BE64-0A1163B4F948}" dt="2022-05-29T00:19:46.316" v="189" actId="1037"/>
          <ac:spMkLst>
            <pc:docMk/>
            <pc:sldMk cId="0" sldId="269"/>
            <ac:spMk id="15" creationId="{5D33CBC2-96D0-47DE-BA10-7FF7F8FFFECC}"/>
          </ac:spMkLst>
        </pc:spChg>
        <pc:spChg chg="mod">
          <ac:chgData name="강환수" userId="f1cac8d9-9172-4d6c-9b10-74cb51d57900" providerId="ADAL" clId="{06591AB4-BFB4-4721-BE64-0A1163B4F948}" dt="2022-05-29T00:19:46.316" v="189" actId="1037"/>
          <ac:spMkLst>
            <pc:docMk/>
            <pc:sldMk cId="0" sldId="269"/>
            <ac:spMk id="16" creationId="{D0E68EB0-C2E6-480B-A887-84C22433B254}"/>
          </ac:spMkLst>
        </pc:spChg>
        <pc:spChg chg="mod">
          <ac:chgData name="강환수" userId="f1cac8d9-9172-4d6c-9b10-74cb51d57900" providerId="ADAL" clId="{06591AB4-BFB4-4721-BE64-0A1163B4F948}" dt="2022-05-29T00:19:46.316" v="189" actId="1037"/>
          <ac:spMkLst>
            <pc:docMk/>
            <pc:sldMk cId="0" sldId="269"/>
            <ac:spMk id="18" creationId="{2DCE9D66-F88F-477B-BB20-8622CB586DAD}"/>
          </ac:spMkLst>
        </pc:spChg>
        <pc:spChg chg="mod">
          <ac:chgData name="강환수" userId="f1cac8d9-9172-4d6c-9b10-74cb51d57900" providerId="ADAL" clId="{06591AB4-BFB4-4721-BE64-0A1163B4F948}" dt="2022-05-29T00:19:46.316" v="189" actId="1037"/>
          <ac:spMkLst>
            <pc:docMk/>
            <pc:sldMk cId="0" sldId="269"/>
            <ac:spMk id="21" creationId="{553BEAE0-2780-4C04-A0EB-341E27175E95}"/>
          </ac:spMkLst>
        </pc:spChg>
        <pc:spChg chg="mod">
          <ac:chgData name="강환수" userId="f1cac8d9-9172-4d6c-9b10-74cb51d57900" providerId="ADAL" clId="{06591AB4-BFB4-4721-BE64-0A1163B4F948}" dt="2022-05-29T00:19:46.316" v="189" actId="1037"/>
          <ac:spMkLst>
            <pc:docMk/>
            <pc:sldMk cId="0" sldId="269"/>
            <ac:spMk id="24" creationId="{00000000-0000-0000-0000-000000000000}"/>
          </ac:spMkLst>
        </pc:spChg>
        <pc:spChg chg="del mod">
          <ac:chgData name="강환수" userId="f1cac8d9-9172-4d6c-9b10-74cb51d57900" providerId="ADAL" clId="{06591AB4-BFB4-4721-BE64-0A1163B4F948}" dt="2022-05-29T00:18:46.264" v="131" actId="478"/>
          <ac:spMkLst>
            <pc:docMk/>
            <pc:sldMk cId="0" sldId="269"/>
            <ac:spMk id="25" creationId="{00000000-0000-0000-0000-000000000000}"/>
          </ac:spMkLst>
        </pc:spChg>
        <pc:spChg chg="mod">
          <ac:chgData name="강환수" userId="f1cac8d9-9172-4d6c-9b10-74cb51d57900" providerId="ADAL" clId="{06591AB4-BFB4-4721-BE64-0A1163B4F948}" dt="2022-05-29T00:19:46.316" v="189" actId="1037"/>
          <ac:spMkLst>
            <pc:docMk/>
            <pc:sldMk cId="0" sldId="269"/>
            <ac:spMk id="26" creationId="{00000000-0000-0000-0000-000000000000}"/>
          </ac:spMkLst>
        </pc:spChg>
        <pc:spChg chg="del mod">
          <ac:chgData name="강환수" userId="f1cac8d9-9172-4d6c-9b10-74cb51d57900" providerId="ADAL" clId="{06591AB4-BFB4-4721-BE64-0A1163B4F948}" dt="2022-05-29T00:18:46.264" v="131" actId="478"/>
          <ac:spMkLst>
            <pc:docMk/>
            <pc:sldMk cId="0" sldId="269"/>
            <ac:spMk id="30" creationId="{00000000-0000-0000-0000-000000000000}"/>
          </ac:spMkLst>
        </pc:spChg>
        <pc:spChg chg="mod">
          <ac:chgData name="강환수" userId="f1cac8d9-9172-4d6c-9b10-74cb51d57900" providerId="ADAL" clId="{06591AB4-BFB4-4721-BE64-0A1163B4F948}" dt="2022-05-29T00:19:46.316" v="189" actId="1037"/>
          <ac:spMkLst>
            <pc:docMk/>
            <pc:sldMk cId="0" sldId="269"/>
            <ac:spMk id="31" creationId="{00000000-0000-0000-0000-000000000000}"/>
          </ac:spMkLst>
        </pc:spChg>
        <pc:spChg chg="mod">
          <ac:chgData name="강환수" userId="f1cac8d9-9172-4d6c-9b10-74cb51d57900" providerId="ADAL" clId="{06591AB4-BFB4-4721-BE64-0A1163B4F948}" dt="2022-05-29T00:19:46.316" v="189" actId="1037"/>
          <ac:spMkLst>
            <pc:docMk/>
            <pc:sldMk cId="0" sldId="269"/>
            <ac:spMk id="35" creationId="{01623BEC-CFA1-4E33-A9E1-958C4606CC60}"/>
          </ac:spMkLst>
        </pc:spChg>
        <pc:spChg chg="mod">
          <ac:chgData name="강환수" userId="f1cac8d9-9172-4d6c-9b10-74cb51d57900" providerId="ADAL" clId="{06591AB4-BFB4-4721-BE64-0A1163B4F948}" dt="2022-05-29T00:19:46.316" v="189" actId="1037"/>
          <ac:spMkLst>
            <pc:docMk/>
            <pc:sldMk cId="0" sldId="269"/>
            <ac:spMk id="40" creationId="{08A59B5F-931C-4EBB-98BD-BD8EFB7F664F}"/>
          </ac:spMkLst>
        </pc:spChg>
        <pc:cxnChg chg="mod">
          <ac:chgData name="강환수" userId="f1cac8d9-9172-4d6c-9b10-74cb51d57900" providerId="ADAL" clId="{06591AB4-BFB4-4721-BE64-0A1163B4F948}" dt="2022-05-29T00:19:46.316" v="189" actId="1037"/>
          <ac:cxnSpMkLst>
            <pc:docMk/>
            <pc:sldMk cId="0" sldId="269"/>
            <ac:cxnSpMk id="17" creationId="{A4B641D3-3070-4244-8ED6-A09A0D423CF2}"/>
          </ac:cxnSpMkLst>
        </pc:cxnChg>
        <pc:cxnChg chg="mod">
          <ac:chgData name="강환수" userId="f1cac8d9-9172-4d6c-9b10-74cb51d57900" providerId="ADAL" clId="{06591AB4-BFB4-4721-BE64-0A1163B4F948}" dt="2022-05-29T00:19:46.316" v="189" actId="1037"/>
          <ac:cxnSpMkLst>
            <pc:docMk/>
            <pc:sldMk cId="0" sldId="269"/>
            <ac:cxnSpMk id="27" creationId="{F3078DDD-673B-4B99-8CC9-2B41E3D1EC75}"/>
          </ac:cxnSpMkLst>
        </pc:cxnChg>
        <pc:cxnChg chg="mod">
          <ac:chgData name="강환수" userId="f1cac8d9-9172-4d6c-9b10-74cb51d57900" providerId="ADAL" clId="{06591AB4-BFB4-4721-BE64-0A1163B4F948}" dt="2022-05-29T00:19:46.316" v="189" actId="1037"/>
          <ac:cxnSpMkLst>
            <pc:docMk/>
            <pc:sldMk cId="0" sldId="269"/>
            <ac:cxnSpMk id="28" creationId="{00000000-0000-0000-0000-000000000000}"/>
          </ac:cxnSpMkLst>
        </pc:cxnChg>
        <pc:cxnChg chg="mod">
          <ac:chgData name="강환수" userId="f1cac8d9-9172-4d6c-9b10-74cb51d57900" providerId="ADAL" clId="{06591AB4-BFB4-4721-BE64-0A1163B4F948}" dt="2022-05-29T00:19:46.316" v="189" actId="1037"/>
          <ac:cxnSpMkLst>
            <pc:docMk/>
            <pc:sldMk cId="0" sldId="269"/>
            <ac:cxnSpMk id="32" creationId="{00000000-0000-0000-0000-000000000000}"/>
          </ac:cxnSpMkLst>
        </pc:cxnChg>
        <pc:cxnChg chg="mod">
          <ac:chgData name="강환수" userId="f1cac8d9-9172-4d6c-9b10-74cb51d57900" providerId="ADAL" clId="{06591AB4-BFB4-4721-BE64-0A1163B4F948}" dt="2022-05-29T00:19:46.316" v="189" actId="1037"/>
          <ac:cxnSpMkLst>
            <pc:docMk/>
            <pc:sldMk cId="0" sldId="269"/>
            <ac:cxnSpMk id="36" creationId="{07441D83-84BE-484B-8206-A9C1BF171220}"/>
          </ac:cxnSpMkLst>
        </pc:cxnChg>
      </pc:sldChg>
      <pc:sldChg chg="del">
        <pc:chgData name="강환수" userId="f1cac8d9-9172-4d6c-9b10-74cb51d57900" providerId="ADAL" clId="{06591AB4-BFB4-4721-BE64-0A1163B4F948}" dt="2022-05-28T23:38:08.670" v="1" actId="2696"/>
        <pc:sldMkLst>
          <pc:docMk/>
          <pc:sldMk cId="1845635532" sldId="274"/>
        </pc:sldMkLst>
      </pc:sldChg>
      <pc:sldChg chg="modSp">
        <pc:chgData name="강환수" userId="f1cac8d9-9172-4d6c-9b10-74cb51d57900" providerId="ADAL" clId="{06591AB4-BFB4-4721-BE64-0A1163B4F948}" dt="2022-05-28T23:40:29.692" v="57"/>
        <pc:sldMkLst>
          <pc:docMk/>
          <pc:sldMk cId="2143604082" sldId="322"/>
        </pc:sldMkLst>
        <pc:spChg chg="mod">
          <ac:chgData name="강환수" userId="f1cac8d9-9172-4d6c-9b10-74cb51d57900" providerId="ADAL" clId="{06591AB4-BFB4-4721-BE64-0A1163B4F948}" dt="2022-05-28T23:40:29.692" v="57"/>
          <ac:spMkLst>
            <pc:docMk/>
            <pc:sldMk cId="2143604082" sldId="322"/>
            <ac:spMk id="3" creationId="{B028E910-F519-4F88-B1C4-1963368AA9EB}"/>
          </ac:spMkLst>
        </pc:spChg>
      </pc:sldChg>
      <pc:sldChg chg="modSp">
        <pc:chgData name="강환수" userId="f1cac8d9-9172-4d6c-9b10-74cb51d57900" providerId="ADAL" clId="{06591AB4-BFB4-4721-BE64-0A1163B4F948}" dt="2022-05-29T00:12:02.824" v="61" actId="1076"/>
        <pc:sldMkLst>
          <pc:docMk/>
          <pc:sldMk cId="1610858530" sldId="344"/>
        </pc:sldMkLst>
        <pc:spChg chg="mod">
          <ac:chgData name="강환수" userId="f1cac8d9-9172-4d6c-9b10-74cb51d57900" providerId="ADAL" clId="{06591AB4-BFB4-4721-BE64-0A1163B4F948}" dt="2022-05-29T00:11:56.491" v="58" actId="6549"/>
          <ac:spMkLst>
            <pc:docMk/>
            <pc:sldMk cId="1610858530" sldId="344"/>
            <ac:spMk id="3" creationId="{0446D40C-BBA8-4104-85B3-788765E42677}"/>
          </ac:spMkLst>
        </pc:spChg>
        <pc:picChg chg="mod">
          <ac:chgData name="강환수" userId="f1cac8d9-9172-4d6c-9b10-74cb51d57900" providerId="ADAL" clId="{06591AB4-BFB4-4721-BE64-0A1163B4F948}" dt="2022-05-29T00:12:02.824" v="61" actId="1076"/>
          <ac:picMkLst>
            <pc:docMk/>
            <pc:sldMk cId="1610858530" sldId="344"/>
            <ac:picMk id="4" creationId="{5ED01B8A-BD93-4C0C-9444-A768392EE3ED}"/>
          </ac:picMkLst>
        </pc:picChg>
      </pc:sldChg>
      <pc:sldChg chg="del">
        <pc:chgData name="강환수" userId="f1cac8d9-9172-4d6c-9b10-74cb51d57900" providerId="ADAL" clId="{06591AB4-BFB4-4721-BE64-0A1163B4F948}" dt="2022-05-28T23:38:08.677" v="4" actId="2696"/>
        <pc:sldMkLst>
          <pc:docMk/>
          <pc:sldMk cId="1285464334" sldId="347"/>
        </pc:sldMkLst>
      </pc:sldChg>
      <pc:sldChg chg="del">
        <pc:chgData name="강환수" userId="f1cac8d9-9172-4d6c-9b10-74cb51d57900" providerId="ADAL" clId="{06591AB4-BFB4-4721-BE64-0A1163B4F948}" dt="2022-05-28T23:38:08.679" v="5" actId="2696"/>
        <pc:sldMkLst>
          <pc:docMk/>
          <pc:sldMk cId="1135102020" sldId="348"/>
        </pc:sldMkLst>
      </pc:sldChg>
      <pc:sldChg chg="modSp">
        <pc:chgData name="강환수" userId="f1cac8d9-9172-4d6c-9b10-74cb51d57900" providerId="ADAL" clId="{06591AB4-BFB4-4721-BE64-0A1163B4F948}" dt="2022-05-29T00:19:54.527" v="193" actId="6549"/>
        <pc:sldMkLst>
          <pc:docMk/>
          <pc:sldMk cId="2745891477" sldId="356"/>
        </pc:sldMkLst>
        <pc:spChg chg="mod">
          <ac:chgData name="강환수" userId="f1cac8d9-9172-4d6c-9b10-74cb51d57900" providerId="ADAL" clId="{06591AB4-BFB4-4721-BE64-0A1163B4F948}" dt="2022-05-29T00:19:54.527" v="193" actId="6549"/>
          <ac:spMkLst>
            <pc:docMk/>
            <pc:sldMk cId="2745891477" sldId="356"/>
            <ac:spMk id="24" creationId="{00000000-0000-0000-0000-000000000000}"/>
          </ac:spMkLst>
        </pc:spChg>
      </pc:sldChg>
      <pc:sldChg chg="del">
        <pc:chgData name="강환수" userId="f1cac8d9-9172-4d6c-9b10-74cb51d57900" providerId="ADAL" clId="{06591AB4-BFB4-4721-BE64-0A1163B4F948}" dt="2022-05-28T23:38:08.672" v="2" actId="2696"/>
        <pc:sldMkLst>
          <pc:docMk/>
          <pc:sldMk cId="376279150" sldId="374"/>
        </pc:sldMkLst>
      </pc:sldChg>
      <pc:sldChg chg="del">
        <pc:chgData name="강환수" userId="f1cac8d9-9172-4d6c-9b10-74cb51d57900" providerId="ADAL" clId="{06591AB4-BFB4-4721-BE64-0A1163B4F948}" dt="2022-05-28T23:38:08.675" v="3" actId="2696"/>
        <pc:sldMkLst>
          <pc:docMk/>
          <pc:sldMk cId="405655303" sldId="375"/>
        </pc:sldMkLst>
      </pc:sldChg>
      <pc:sldChg chg="del">
        <pc:chgData name="강환수" userId="f1cac8d9-9172-4d6c-9b10-74cb51d57900" providerId="ADAL" clId="{06591AB4-BFB4-4721-BE64-0A1163B4F948}" dt="2022-05-28T23:38:08.680" v="6" actId="2696"/>
        <pc:sldMkLst>
          <pc:docMk/>
          <pc:sldMk cId="2084655668" sldId="376"/>
        </pc:sldMkLst>
      </pc:sldChg>
      <pc:sldChg chg="del">
        <pc:chgData name="강환수" userId="f1cac8d9-9172-4d6c-9b10-74cb51d57900" providerId="ADAL" clId="{06591AB4-BFB4-4721-BE64-0A1163B4F948}" dt="2022-05-28T23:38:08.682" v="7" actId="2696"/>
        <pc:sldMkLst>
          <pc:docMk/>
          <pc:sldMk cId="1267296582" sldId="377"/>
        </pc:sldMkLst>
      </pc:sldChg>
      <pc:sldChg chg="del">
        <pc:chgData name="강환수" userId="f1cac8d9-9172-4d6c-9b10-74cb51d57900" providerId="ADAL" clId="{06591AB4-BFB4-4721-BE64-0A1163B4F948}" dt="2022-05-28T23:38:08.683" v="8" actId="2696"/>
        <pc:sldMkLst>
          <pc:docMk/>
          <pc:sldMk cId="1721075070" sldId="378"/>
        </pc:sldMkLst>
      </pc:sldChg>
      <pc:sldChg chg="modSp">
        <pc:chgData name="강환수" userId="f1cac8d9-9172-4d6c-9b10-74cb51d57900" providerId="ADAL" clId="{06591AB4-BFB4-4721-BE64-0A1163B4F948}" dt="2022-05-29T00:12:27.483" v="79" actId="1035"/>
        <pc:sldMkLst>
          <pc:docMk/>
          <pc:sldMk cId="1236323236" sldId="381"/>
        </pc:sldMkLst>
        <pc:spChg chg="mod">
          <ac:chgData name="강환수" userId="f1cac8d9-9172-4d6c-9b10-74cb51d57900" providerId="ADAL" clId="{06591AB4-BFB4-4721-BE64-0A1163B4F948}" dt="2022-05-29T00:12:22.639" v="68" actId="6549"/>
          <ac:spMkLst>
            <pc:docMk/>
            <pc:sldMk cId="1236323236" sldId="381"/>
            <ac:spMk id="3" creationId="{2FADA530-7359-4002-B942-F46F233CCE89}"/>
          </ac:spMkLst>
        </pc:spChg>
        <pc:picChg chg="mod">
          <ac:chgData name="강환수" userId="f1cac8d9-9172-4d6c-9b10-74cb51d57900" providerId="ADAL" clId="{06591AB4-BFB4-4721-BE64-0A1163B4F948}" dt="2022-05-29T00:12:27.483" v="79" actId="1035"/>
          <ac:picMkLst>
            <pc:docMk/>
            <pc:sldMk cId="1236323236" sldId="381"/>
            <ac:picMk id="4" creationId="{7BEA9470-D4A5-42AB-A1E6-FC9AEBAE33AA}"/>
          </ac:picMkLst>
        </pc:picChg>
      </pc:sldChg>
      <pc:sldChg chg="modSp">
        <pc:chgData name="강환수" userId="f1cac8d9-9172-4d6c-9b10-74cb51d57900" providerId="ADAL" clId="{06591AB4-BFB4-4721-BE64-0A1163B4F948}" dt="2022-05-29T00:13:04.302" v="80" actId="14100"/>
        <pc:sldMkLst>
          <pc:docMk/>
          <pc:sldMk cId="2591927848" sldId="382"/>
        </pc:sldMkLst>
        <pc:spChg chg="mod">
          <ac:chgData name="강환수" userId="f1cac8d9-9172-4d6c-9b10-74cb51d57900" providerId="ADAL" clId="{06591AB4-BFB4-4721-BE64-0A1163B4F948}" dt="2022-05-29T00:13:04.302" v="80" actId="14100"/>
          <ac:spMkLst>
            <pc:docMk/>
            <pc:sldMk cId="2591927848" sldId="382"/>
            <ac:spMk id="3" creationId="{9AB860E2-97F4-4C88-9DA5-E9DBBDD54693}"/>
          </ac:spMkLst>
        </pc:spChg>
      </pc:sldChg>
      <pc:sldChg chg="modSp">
        <pc:chgData name="강환수" userId="f1cac8d9-9172-4d6c-9b10-74cb51d57900" providerId="ADAL" clId="{06591AB4-BFB4-4721-BE64-0A1163B4F948}" dt="2022-05-29T00:14:38.087" v="91"/>
        <pc:sldMkLst>
          <pc:docMk/>
          <pc:sldMk cId="4280671992" sldId="383"/>
        </pc:sldMkLst>
        <pc:spChg chg="mod">
          <ac:chgData name="강환수" userId="f1cac8d9-9172-4d6c-9b10-74cb51d57900" providerId="ADAL" clId="{06591AB4-BFB4-4721-BE64-0A1163B4F948}" dt="2022-05-29T00:14:38.087" v="91"/>
          <ac:spMkLst>
            <pc:docMk/>
            <pc:sldMk cId="4280671992" sldId="383"/>
            <ac:spMk id="3" creationId="{0C013EA3-C8C7-4246-8AE3-323E609322DE}"/>
          </ac:spMkLst>
        </pc:spChg>
      </pc:sldChg>
      <pc:sldChg chg="del">
        <pc:chgData name="강환수" userId="f1cac8d9-9172-4d6c-9b10-74cb51d57900" providerId="ADAL" clId="{06591AB4-BFB4-4721-BE64-0A1163B4F948}" dt="2022-05-28T23:38:08.692" v="13" actId="2696"/>
        <pc:sldMkLst>
          <pc:docMk/>
          <pc:sldMk cId="2975297400" sldId="387"/>
        </pc:sldMkLst>
      </pc:sldChg>
      <pc:sldChg chg="del">
        <pc:chgData name="강환수" userId="f1cac8d9-9172-4d6c-9b10-74cb51d57900" providerId="ADAL" clId="{06591AB4-BFB4-4721-BE64-0A1163B4F948}" dt="2022-05-28T23:38:08.689" v="11" actId="2696"/>
        <pc:sldMkLst>
          <pc:docMk/>
          <pc:sldMk cId="1039731931" sldId="388"/>
        </pc:sldMkLst>
      </pc:sldChg>
      <pc:sldChg chg="del">
        <pc:chgData name="강환수" userId="f1cac8d9-9172-4d6c-9b10-74cb51d57900" providerId="ADAL" clId="{06591AB4-BFB4-4721-BE64-0A1163B4F948}" dt="2022-05-28T23:38:08.690" v="12" actId="2696"/>
        <pc:sldMkLst>
          <pc:docMk/>
          <pc:sldMk cId="2481897066" sldId="389"/>
        </pc:sldMkLst>
      </pc:sldChg>
      <pc:sldChg chg="del">
        <pc:chgData name="강환수" userId="f1cac8d9-9172-4d6c-9b10-74cb51d57900" providerId="ADAL" clId="{06591AB4-BFB4-4721-BE64-0A1163B4F948}" dt="2022-05-28T23:38:08.693" v="14" actId="2696"/>
        <pc:sldMkLst>
          <pc:docMk/>
          <pc:sldMk cId="1914168618" sldId="390"/>
        </pc:sldMkLst>
      </pc:sldChg>
      <pc:sldChg chg="del">
        <pc:chgData name="강환수" userId="f1cac8d9-9172-4d6c-9b10-74cb51d57900" providerId="ADAL" clId="{06591AB4-BFB4-4721-BE64-0A1163B4F948}" dt="2022-05-28T23:38:08.694" v="15" actId="2696"/>
        <pc:sldMkLst>
          <pc:docMk/>
          <pc:sldMk cId="2634063934" sldId="391"/>
        </pc:sldMkLst>
      </pc:sldChg>
      <pc:sldChg chg="del">
        <pc:chgData name="강환수" userId="f1cac8d9-9172-4d6c-9b10-74cb51d57900" providerId="ADAL" clId="{06591AB4-BFB4-4721-BE64-0A1163B4F948}" dt="2022-05-28T23:38:08.697" v="17" actId="2696"/>
        <pc:sldMkLst>
          <pc:docMk/>
          <pc:sldMk cId="1533775782" sldId="392"/>
        </pc:sldMkLst>
      </pc:sldChg>
      <pc:sldChg chg="del">
        <pc:chgData name="강환수" userId="f1cac8d9-9172-4d6c-9b10-74cb51d57900" providerId="ADAL" clId="{06591AB4-BFB4-4721-BE64-0A1163B4F948}" dt="2022-05-28T23:38:08.699" v="19" actId="2696"/>
        <pc:sldMkLst>
          <pc:docMk/>
          <pc:sldMk cId="1107876402" sldId="393"/>
        </pc:sldMkLst>
      </pc:sldChg>
      <pc:sldChg chg="del">
        <pc:chgData name="강환수" userId="f1cac8d9-9172-4d6c-9b10-74cb51d57900" providerId="ADAL" clId="{06591AB4-BFB4-4721-BE64-0A1163B4F948}" dt="2022-05-28T23:38:08.698" v="18" actId="2696"/>
        <pc:sldMkLst>
          <pc:docMk/>
          <pc:sldMk cId="1103999380" sldId="394"/>
        </pc:sldMkLst>
      </pc:sldChg>
      <pc:sldChg chg="del">
        <pc:chgData name="강환수" userId="f1cac8d9-9172-4d6c-9b10-74cb51d57900" providerId="ADAL" clId="{06591AB4-BFB4-4721-BE64-0A1163B4F948}" dt="2022-05-28T23:38:08.700" v="20" actId="2696"/>
        <pc:sldMkLst>
          <pc:docMk/>
          <pc:sldMk cId="3128583918" sldId="395"/>
        </pc:sldMkLst>
      </pc:sldChg>
      <pc:sldChg chg="del">
        <pc:chgData name="강환수" userId="f1cac8d9-9172-4d6c-9b10-74cb51d57900" providerId="ADAL" clId="{06591AB4-BFB4-4721-BE64-0A1163B4F948}" dt="2022-05-28T23:38:08.667" v="0" actId="2696"/>
        <pc:sldMkLst>
          <pc:docMk/>
          <pc:sldMk cId="2298107669" sldId="396"/>
        </pc:sldMkLst>
      </pc:sldChg>
      <pc:sldChg chg="del">
        <pc:chgData name="강환수" userId="f1cac8d9-9172-4d6c-9b10-74cb51d57900" providerId="ADAL" clId="{06591AB4-BFB4-4721-BE64-0A1163B4F948}" dt="2022-05-28T23:38:08.696" v="16" actId="2696"/>
        <pc:sldMkLst>
          <pc:docMk/>
          <pc:sldMk cId="1702910667" sldId="397"/>
        </pc:sldMkLst>
      </pc:sldChg>
      <pc:sldChg chg="modSp">
        <pc:chgData name="강환수" userId="f1cac8d9-9172-4d6c-9b10-74cb51d57900" providerId="ADAL" clId="{06591AB4-BFB4-4721-BE64-0A1163B4F948}" dt="2022-05-29T00:20:16.758" v="230" actId="1037"/>
        <pc:sldMkLst>
          <pc:docMk/>
          <pc:sldMk cId="3712678749" sldId="403"/>
        </pc:sldMkLst>
        <pc:spChg chg="mod">
          <ac:chgData name="강환수" userId="f1cac8d9-9172-4d6c-9b10-74cb51d57900" providerId="ADAL" clId="{06591AB4-BFB4-4721-BE64-0A1163B4F948}" dt="2022-05-29T00:20:16.758" v="230" actId="1037"/>
          <ac:spMkLst>
            <pc:docMk/>
            <pc:sldMk cId="3712678749" sldId="403"/>
            <ac:spMk id="24" creationId="{00000000-0000-0000-0000-000000000000}"/>
          </ac:spMkLst>
        </pc:spChg>
        <pc:spChg chg="mod">
          <ac:chgData name="강환수" userId="f1cac8d9-9172-4d6c-9b10-74cb51d57900" providerId="ADAL" clId="{06591AB4-BFB4-4721-BE64-0A1163B4F948}" dt="2022-05-29T00:20:16.758" v="230" actId="1037"/>
          <ac:spMkLst>
            <pc:docMk/>
            <pc:sldMk cId="3712678749" sldId="403"/>
            <ac:spMk id="25" creationId="{00000000-0000-0000-0000-000000000000}"/>
          </ac:spMkLst>
        </pc:spChg>
        <pc:cxnChg chg="mod">
          <ac:chgData name="강환수" userId="f1cac8d9-9172-4d6c-9b10-74cb51d57900" providerId="ADAL" clId="{06591AB4-BFB4-4721-BE64-0A1163B4F948}" dt="2022-05-29T00:20:16.758" v="230" actId="1037"/>
          <ac:cxnSpMkLst>
            <pc:docMk/>
            <pc:sldMk cId="3712678749" sldId="403"/>
            <ac:cxnSpMk id="18" creationId="{00000000-0000-0000-0000-000000000000}"/>
          </ac:cxnSpMkLst>
        </pc:cxnChg>
      </pc:sldChg>
      <pc:sldChg chg="modSp">
        <pc:chgData name="강환수" userId="f1cac8d9-9172-4d6c-9b10-74cb51d57900" providerId="ADAL" clId="{06591AB4-BFB4-4721-BE64-0A1163B4F948}" dt="2022-05-29T00:20:34.164" v="262" actId="1037"/>
        <pc:sldMkLst>
          <pc:docMk/>
          <pc:sldMk cId="486324714" sldId="434"/>
        </pc:sldMkLst>
        <pc:spChg chg="mod">
          <ac:chgData name="강환수" userId="f1cac8d9-9172-4d6c-9b10-74cb51d57900" providerId="ADAL" clId="{06591AB4-BFB4-4721-BE64-0A1163B4F948}" dt="2022-05-29T00:20:34.164" v="262" actId="1037"/>
          <ac:spMkLst>
            <pc:docMk/>
            <pc:sldMk cId="486324714" sldId="434"/>
            <ac:spMk id="24" creationId="{00000000-0000-0000-0000-000000000000}"/>
          </ac:spMkLst>
        </pc:spChg>
        <pc:spChg chg="mod">
          <ac:chgData name="강환수" userId="f1cac8d9-9172-4d6c-9b10-74cb51d57900" providerId="ADAL" clId="{06591AB4-BFB4-4721-BE64-0A1163B4F948}" dt="2022-05-29T00:20:34.164" v="262" actId="1037"/>
          <ac:spMkLst>
            <pc:docMk/>
            <pc:sldMk cId="486324714" sldId="434"/>
            <ac:spMk id="25" creationId="{00000000-0000-0000-0000-000000000000}"/>
          </ac:spMkLst>
        </pc:spChg>
        <pc:cxnChg chg="mod">
          <ac:chgData name="강환수" userId="f1cac8d9-9172-4d6c-9b10-74cb51d57900" providerId="ADAL" clId="{06591AB4-BFB4-4721-BE64-0A1163B4F948}" dt="2022-05-29T00:20:34.164" v="262" actId="1037"/>
          <ac:cxnSpMkLst>
            <pc:docMk/>
            <pc:sldMk cId="486324714" sldId="434"/>
            <ac:cxnSpMk id="18" creationId="{00000000-0000-0000-0000-000000000000}"/>
          </ac:cxnSpMkLst>
        </pc:cxnChg>
      </pc:sldChg>
      <pc:sldChg chg="del">
        <pc:chgData name="강환수" userId="f1cac8d9-9172-4d6c-9b10-74cb51d57900" providerId="ADAL" clId="{06591AB4-BFB4-4721-BE64-0A1163B4F948}" dt="2022-05-28T23:38:08.684" v="9" actId="2696"/>
        <pc:sldMkLst>
          <pc:docMk/>
          <pc:sldMk cId="2479796994" sldId="435"/>
        </pc:sldMkLst>
      </pc:sldChg>
      <pc:sldChg chg="del">
        <pc:chgData name="강환수" userId="f1cac8d9-9172-4d6c-9b10-74cb51d57900" providerId="ADAL" clId="{06591AB4-BFB4-4721-BE64-0A1163B4F948}" dt="2022-05-28T23:38:08.687" v="10" actId="2696"/>
        <pc:sldMkLst>
          <pc:docMk/>
          <pc:sldMk cId="4256273239" sldId="436"/>
        </pc:sldMkLst>
      </pc:sldChg>
    </pc:docChg>
  </pc:docChgLst>
  <pc:docChgLst>
    <pc:chgData name="강환수" userId="f1cac8d9-9172-4d6c-9b10-74cb51d57900" providerId="ADAL" clId="{BFF7EDFD-047C-454F-A034-45958A36D42A}"/>
    <pc:docChg chg="undo custSel addSld delSld modSld sldOrd">
      <pc:chgData name="강환수" userId="f1cac8d9-9172-4d6c-9b10-74cb51d57900" providerId="ADAL" clId="{BFF7EDFD-047C-454F-A034-45958A36D42A}" dt="2022-03-13T06:03:11.234" v="1781" actId="14100"/>
      <pc:docMkLst>
        <pc:docMk/>
      </pc:docMkLst>
      <pc:sldChg chg="modSp">
        <pc:chgData name="강환수" userId="f1cac8d9-9172-4d6c-9b10-74cb51d57900" providerId="ADAL" clId="{BFF7EDFD-047C-454F-A034-45958A36D42A}" dt="2022-03-13T03:25:12.018" v="53" actId="6549"/>
        <pc:sldMkLst>
          <pc:docMk/>
          <pc:sldMk cId="0" sldId="256"/>
        </pc:sldMkLst>
        <pc:spChg chg="mod">
          <ac:chgData name="강환수" userId="f1cac8d9-9172-4d6c-9b10-74cb51d57900" providerId="ADAL" clId="{BFF7EDFD-047C-454F-A034-45958A36D42A}" dt="2022-03-13T03:25:12.018" v="53" actId="6549"/>
          <ac:spMkLst>
            <pc:docMk/>
            <pc:sldMk cId="0" sldId="256"/>
            <ac:spMk id="12" creationId="{00000000-0000-0000-0000-000000000000}"/>
          </ac:spMkLst>
        </pc:spChg>
      </pc:sldChg>
      <pc:sldChg chg="delSp modSp">
        <pc:chgData name="강환수" userId="f1cac8d9-9172-4d6c-9b10-74cb51d57900" providerId="ADAL" clId="{BFF7EDFD-047C-454F-A034-45958A36D42A}" dt="2022-03-13T05:24:41.361" v="762" actId="6549"/>
        <pc:sldMkLst>
          <pc:docMk/>
          <pc:sldMk cId="0" sldId="269"/>
        </pc:sldMkLst>
        <pc:spChg chg="mod">
          <ac:chgData name="강환수" userId="f1cac8d9-9172-4d6c-9b10-74cb51d57900" providerId="ADAL" clId="{BFF7EDFD-047C-454F-A034-45958A36D42A}" dt="2022-03-13T03:25:59.451" v="103" actId="6549"/>
          <ac:spMkLst>
            <pc:docMk/>
            <pc:sldMk cId="0" sldId="269"/>
            <ac:spMk id="25" creationId="{00000000-0000-0000-0000-000000000000}"/>
          </ac:spMkLst>
        </pc:spChg>
        <pc:spChg chg="mod">
          <ac:chgData name="강환수" userId="f1cac8d9-9172-4d6c-9b10-74cb51d57900" providerId="ADAL" clId="{BFF7EDFD-047C-454F-A034-45958A36D42A}" dt="2022-03-13T05:24:41.361" v="762" actId="6549"/>
          <ac:spMkLst>
            <pc:docMk/>
            <pc:sldMk cId="0" sldId="269"/>
            <ac:spMk id="30" creationId="{00000000-0000-0000-0000-000000000000}"/>
          </ac:spMkLst>
        </pc:spChg>
        <pc:spChg chg="mod">
          <ac:chgData name="강환수" userId="f1cac8d9-9172-4d6c-9b10-74cb51d57900" providerId="ADAL" clId="{BFF7EDFD-047C-454F-A034-45958A36D42A}" dt="2022-03-13T03:29:30.227" v="159" actId="1036"/>
          <ac:spMkLst>
            <pc:docMk/>
            <pc:sldMk cId="0" sldId="269"/>
            <ac:spMk id="35" creationId="{01623BEC-CFA1-4E33-A9E1-958C4606CC60}"/>
          </ac:spMkLst>
        </pc:spChg>
        <pc:spChg chg="del mod">
          <ac:chgData name="강환수" userId="f1cac8d9-9172-4d6c-9b10-74cb51d57900" providerId="ADAL" clId="{BFF7EDFD-047C-454F-A034-45958A36D42A}" dt="2022-03-13T05:24:31.954" v="747" actId="478"/>
          <ac:spMkLst>
            <pc:docMk/>
            <pc:sldMk cId="0" sldId="269"/>
            <ac:spMk id="37" creationId="{21D59295-CBD3-4645-950F-7D196977597C}"/>
          </ac:spMkLst>
        </pc:spChg>
        <pc:spChg chg="del mod">
          <ac:chgData name="강환수" userId="f1cac8d9-9172-4d6c-9b10-74cb51d57900" providerId="ADAL" clId="{BFF7EDFD-047C-454F-A034-45958A36D42A}" dt="2022-03-13T05:24:31.954" v="747" actId="478"/>
          <ac:spMkLst>
            <pc:docMk/>
            <pc:sldMk cId="0" sldId="269"/>
            <ac:spMk id="38" creationId="{0CE322AB-43E7-4FD0-B062-1849046E27CB}"/>
          </ac:spMkLst>
        </pc:spChg>
        <pc:spChg chg="mod">
          <ac:chgData name="강환수" userId="f1cac8d9-9172-4d6c-9b10-74cb51d57900" providerId="ADAL" clId="{BFF7EDFD-047C-454F-A034-45958A36D42A}" dt="2022-03-13T03:29:30.227" v="159" actId="1036"/>
          <ac:spMkLst>
            <pc:docMk/>
            <pc:sldMk cId="0" sldId="269"/>
            <ac:spMk id="40" creationId="{08A59B5F-931C-4EBB-98BD-BD8EFB7F664F}"/>
          </ac:spMkLst>
        </pc:spChg>
        <pc:cxnChg chg="mod">
          <ac:chgData name="강환수" userId="f1cac8d9-9172-4d6c-9b10-74cb51d57900" providerId="ADAL" clId="{BFF7EDFD-047C-454F-A034-45958A36D42A}" dt="2022-03-13T03:29:30.227" v="159" actId="1036"/>
          <ac:cxnSpMkLst>
            <pc:docMk/>
            <pc:sldMk cId="0" sldId="269"/>
            <ac:cxnSpMk id="36" creationId="{07441D83-84BE-484B-8206-A9C1BF171220}"/>
          </ac:cxnSpMkLst>
        </pc:cxnChg>
        <pc:cxnChg chg="del mod">
          <ac:chgData name="강환수" userId="f1cac8d9-9172-4d6c-9b10-74cb51d57900" providerId="ADAL" clId="{BFF7EDFD-047C-454F-A034-45958A36D42A}" dt="2022-03-13T05:24:31.954" v="747" actId="478"/>
          <ac:cxnSpMkLst>
            <pc:docMk/>
            <pc:sldMk cId="0" sldId="269"/>
            <ac:cxnSpMk id="39" creationId="{4BFC7C61-7E4C-46F1-8F71-B8A83BE9B1DB}"/>
          </ac:cxnSpMkLst>
        </pc:cxnChg>
      </pc:sldChg>
      <pc:sldChg chg="modSp">
        <pc:chgData name="강환수" userId="f1cac8d9-9172-4d6c-9b10-74cb51d57900" providerId="ADAL" clId="{BFF7EDFD-047C-454F-A034-45958A36D42A}" dt="2022-03-13T03:28:02.522" v="148" actId="6549"/>
        <pc:sldMkLst>
          <pc:docMk/>
          <pc:sldMk cId="2745891477" sldId="356"/>
        </pc:sldMkLst>
        <pc:spChg chg="mod">
          <ac:chgData name="강환수" userId="f1cac8d9-9172-4d6c-9b10-74cb51d57900" providerId="ADAL" clId="{BFF7EDFD-047C-454F-A034-45958A36D42A}" dt="2022-03-13T03:27:37.122" v="109" actId="6549"/>
          <ac:spMkLst>
            <pc:docMk/>
            <pc:sldMk cId="2745891477" sldId="356"/>
            <ac:spMk id="24" creationId="{00000000-0000-0000-0000-000000000000}"/>
          </ac:spMkLst>
        </pc:spChg>
        <pc:spChg chg="mod">
          <ac:chgData name="강환수" userId="f1cac8d9-9172-4d6c-9b10-74cb51d57900" providerId="ADAL" clId="{BFF7EDFD-047C-454F-A034-45958A36D42A}" dt="2022-03-13T03:28:02.522" v="148" actId="6549"/>
          <ac:spMkLst>
            <pc:docMk/>
            <pc:sldMk cId="2745891477" sldId="356"/>
            <ac:spMk id="25" creationId="{00000000-0000-0000-0000-000000000000}"/>
          </ac:spMkLst>
        </pc:spChg>
      </pc:sldChg>
      <pc:sldChg chg="addSp delSp modSp">
        <pc:chgData name="강환수" userId="f1cac8d9-9172-4d6c-9b10-74cb51d57900" providerId="ADAL" clId="{BFF7EDFD-047C-454F-A034-45958A36D42A}" dt="2022-03-13T05:53:22.420" v="1579" actId="1076"/>
        <pc:sldMkLst>
          <pc:docMk/>
          <pc:sldMk cId="633595384" sldId="400"/>
        </pc:sldMkLst>
        <pc:spChg chg="add mod">
          <ac:chgData name="강환수" userId="f1cac8d9-9172-4d6c-9b10-74cb51d57900" providerId="ADAL" clId="{BFF7EDFD-047C-454F-A034-45958A36D42A}" dt="2022-03-13T03:56:23.961" v="417" actId="14100"/>
          <ac:spMkLst>
            <pc:docMk/>
            <pc:sldMk cId="633595384" sldId="400"/>
            <ac:spMk id="5" creationId="{63259A73-8E21-4ABF-80C6-E4CE1E8C7876}"/>
          </ac:spMkLst>
        </pc:spChg>
        <pc:spChg chg="add mod">
          <ac:chgData name="강환수" userId="f1cac8d9-9172-4d6c-9b10-74cb51d57900" providerId="ADAL" clId="{BFF7EDFD-047C-454F-A034-45958A36D42A}" dt="2022-03-13T03:55:33.969" v="356" actId="14100"/>
          <ac:spMkLst>
            <pc:docMk/>
            <pc:sldMk cId="633595384" sldId="400"/>
            <ac:spMk id="6" creationId="{B88A0A5C-DABC-4059-996A-CF027E1EF087}"/>
          </ac:spMkLst>
        </pc:spChg>
        <pc:spChg chg="add mod">
          <ac:chgData name="강환수" userId="f1cac8d9-9172-4d6c-9b10-74cb51d57900" providerId="ADAL" clId="{BFF7EDFD-047C-454F-A034-45958A36D42A}" dt="2022-03-13T03:55:58.669" v="357" actId="11529"/>
          <ac:spMkLst>
            <pc:docMk/>
            <pc:sldMk cId="633595384" sldId="400"/>
            <ac:spMk id="7" creationId="{F6ED96FA-8777-4AED-BE99-233A33059B01}"/>
          </ac:spMkLst>
        </pc:spChg>
        <pc:picChg chg="del mod">
          <ac:chgData name="강환수" userId="f1cac8d9-9172-4d6c-9b10-74cb51d57900" providerId="ADAL" clId="{BFF7EDFD-047C-454F-A034-45958A36D42A}" dt="2022-03-13T05:53:14.516" v="1577" actId="478"/>
          <ac:picMkLst>
            <pc:docMk/>
            <pc:sldMk cId="633595384" sldId="400"/>
            <ac:picMk id="4" creationId="{70B4C7F9-AC88-4446-AA52-F91306DD8E35}"/>
          </ac:picMkLst>
        </pc:picChg>
        <pc:picChg chg="add mod">
          <ac:chgData name="강환수" userId="f1cac8d9-9172-4d6c-9b10-74cb51d57900" providerId="ADAL" clId="{BFF7EDFD-047C-454F-A034-45958A36D42A}" dt="2022-03-13T05:53:22.420" v="1579" actId="1076"/>
          <ac:picMkLst>
            <pc:docMk/>
            <pc:sldMk cId="633595384" sldId="400"/>
            <ac:picMk id="8" creationId="{9CA6CACF-3937-4B74-9447-E6E2A3EB4E36}"/>
          </ac:picMkLst>
        </pc:picChg>
      </pc:sldChg>
      <pc:sldChg chg="modSp">
        <pc:chgData name="강환수" userId="f1cac8d9-9172-4d6c-9b10-74cb51d57900" providerId="ADAL" clId="{BFF7EDFD-047C-454F-A034-45958A36D42A}" dt="2022-03-13T05:19:36.474" v="630" actId="6549"/>
        <pc:sldMkLst>
          <pc:docMk/>
          <pc:sldMk cId="3712678749" sldId="403"/>
        </pc:sldMkLst>
        <pc:spChg chg="mod">
          <ac:chgData name="강환수" userId="f1cac8d9-9172-4d6c-9b10-74cb51d57900" providerId="ADAL" clId="{BFF7EDFD-047C-454F-A034-45958A36D42A}" dt="2022-03-13T05:19:36.474" v="630" actId="6549"/>
          <ac:spMkLst>
            <pc:docMk/>
            <pc:sldMk cId="3712678749" sldId="403"/>
            <ac:spMk id="24" creationId="{00000000-0000-0000-0000-000000000000}"/>
          </ac:spMkLst>
        </pc:spChg>
      </pc:sldChg>
      <pc:sldChg chg="addSp delSp modSp add">
        <pc:chgData name="강환수" userId="f1cac8d9-9172-4d6c-9b10-74cb51d57900" providerId="ADAL" clId="{BFF7EDFD-047C-454F-A034-45958A36D42A}" dt="2022-03-13T05:23:19.994" v="727" actId="6549"/>
        <pc:sldMkLst>
          <pc:docMk/>
          <pc:sldMk cId="4173812663" sldId="431"/>
        </pc:sldMkLst>
        <pc:spChg chg="mod">
          <ac:chgData name="강환수" userId="f1cac8d9-9172-4d6c-9b10-74cb51d57900" providerId="ADAL" clId="{BFF7EDFD-047C-454F-A034-45958A36D42A}" dt="2022-03-13T05:23:19.994" v="727" actId="6549"/>
          <ac:spMkLst>
            <pc:docMk/>
            <pc:sldMk cId="4173812663" sldId="431"/>
            <ac:spMk id="2" creationId="{42818A4D-6AEA-4EB0-9037-0EF5619FBEF1}"/>
          </ac:spMkLst>
        </pc:spChg>
        <pc:picChg chg="add del mod">
          <ac:chgData name="강환수" userId="f1cac8d9-9172-4d6c-9b10-74cb51d57900" providerId="ADAL" clId="{BFF7EDFD-047C-454F-A034-45958A36D42A}" dt="2022-03-13T05:22:42.858" v="709" actId="478"/>
          <ac:picMkLst>
            <pc:docMk/>
            <pc:sldMk cId="4173812663" sldId="431"/>
            <ac:picMk id="4" creationId="{2A1A079B-2F64-4FBC-81C8-570D41C5AD11}"/>
          </ac:picMkLst>
        </pc:picChg>
      </pc:sldChg>
      <pc:sldChg chg="addSp modSp add ord">
        <pc:chgData name="강환수" userId="f1cac8d9-9172-4d6c-9b10-74cb51d57900" providerId="ADAL" clId="{BFF7EDFD-047C-454F-A034-45958A36D42A}" dt="2022-03-13T05:23:05.847" v="711"/>
        <pc:sldMkLst>
          <pc:docMk/>
          <pc:sldMk cId="1981724228" sldId="432"/>
        </pc:sldMkLst>
        <pc:spChg chg="mod">
          <ac:chgData name="강환수" userId="f1cac8d9-9172-4d6c-9b10-74cb51d57900" providerId="ADAL" clId="{BFF7EDFD-047C-454F-A034-45958A36D42A}" dt="2022-03-13T05:23:03.329" v="710"/>
          <ac:spMkLst>
            <pc:docMk/>
            <pc:sldMk cId="1981724228" sldId="432"/>
            <ac:spMk id="2" creationId="{D1BD5D51-48DE-4908-B506-EAE24862679B}"/>
          </ac:spMkLst>
        </pc:spChg>
        <pc:picChg chg="add mod">
          <ac:chgData name="강환수" userId="f1cac8d9-9172-4d6c-9b10-74cb51d57900" providerId="ADAL" clId="{BFF7EDFD-047C-454F-A034-45958A36D42A}" dt="2022-03-13T05:21:49.627" v="682" actId="1036"/>
          <ac:picMkLst>
            <pc:docMk/>
            <pc:sldMk cId="1981724228" sldId="432"/>
            <ac:picMk id="4" creationId="{37123952-DC60-4B91-9DD0-FC12C0B7FC68}"/>
          </ac:picMkLst>
        </pc:picChg>
      </pc:sldChg>
      <pc:sldChg chg="addSp delSp modSp add">
        <pc:chgData name="강환수" userId="f1cac8d9-9172-4d6c-9b10-74cb51d57900" providerId="ADAL" clId="{BFF7EDFD-047C-454F-A034-45958A36D42A}" dt="2022-03-13T05:19:01.904" v="626" actId="1035"/>
        <pc:sldMkLst>
          <pc:docMk/>
          <pc:sldMk cId="3299606416" sldId="433"/>
        </pc:sldMkLst>
        <pc:spChg chg="mod">
          <ac:chgData name="강환수" userId="f1cac8d9-9172-4d6c-9b10-74cb51d57900" providerId="ADAL" clId="{BFF7EDFD-047C-454F-A034-45958A36D42A}" dt="2022-03-13T04:11:03.219" v="503" actId="6549"/>
          <ac:spMkLst>
            <pc:docMk/>
            <pc:sldMk cId="3299606416" sldId="433"/>
            <ac:spMk id="2" creationId="{824588D1-F63A-4A0F-B6B2-FD0179CE72AB}"/>
          </ac:spMkLst>
        </pc:spChg>
        <pc:spChg chg="mod">
          <ac:chgData name="강환수" userId="f1cac8d9-9172-4d6c-9b10-74cb51d57900" providerId="ADAL" clId="{BFF7EDFD-047C-454F-A034-45958A36D42A}" dt="2022-03-13T05:18:56.414" v="620"/>
          <ac:spMkLst>
            <pc:docMk/>
            <pc:sldMk cId="3299606416" sldId="433"/>
            <ac:spMk id="3" creationId="{3FB106BE-AF6F-4CD4-A2B0-8621C3288FE1}"/>
          </ac:spMkLst>
        </pc:spChg>
        <pc:picChg chg="add del mod">
          <ac:chgData name="강환수" userId="f1cac8d9-9172-4d6c-9b10-74cb51d57900" providerId="ADAL" clId="{BFF7EDFD-047C-454F-A034-45958A36D42A}" dt="2022-03-13T04:11:47.921" v="504" actId="478"/>
          <ac:picMkLst>
            <pc:docMk/>
            <pc:sldMk cId="3299606416" sldId="433"/>
            <ac:picMk id="4" creationId="{9C16ABD5-49AF-47C5-834B-5C6486EF26A6}"/>
          </ac:picMkLst>
        </pc:picChg>
        <pc:picChg chg="add mod">
          <ac:chgData name="강환수" userId="f1cac8d9-9172-4d6c-9b10-74cb51d57900" providerId="ADAL" clId="{BFF7EDFD-047C-454F-A034-45958A36D42A}" dt="2022-03-13T05:18:58.322" v="624" actId="1035"/>
          <ac:picMkLst>
            <pc:docMk/>
            <pc:sldMk cId="3299606416" sldId="433"/>
            <ac:picMk id="5" creationId="{4504455A-083A-4160-B413-B9BEC0103A52}"/>
          </ac:picMkLst>
        </pc:picChg>
        <pc:picChg chg="add del mod">
          <ac:chgData name="강환수" userId="f1cac8d9-9172-4d6c-9b10-74cb51d57900" providerId="ADAL" clId="{BFF7EDFD-047C-454F-A034-45958A36D42A}" dt="2022-03-13T05:16:55.834" v="511" actId="478"/>
          <ac:picMkLst>
            <pc:docMk/>
            <pc:sldMk cId="3299606416" sldId="433"/>
            <ac:picMk id="6" creationId="{8C736D1D-5222-4E38-9A23-944F79E3D1E1}"/>
          </ac:picMkLst>
        </pc:picChg>
        <pc:picChg chg="add mod">
          <ac:chgData name="강환수" userId="f1cac8d9-9172-4d6c-9b10-74cb51d57900" providerId="ADAL" clId="{BFF7EDFD-047C-454F-A034-45958A36D42A}" dt="2022-03-13T05:19:01.904" v="626" actId="1035"/>
          <ac:picMkLst>
            <pc:docMk/>
            <pc:sldMk cId="3299606416" sldId="433"/>
            <ac:picMk id="7" creationId="{CAA6587D-E602-4A29-A7D6-FECB25472597}"/>
          </ac:picMkLst>
        </pc:picChg>
      </pc:sldChg>
      <pc:sldChg chg="modSp add">
        <pc:chgData name="강환수" userId="f1cac8d9-9172-4d6c-9b10-74cb51d57900" providerId="ADAL" clId="{BFF7EDFD-047C-454F-A034-45958A36D42A}" dt="2022-03-13T05:23:50.930" v="746" actId="6549"/>
        <pc:sldMkLst>
          <pc:docMk/>
          <pc:sldMk cId="486324714" sldId="434"/>
        </pc:sldMkLst>
        <pc:spChg chg="mod">
          <ac:chgData name="강환수" userId="f1cac8d9-9172-4d6c-9b10-74cb51d57900" providerId="ADAL" clId="{BFF7EDFD-047C-454F-A034-45958A36D42A}" dt="2022-03-13T05:19:45.809" v="632" actId="6549"/>
          <ac:spMkLst>
            <pc:docMk/>
            <pc:sldMk cId="486324714" sldId="434"/>
            <ac:spMk id="24" creationId="{00000000-0000-0000-0000-000000000000}"/>
          </ac:spMkLst>
        </pc:spChg>
        <pc:spChg chg="mod">
          <ac:chgData name="강환수" userId="f1cac8d9-9172-4d6c-9b10-74cb51d57900" providerId="ADAL" clId="{BFF7EDFD-047C-454F-A034-45958A36D42A}" dt="2022-03-13T05:23:50.930" v="746" actId="6549"/>
          <ac:spMkLst>
            <pc:docMk/>
            <pc:sldMk cId="486324714" sldId="434"/>
            <ac:spMk id="25" creationId="{00000000-0000-0000-0000-000000000000}"/>
          </ac:spMkLst>
        </pc:spChg>
      </pc:sldChg>
      <pc:sldChg chg="delSp modSp add">
        <pc:chgData name="강환수" userId="f1cac8d9-9172-4d6c-9b10-74cb51d57900" providerId="ADAL" clId="{BFF7EDFD-047C-454F-A034-45958A36D42A}" dt="2022-03-13T06:03:11.234" v="1781" actId="14100"/>
        <pc:sldMkLst>
          <pc:docMk/>
          <pc:sldMk cId="4172736633" sldId="437"/>
        </pc:sldMkLst>
        <pc:spChg chg="mod">
          <ac:chgData name="강환수" userId="f1cac8d9-9172-4d6c-9b10-74cb51d57900" providerId="ADAL" clId="{BFF7EDFD-047C-454F-A034-45958A36D42A}" dt="2022-03-13T05:53:42.611" v="1588" actId="6549"/>
          <ac:spMkLst>
            <pc:docMk/>
            <pc:sldMk cId="4172736633" sldId="437"/>
            <ac:spMk id="2" creationId="{D7248089-4DBD-45B2-902F-840E8F46D131}"/>
          </ac:spMkLst>
        </pc:spChg>
        <pc:spChg chg="mod">
          <ac:chgData name="강환수" userId="f1cac8d9-9172-4d6c-9b10-74cb51d57900" providerId="ADAL" clId="{BFF7EDFD-047C-454F-A034-45958A36D42A}" dt="2022-03-13T06:02:53.536" v="1777" actId="6549"/>
          <ac:spMkLst>
            <pc:docMk/>
            <pc:sldMk cId="4172736633" sldId="437"/>
            <ac:spMk id="3" creationId="{F594595B-0657-4A28-B059-88E7C9226A0A}"/>
          </ac:spMkLst>
        </pc:spChg>
        <pc:spChg chg="mod">
          <ac:chgData name="강환수" userId="f1cac8d9-9172-4d6c-9b10-74cb51d57900" providerId="ADAL" clId="{BFF7EDFD-047C-454F-A034-45958A36D42A}" dt="2022-03-13T06:00:40.226" v="1751" actId="6549"/>
          <ac:spMkLst>
            <pc:docMk/>
            <pc:sldMk cId="4172736633" sldId="437"/>
            <ac:spMk id="5" creationId="{63259A73-8E21-4ABF-80C6-E4CE1E8C7876}"/>
          </ac:spMkLst>
        </pc:spChg>
        <pc:spChg chg="mod">
          <ac:chgData name="강환수" userId="f1cac8d9-9172-4d6c-9b10-74cb51d57900" providerId="ADAL" clId="{BFF7EDFD-047C-454F-A034-45958A36D42A}" dt="2022-03-13T06:02:50.178" v="1772" actId="6549"/>
          <ac:spMkLst>
            <pc:docMk/>
            <pc:sldMk cId="4172736633" sldId="437"/>
            <ac:spMk id="6" creationId="{B88A0A5C-DABC-4059-996A-CF027E1EF087}"/>
          </ac:spMkLst>
        </pc:spChg>
        <pc:spChg chg="mod">
          <ac:chgData name="강환수" userId="f1cac8d9-9172-4d6c-9b10-74cb51d57900" providerId="ADAL" clId="{BFF7EDFD-047C-454F-A034-45958A36D42A}" dt="2022-03-13T06:03:11.234" v="1781" actId="14100"/>
          <ac:spMkLst>
            <pc:docMk/>
            <pc:sldMk cId="4172736633" sldId="437"/>
            <ac:spMk id="7" creationId="{F6ED96FA-8777-4AED-BE99-233A33059B01}"/>
          </ac:spMkLst>
        </pc:spChg>
        <pc:picChg chg="del">
          <ac:chgData name="강환수" userId="f1cac8d9-9172-4d6c-9b10-74cb51d57900" providerId="ADAL" clId="{BFF7EDFD-047C-454F-A034-45958A36D42A}" dt="2022-03-13T05:54:47.187" v="1594" actId="478"/>
          <ac:picMkLst>
            <pc:docMk/>
            <pc:sldMk cId="4172736633" sldId="437"/>
            <ac:picMk id="8" creationId="{9CA6CACF-3937-4B74-9447-E6E2A3EB4E36}"/>
          </ac:picMkLst>
        </pc:picChg>
      </pc:sldChg>
    </pc:docChg>
  </pc:docChgLst>
  <pc:docChgLst>
    <pc:chgData name="강환수" userId="f1cac8d9-9172-4d6c-9b10-74cb51d57900" providerId="ADAL" clId="{AC1B6E21-83A5-48CD-9AC2-6913CD9DA73B}"/>
    <pc:docChg chg="undo custSel addSld delSld modSld sldOrd">
      <pc:chgData name="강환수" userId="f1cac8d9-9172-4d6c-9b10-74cb51d57900" providerId="ADAL" clId="{AC1B6E21-83A5-48CD-9AC2-6913CD9DA73B}" dt="2022-03-13T03:22:44.259" v="11224"/>
      <pc:docMkLst>
        <pc:docMk/>
      </pc:docMkLst>
      <pc:sldChg chg="modSp">
        <pc:chgData name="강환수" userId="f1cac8d9-9172-4d6c-9b10-74cb51d57900" providerId="ADAL" clId="{AC1B6E21-83A5-48CD-9AC2-6913CD9DA73B}" dt="2022-03-12T04:04:10.828" v="4730" actId="6549"/>
        <pc:sldMkLst>
          <pc:docMk/>
          <pc:sldMk cId="0" sldId="256"/>
        </pc:sldMkLst>
        <pc:spChg chg="mod">
          <ac:chgData name="강환수" userId="f1cac8d9-9172-4d6c-9b10-74cb51d57900" providerId="ADAL" clId="{AC1B6E21-83A5-48CD-9AC2-6913CD9DA73B}" dt="2022-03-12T04:04:10.828" v="4730" actId="6549"/>
          <ac:spMkLst>
            <pc:docMk/>
            <pc:sldMk cId="0" sldId="256"/>
            <ac:spMk id="12" creationId="{00000000-0000-0000-0000-000000000000}"/>
          </ac:spMkLst>
        </pc:spChg>
      </pc:sldChg>
      <pc:sldChg chg="addSp delSp modSp">
        <pc:chgData name="강환수" userId="f1cac8d9-9172-4d6c-9b10-74cb51d57900" providerId="ADAL" clId="{AC1B6E21-83A5-48CD-9AC2-6913CD9DA73B}" dt="2022-03-12T07:33:30.634" v="6997" actId="20577"/>
        <pc:sldMkLst>
          <pc:docMk/>
          <pc:sldMk cId="0" sldId="269"/>
        </pc:sldMkLst>
        <pc:spChg chg="mod">
          <ac:chgData name="강환수" userId="f1cac8d9-9172-4d6c-9b10-74cb51d57900" providerId="ADAL" clId="{AC1B6E21-83A5-48CD-9AC2-6913CD9DA73B}" dt="2022-03-12T07:33:30.634" v="6997" actId="20577"/>
          <ac:spMkLst>
            <pc:docMk/>
            <pc:sldMk cId="0" sldId="269"/>
            <ac:spMk id="15" creationId="{5D33CBC2-96D0-47DE-BA10-7FF7F8FFFECC}"/>
          </ac:spMkLst>
        </pc:spChg>
        <pc:spChg chg="mod">
          <ac:chgData name="강환수" userId="f1cac8d9-9172-4d6c-9b10-74cb51d57900" providerId="ADAL" clId="{AC1B6E21-83A5-48CD-9AC2-6913CD9DA73B}" dt="2022-03-12T07:32:06.157" v="6963" actId="108"/>
          <ac:spMkLst>
            <pc:docMk/>
            <pc:sldMk cId="0" sldId="269"/>
            <ac:spMk id="18" creationId="{2DCE9D66-F88F-477B-BB20-8622CB586DAD}"/>
          </ac:spMkLst>
        </pc:spChg>
        <pc:spChg chg="mod">
          <ac:chgData name="강환수" userId="f1cac8d9-9172-4d6c-9b10-74cb51d57900" providerId="ADAL" clId="{AC1B6E21-83A5-48CD-9AC2-6913CD9DA73B}" dt="2022-03-12T07:29:44.124" v="6947" actId="6549"/>
          <ac:spMkLst>
            <pc:docMk/>
            <pc:sldMk cId="0" sldId="269"/>
            <ac:spMk id="25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2T07:29:51.284" v="6948" actId="6549"/>
          <ac:spMkLst>
            <pc:docMk/>
            <pc:sldMk cId="0" sldId="269"/>
            <ac:spMk id="30" creationId="{00000000-0000-0000-0000-000000000000}"/>
          </ac:spMkLst>
        </pc:spChg>
        <pc:spChg chg="del mod">
          <ac:chgData name="강환수" userId="f1cac8d9-9172-4d6c-9b10-74cb51d57900" providerId="ADAL" clId="{AC1B6E21-83A5-48CD-9AC2-6913CD9DA73B}" dt="2022-03-12T07:32:15.219" v="6966"/>
          <ac:spMkLst>
            <pc:docMk/>
            <pc:sldMk cId="0" sldId="269"/>
            <ac:spMk id="33" creationId="{F622FD91-C48B-460A-BE49-919E5CD7E909}"/>
          </ac:spMkLst>
        </pc:spChg>
        <pc:spChg chg="add mod">
          <ac:chgData name="강환수" userId="f1cac8d9-9172-4d6c-9b10-74cb51d57900" providerId="ADAL" clId="{AC1B6E21-83A5-48CD-9AC2-6913CD9DA73B}" dt="2022-03-12T07:33:23.690" v="6987" actId="6549"/>
          <ac:spMkLst>
            <pc:docMk/>
            <pc:sldMk cId="0" sldId="269"/>
            <ac:spMk id="40" creationId="{08A59B5F-931C-4EBB-98BD-BD8EFB7F664F}"/>
          </ac:spMkLst>
        </pc:spChg>
      </pc:sldChg>
      <pc:sldChg chg="addSp modSp">
        <pc:chgData name="강환수" userId="f1cac8d9-9172-4d6c-9b10-74cb51d57900" providerId="ADAL" clId="{AC1B6E21-83A5-48CD-9AC2-6913CD9DA73B}" dt="2022-03-12T04:31:18.597" v="4983" actId="6549"/>
        <pc:sldMkLst>
          <pc:docMk/>
          <pc:sldMk cId="369808896" sldId="318"/>
        </pc:sldMkLst>
        <pc:spChg chg="mod">
          <ac:chgData name="강환수" userId="f1cac8d9-9172-4d6c-9b10-74cb51d57900" providerId="ADAL" clId="{AC1B6E21-83A5-48CD-9AC2-6913CD9DA73B}" dt="2022-03-12T04:12:30.837" v="4844"/>
          <ac:spMkLst>
            <pc:docMk/>
            <pc:sldMk cId="369808896" sldId="318"/>
            <ac:spMk id="2" creationId="{BCBE7DCF-7EBC-47D8-8578-A29763B84E8F}"/>
          </ac:spMkLst>
        </pc:spChg>
        <pc:spChg chg="mod">
          <ac:chgData name="강환수" userId="f1cac8d9-9172-4d6c-9b10-74cb51d57900" providerId="ADAL" clId="{AC1B6E21-83A5-48CD-9AC2-6913CD9DA73B}" dt="2022-03-12T04:31:18.597" v="4983" actId="6549"/>
          <ac:spMkLst>
            <pc:docMk/>
            <pc:sldMk cId="369808896" sldId="318"/>
            <ac:spMk id="3" creationId="{679CD9B4-2D23-41D3-A9D9-2774ADC18B10}"/>
          </ac:spMkLst>
        </pc:spChg>
        <pc:picChg chg="add mod">
          <ac:chgData name="강환수" userId="f1cac8d9-9172-4d6c-9b10-74cb51d57900" providerId="ADAL" clId="{AC1B6E21-83A5-48CD-9AC2-6913CD9DA73B}" dt="2022-03-12T04:12:53.527" v="4848" actId="1076"/>
          <ac:picMkLst>
            <pc:docMk/>
            <pc:sldMk cId="369808896" sldId="318"/>
            <ac:picMk id="4" creationId="{A2179F1F-748C-443D-9BB0-3EB7CD0DF782}"/>
          </ac:picMkLst>
        </pc:picChg>
      </pc:sldChg>
      <pc:sldChg chg="addSp modSp">
        <pc:chgData name="강환수" userId="f1cac8d9-9172-4d6c-9b10-74cb51d57900" providerId="ADAL" clId="{AC1B6E21-83A5-48CD-9AC2-6913CD9DA73B}" dt="2022-03-12T04:07:57.806" v="4830" actId="1076"/>
        <pc:sldMkLst>
          <pc:docMk/>
          <pc:sldMk cId="2143604082" sldId="322"/>
        </pc:sldMkLst>
        <pc:spChg chg="mod">
          <ac:chgData name="강환수" userId="f1cac8d9-9172-4d6c-9b10-74cb51d57900" providerId="ADAL" clId="{AC1B6E21-83A5-48CD-9AC2-6913CD9DA73B}" dt="2022-03-12T04:06:40.495" v="4812"/>
          <ac:spMkLst>
            <pc:docMk/>
            <pc:sldMk cId="2143604082" sldId="322"/>
            <ac:spMk id="2" creationId="{2DE6B4F1-ED93-48AD-9A6B-0AA5DD90F016}"/>
          </ac:spMkLst>
        </pc:spChg>
        <pc:spChg chg="mod">
          <ac:chgData name="강환수" userId="f1cac8d9-9172-4d6c-9b10-74cb51d57900" providerId="ADAL" clId="{AC1B6E21-83A5-48CD-9AC2-6913CD9DA73B}" dt="2022-03-12T04:07:41.727" v="4828" actId="6549"/>
          <ac:spMkLst>
            <pc:docMk/>
            <pc:sldMk cId="2143604082" sldId="322"/>
            <ac:spMk id="3" creationId="{B028E910-F519-4F88-B1C4-1963368AA9EB}"/>
          </ac:spMkLst>
        </pc:spChg>
        <pc:picChg chg="add mod">
          <ac:chgData name="강환수" userId="f1cac8d9-9172-4d6c-9b10-74cb51d57900" providerId="ADAL" clId="{AC1B6E21-83A5-48CD-9AC2-6913CD9DA73B}" dt="2022-03-12T04:07:57.806" v="4830" actId="1076"/>
          <ac:picMkLst>
            <pc:docMk/>
            <pc:sldMk cId="2143604082" sldId="322"/>
            <ac:picMk id="4" creationId="{9FBEE926-91BB-428F-A594-18E481A52E3D}"/>
          </ac:picMkLst>
        </pc:picChg>
      </pc:sldChg>
      <pc:sldChg chg="addSp modSp">
        <pc:chgData name="강환수" userId="f1cac8d9-9172-4d6c-9b10-74cb51d57900" providerId="ADAL" clId="{AC1B6E21-83A5-48CD-9AC2-6913CD9DA73B}" dt="2022-03-12T04:11:46.930" v="4842" actId="1076"/>
        <pc:sldMkLst>
          <pc:docMk/>
          <pc:sldMk cId="1604287089" sldId="323"/>
        </pc:sldMkLst>
        <pc:spChg chg="mod">
          <ac:chgData name="강환수" userId="f1cac8d9-9172-4d6c-9b10-74cb51d57900" providerId="ADAL" clId="{AC1B6E21-83A5-48CD-9AC2-6913CD9DA73B}" dt="2022-03-12T04:11:21.439" v="4840"/>
          <ac:spMkLst>
            <pc:docMk/>
            <pc:sldMk cId="1604287089" sldId="323"/>
            <ac:spMk id="2" creationId="{0D24BC14-A3CA-4254-9D1B-073D5359F91B}"/>
          </ac:spMkLst>
        </pc:spChg>
        <pc:spChg chg="mod">
          <ac:chgData name="강환수" userId="f1cac8d9-9172-4d6c-9b10-74cb51d57900" providerId="ADAL" clId="{AC1B6E21-83A5-48CD-9AC2-6913CD9DA73B}" dt="2022-03-12T04:11:09.202" v="4831"/>
          <ac:spMkLst>
            <pc:docMk/>
            <pc:sldMk cId="1604287089" sldId="323"/>
            <ac:spMk id="3" creationId="{0D32472E-45B9-4B88-9E2B-0E5AC4F71A9E}"/>
          </ac:spMkLst>
        </pc:spChg>
        <pc:picChg chg="add mod">
          <ac:chgData name="강환수" userId="f1cac8d9-9172-4d6c-9b10-74cb51d57900" providerId="ADAL" clId="{AC1B6E21-83A5-48CD-9AC2-6913CD9DA73B}" dt="2022-03-12T04:11:46.930" v="4842" actId="1076"/>
          <ac:picMkLst>
            <pc:docMk/>
            <pc:sldMk cId="1604287089" sldId="323"/>
            <ac:picMk id="4" creationId="{07797BF4-19C5-43A4-B09A-8E4AF55DDF22}"/>
          </ac:picMkLst>
        </pc:picChg>
      </pc:sldChg>
      <pc:sldChg chg="addSp modSp">
        <pc:chgData name="강환수" userId="f1cac8d9-9172-4d6c-9b10-74cb51d57900" providerId="ADAL" clId="{AC1B6E21-83A5-48CD-9AC2-6913CD9DA73B}" dt="2022-03-12T04:35:34.292" v="5001" actId="1036"/>
        <pc:sldMkLst>
          <pc:docMk/>
          <pc:sldMk cId="4020885489" sldId="342"/>
        </pc:sldMkLst>
        <pc:spChg chg="mod">
          <ac:chgData name="강환수" userId="f1cac8d9-9172-4d6c-9b10-74cb51d57900" providerId="ADAL" clId="{AC1B6E21-83A5-48CD-9AC2-6913CD9DA73B}" dt="2022-03-12T04:13:48.034" v="4849"/>
          <ac:spMkLst>
            <pc:docMk/>
            <pc:sldMk cId="4020885489" sldId="342"/>
            <ac:spMk id="2" creationId="{EAA57863-1B4A-4DA8-88BE-E62BDABA5CFC}"/>
          </ac:spMkLst>
        </pc:spChg>
        <pc:spChg chg="mod">
          <ac:chgData name="강환수" userId="f1cac8d9-9172-4d6c-9b10-74cb51d57900" providerId="ADAL" clId="{AC1B6E21-83A5-48CD-9AC2-6913CD9DA73B}" dt="2022-03-12T04:13:53.973" v="4850"/>
          <ac:spMkLst>
            <pc:docMk/>
            <pc:sldMk cId="4020885489" sldId="342"/>
            <ac:spMk id="3" creationId="{336E805D-AD77-430F-B748-230C5DD7C3AD}"/>
          </ac:spMkLst>
        </pc:spChg>
        <pc:spChg chg="add mod">
          <ac:chgData name="강환수" userId="f1cac8d9-9172-4d6c-9b10-74cb51d57900" providerId="ADAL" clId="{AC1B6E21-83A5-48CD-9AC2-6913CD9DA73B}" dt="2022-03-12T04:32:47.069" v="4987" actId="1037"/>
          <ac:spMkLst>
            <pc:docMk/>
            <pc:sldMk cId="4020885489" sldId="342"/>
            <ac:spMk id="5" creationId="{37F99690-6EC7-4BF5-9C62-2F899D786DB6}"/>
          </ac:spMkLst>
        </pc:spChg>
        <pc:spChg chg="add mod">
          <ac:chgData name="강환수" userId="f1cac8d9-9172-4d6c-9b10-74cb51d57900" providerId="ADAL" clId="{AC1B6E21-83A5-48CD-9AC2-6913CD9DA73B}" dt="2022-03-12T04:35:34.292" v="5001" actId="1036"/>
          <ac:spMkLst>
            <pc:docMk/>
            <pc:sldMk cId="4020885489" sldId="342"/>
            <ac:spMk id="6" creationId="{8EDDB0EA-5989-48D2-8744-E7B5FE3F4A25}"/>
          </ac:spMkLst>
        </pc:spChg>
        <pc:picChg chg="add mod">
          <ac:chgData name="강환수" userId="f1cac8d9-9172-4d6c-9b10-74cb51d57900" providerId="ADAL" clId="{AC1B6E21-83A5-48CD-9AC2-6913CD9DA73B}" dt="2022-03-12T04:14:00.974" v="4852" actId="1076"/>
          <ac:picMkLst>
            <pc:docMk/>
            <pc:sldMk cId="4020885489" sldId="342"/>
            <ac:picMk id="4" creationId="{EA77DE54-B8C4-494E-8535-812BED54CBF6}"/>
          </ac:picMkLst>
        </pc:picChg>
      </pc:sldChg>
      <pc:sldChg chg="addSp modSp">
        <pc:chgData name="강환수" userId="f1cac8d9-9172-4d6c-9b10-74cb51d57900" providerId="ADAL" clId="{AC1B6E21-83A5-48CD-9AC2-6913CD9DA73B}" dt="2022-03-12T04:15:51.905" v="4861" actId="1076"/>
        <pc:sldMkLst>
          <pc:docMk/>
          <pc:sldMk cId="1610858530" sldId="344"/>
        </pc:sldMkLst>
        <pc:spChg chg="mod">
          <ac:chgData name="강환수" userId="f1cac8d9-9172-4d6c-9b10-74cb51d57900" providerId="ADAL" clId="{AC1B6E21-83A5-48CD-9AC2-6913CD9DA73B}" dt="2022-03-12T04:15:26.267" v="4854" actId="20577"/>
          <ac:spMkLst>
            <pc:docMk/>
            <pc:sldMk cId="1610858530" sldId="344"/>
            <ac:spMk id="2" creationId="{3CFF4DAA-7F86-4E56-B704-055C547C36FF}"/>
          </ac:spMkLst>
        </pc:spChg>
        <pc:spChg chg="mod">
          <ac:chgData name="강환수" userId="f1cac8d9-9172-4d6c-9b10-74cb51d57900" providerId="ADAL" clId="{AC1B6E21-83A5-48CD-9AC2-6913CD9DA73B}" dt="2022-03-12T04:15:32.801" v="4855"/>
          <ac:spMkLst>
            <pc:docMk/>
            <pc:sldMk cId="1610858530" sldId="344"/>
            <ac:spMk id="3" creationId="{0446D40C-BBA8-4104-85B3-788765E42677}"/>
          </ac:spMkLst>
        </pc:spChg>
        <pc:picChg chg="add mod">
          <ac:chgData name="강환수" userId="f1cac8d9-9172-4d6c-9b10-74cb51d57900" providerId="ADAL" clId="{AC1B6E21-83A5-48CD-9AC2-6913CD9DA73B}" dt="2022-03-12T04:15:51.905" v="4861" actId="1076"/>
          <ac:picMkLst>
            <pc:docMk/>
            <pc:sldMk cId="1610858530" sldId="344"/>
            <ac:picMk id="4" creationId="{5ED01B8A-BD93-4C0C-9444-A768392EE3ED}"/>
          </ac:picMkLst>
        </pc:picChg>
      </pc:sldChg>
      <pc:sldChg chg="addSp modSp">
        <pc:chgData name="강환수" userId="f1cac8d9-9172-4d6c-9b10-74cb51d57900" providerId="ADAL" clId="{AC1B6E21-83A5-48CD-9AC2-6913CD9DA73B}" dt="2022-03-12T04:39:12.044" v="5029" actId="1037"/>
        <pc:sldMkLst>
          <pc:docMk/>
          <pc:sldMk cId="3622100148" sldId="345"/>
        </pc:sldMkLst>
        <pc:spChg chg="mod">
          <ac:chgData name="강환수" userId="f1cac8d9-9172-4d6c-9b10-74cb51d57900" providerId="ADAL" clId="{AC1B6E21-83A5-48CD-9AC2-6913CD9DA73B}" dt="2022-03-12T04:38:33.894" v="5022" actId="6549"/>
          <ac:spMkLst>
            <pc:docMk/>
            <pc:sldMk cId="3622100148" sldId="345"/>
            <ac:spMk id="2" creationId="{7C56CA9F-3A68-4503-BFB0-4C1FEBF5AA7F}"/>
          </ac:spMkLst>
        </pc:spChg>
        <pc:spChg chg="mod">
          <ac:chgData name="강환수" userId="f1cac8d9-9172-4d6c-9b10-74cb51d57900" providerId="ADAL" clId="{AC1B6E21-83A5-48CD-9AC2-6913CD9DA73B}" dt="2022-03-12T04:16:38.812" v="4864"/>
          <ac:spMkLst>
            <pc:docMk/>
            <pc:sldMk cId="3622100148" sldId="345"/>
            <ac:spMk id="3" creationId="{5AE91C5A-5C0D-4180-8341-78B9F44D1322}"/>
          </ac:spMkLst>
        </pc:spChg>
        <pc:spChg chg="add mod">
          <ac:chgData name="강환수" userId="f1cac8d9-9172-4d6c-9b10-74cb51d57900" providerId="ADAL" clId="{AC1B6E21-83A5-48CD-9AC2-6913CD9DA73B}" dt="2022-03-12T04:39:12.044" v="5029" actId="1037"/>
          <ac:spMkLst>
            <pc:docMk/>
            <pc:sldMk cId="3622100148" sldId="345"/>
            <ac:spMk id="5" creationId="{7C2274E4-7957-4D5E-B89D-A61A98AA76AA}"/>
          </ac:spMkLst>
        </pc:spChg>
        <pc:picChg chg="add mod">
          <ac:chgData name="강환수" userId="f1cac8d9-9172-4d6c-9b10-74cb51d57900" providerId="ADAL" clId="{AC1B6E21-83A5-48CD-9AC2-6913CD9DA73B}" dt="2022-03-12T04:19:11.625" v="4870" actId="1076"/>
          <ac:picMkLst>
            <pc:docMk/>
            <pc:sldMk cId="3622100148" sldId="345"/>
            <ac:picMk id="4" creationId="{D79AFF13-415C-453B-AD5F-4D65219066D9}"/>
          </ac:picMkLst>
        </pc:picChg>
      </pc:sldChg>
      <pc:sldChg chg="modSp add ord">
        <pc:chgData name="강환수" userId="f1cac8d9-9172-4d6c-9b10-74cb51d57900" providerId="ADAL" clId="{AC1B6E21-83A5-48CD-9AC2-6913CD9DA73B}" dt="2022-03-12T07:31:07.963" v="6962" actId="6549"/>
        <pc:sldMkLst>
          <pc:docMk/>
          <pc:sldMk cId="2745891477" sldId="356"/>
        </pc:sldMkLst>
        <pc:spChg chg="mod">
          <ac:chgData name="강환수" userId="f1cac8d9-9172-4d6c-9b10-74cb51d57900" providerId="ADAL" clId="{AC1B6E21-83A5-48CD-9AC2-6913CD9DA73B}" dt="2022-03-12T07:31:07.963" v="6962" actId="6549"/>
          <ac:spMkLst>
            <pc:docMk/>
            <pc:sldMk cId="2745891477" sldId="356"/>
            <ac:spMk id="24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2T04:05:19.083" v="4778" actId="6549"/>
          <ac:spMkLst>
            <pc:docMk/>
            <pc:sldMk cId="2745891477" sldId="356"/>
            <ac:spMk id="25" creationId="{00000000-0000-0000-0000-000000000000}"/>
          </ac:spMkLst>
        </pc:spChg>
      </pc:sldChg>
      <pc:sldChg chg="addSp modSp add">
        <pc:chgData name="강환수" userId="f1cac8d9-9172-4d6c-9b10-74cb51d57900" providerId="ADAL" clId="{AC1B6E21-83A5-48CD-9AC2-6913CD9DA73B}" dt="2022-03-12T04:06:05.336" v="4810" actId="1076"/>
        <pc:sldMkLst>
          <pc:docMk/>
          <pc:sldMk cId="3843826670" sldId="379"/>
        </pc:sldMkLst>
        <pc:spChg chg="mod">
          <ac:chgData name="강환수" userId="f1cac8d9-9172-4d6c-9b10-74cb51d57900" providerId="ADAL" clId="{AC1B6E21-83A5-48CD-9AC2-6913CD9DA73B}" dt="2022-03-12T04:05:59.081" v="4808"/>
          <ac:spMkLst>
            <pc:docMk/>
            <pc:sldMk cId="3843826670" sldId="379"/>
            <ac:spMk id="2" creationId="{056E0BCE-C5EB-4258-A5A6-7830393822F6}"/>
          </ac:spMkLst>
        </pc:spChg>
        <pc:spChg chg="mod">
          <ac:chgData name="강환수" userId="f1cac8d9-9172-4d6c-9b10-74cb51d57900" providerId="ADAL" clId="{AC1B6E21-83A5-48CD-9AC2-6913CD9DA73B}" dt="2022-03-12T04:05:42.354" v="4779"/>
          <ac:spMkLst>
            <pc:docMk/>
            <pc:sldMk cId="3843826670" sldId="379"/>
            <ac:spMk id="3" creationId="{4C2F3301-2FAD-419C-84C5-CC17D32A58D6}"/>
          </ac:spMkLst>
        </pc:spChg>
        <pc:picChg chg="add mod">
          <ac:chgData name="강환수" userId="f1cac8d9-9172-4d6c-9b10-74cb51d57900" providerId="ADAL" clId="{AC1B6E21-83A5-48CD-9AC2-6913CD9DA73B}" dt="2022-03-12T04:06:05.336" v="4810" actId="1076"/>
          <ac:picMkLst>
            <pc:docMk/>
            <pc:sldMk cId="3843826670" sldId="379"/>
            <ac:picMk id="4" creationId="{3273B25D-26DF-415B-B493-73CBD32C7D81}"/>
          </ac:picMkLst>
        </pc:picChg>
      </pc:sldChg>
      <pc:sldChg chg="addSp modSp add">
        <pc:chgData name="강환수" userId="f1cac8d9-9172-4d6c-9b10-74cb51d57900" providerId="ADAL" clId="{AC1B6E21-83A5-48CD-9AC2-6913CD9DA73B}" dt="2022-03-12T05:14:24.294" v="5081" actId="6549"/>
        <pc:sldMkLst>
          <pc:docMk/>
          <pc:sldMk cId="833900225" sldId="380"/>
        </pc:sldMkLst>
        <pc:spChg chg="mod">
          <ac:chgData name="강환수" userId="f1cac8d9-9172-4d6c-9b10-74cb51d57900" providerId="ADAL" clId="{AC1B6E21-83A5-48CD-9AC2-6913CD9DA73B}" dt="2022-03-12T04:38:27.472" v="5017" actId="6549"/>
          <ac:spMkLst>
            <pc:docMk/>
            <pc:sldMk cId="833900225" sldId="380"/>
            <ac:spMk id="2" creationId="{1DFFD5D2-9A37-4380-AD81-CDD9BABC542C}"/>
          </ac:spMkLst>
        </pc:spChg>
        <pc:spChg chg="mod">
          <ac:chgData name="강환수" userId="f1cac8d9-9172-4d6c-9b10-74cb51d57900" providerId="ADAL" clId="{AC1B6E21-83A5-48CD-9AC2-6913CD9DA73B}" dt="2022-03-12T05:14:24.294" v="5081" actId="6549"/>
          <ac:spMkLst>
            <pc:docMk/>
            <pc:sldMk cId="833900225" sldId="380"/>
            <ac:spMk id="3" creationId="{912F53FE-474A-4A4F-901B-4D2E1084BD56}"/>
          </ac:spMkLst>
        </pc:spChg>
        <pc:spChg chg="add mod">
          <ac:chgData name="강환수" userId="f1cac8d9-9172-4d6c-9b10-74cb51d57900" providerId="ADAL" clId="{AC1B6E21-83A5-48CD-9AC2-6913CD9DA73B}" dt="2022-03-12T04:40:53.731" v="5046" actId="1038"/>
          <ac:spMkLst>
            <pc:docMk/>
            <pc:sldMk cId="833900225" sldId="380"/>
            <ac:spMk id="5" creationId="{4901DF11-045A-4EBB-B3B1-DC1B8D4867F9}"/>
          </ac:spMkLst>
        </pc:spChg>
        <pc:spChg chg="add mod">
          <ac:chgData name="강환수" userId="f1cac8d9-9172-4d6c-9b10-74cb51d57900" providerId="ADAL" clId="{AC1B6E21-83A5-48CD-9AC2-6913CD9DA73B}" dt="2022-03-12T04:40:53.731" v="5046" actId="1038"/>
          <ac:spMkLst>
            <pc:docMk/>
            <pc:sldMk cId="833900225" sldId="380"/>
            <ac:spMk id="6" creationId="{E5AC9475-2006-4B24-975C-4740D10F5DC5}"/>
          </ac:spMkLst>
        </pc:spChg>
        <pc:spChg chg="add mod">
          <ac:chgData name="강환수" userId="f1cac8d9-9172-4d6c-9b10-74cb51d57900" providerId="ADAL" clId="{AC1B6E21-83A5-48CD-9AC2-6913CD9DA73B}" dt="2022-03-12T04:40:53.731" v="5046" actId="1038"/>
          <ac:spMkLst>
            <pc:docMk/>
            <pc:sldMk cId="833900225" sldId="380"/>
            <ac:spMk id="7" creationId="{0A897DA3-0C67-43E0-B89C-E1708871114A}"/>
          </ac:spMkLst>
        </pc:spChg>
        <pc:picChg chg="add mod">
          <ac:chgData name="강환수" userId="f1cac8d9-9172-4d6c-9b10-74cb51d57900" providerId="ADAL" clId="{AC1B6E21-83A5-48CD-9AC2-6913CD9DA73B}" dt="2022-03-12T04:40:53.731" v="5046" actId="1038"/>
          <ac:picMkLst>
            <pc:docMk/>
            <pc:sldMk cId="833900225" sldId="380"/>
            <ac:picMk id="4" creationId="{10927EBB-C9A2-45E9-B8D4-FCDD34F169A2}"/>
          </ac:picMkLst>
        </pc:picChg>
        <pc:cxnChg chg="add mod">
          <ac:chgData name="강환수" userId="f1cac8d9-9172-4d6c-9b10-74cb51d57900" providerId="ADAL" clId="{AC1B6E21-83A5-48CD-9AC2-6913CD9DA73B}" dt="2022-03-12T05:14:11.833" v="5077" actId="14100"/>
          <ac:cxnSpMkLst>
            <pc:docMk/>
            <pc:sldMk cId="833900225" sldId="380"/>
            <ac:cxnSpMk id="8" creationId="{FDB3FE24-A2D4-4F4C-9462-865C13001B96}"/>
          </ac:cxnSpMkLst>
        </pc:cxnChg>
        <pc:cxnChg chg="add mod">
          <ac:chgData name="강환수" userId="f1cac8d9-9172-4d6c-9b10-74cb51d57900" providerId="ADAL" clId="{AC1B6E21-83A5-48CD-9AC2-6913CD9DA73B}" dt="2022-03-12T05:14:07.505" v="5076" actId="14100"/>
          <ac:cxnSpMkLst>
            <pc:docMk/>
            <pc:sldMk cId="833900225" sldId="380"/>
            <ac:cxnSpMk id="9" creationId="{5137BB50-0BC9-49FE-97F9-97F68C27CF57}"/>
          </ac:cxnSpMkLst>
        </pc:cxnChg>
      </pc:sldChg>
      <pc:sldChg chg="addSp modSp add">
        <pc:chgData name="강환수" userId="f1cac8d9-9172-4d6c-9b10-74cb51d57900" providerId="ADAL" clId="{AC1B6E21-83A5-48CD-9AC2-6913CD9DA73B}" dt="2022-03-12T04:38:41.505" v="5026" actId="6549"/>
        <pc:sldMkLst>
          <pc:docMk/>
          <pc:sldMk cId="1236323236" sldId="381"/>
        </pc:sldMkLst>
        <pc:spChg chg="mod">
          <ac:chgData name="강환수" userId="f1cac8d9-9172-4d6c-9b10-74cb51d57900" providerId="ADAL" clId="{AC1B6E21-83A5-48CD-9AC2-6913CD9DA73B}" dt="2022-03-12T04:38:41.505" v="5026" actId="6549"/>
          <ac:spMkLst>
            <pc:docMk/>
            <pc:sldMk cId="1236323236" sldId="381"/>
            <ac:spMk id="2" creationId="{5D98FF77-2FAA-4CB9-9D74-65A25F822C64}"/>
          </ac:spMkLst>
        </pc:spChg>
        <pc:spChg chg="mod">
          <ac:chgData name="강환수" userId="f1cac8d9-9172-4d6c-9b10-74cb51d57900" providerId="ADAL" clId="{AC1B6E21-83A5-48CD-9AC2-6913CD9DA73B}" dt="2022-03-12T04:22:31.630" v="4924"/>
          <ac:spMkLst>
            <pc:docMk/>
            <pc:sldMk cId="1236323236" sldId="381"/>
            <ac:spMk id="3" creationId="{2FADA530-7359-4002-B942-F46F233CCE89}"/>
          </ac:spMkLst>
        </pc:spChg>
        <pc:picChg chg="add mod">
          <ac:chgData name="강환수" userId="f1cac8d9-9172-4d6c-9b10-74cb51d57900" providerId="ADAL" clId="{AC1B6E21-83A5-48CD-9AC2-6913CD9DA73B}" dt="2022-03-12T04:22:42.566" v="4930" actId="1038"/>
          <ac:picMkLst>
            <pc:docMk/>
            <pc:sldMk cId="1236323236" sldId="381"/>
            <ac:picMk id="4" creationId="{7BEA9470-D4A5-42AB-A1E6-FC9AEBAE33AA}"/>
          </ac:picMkLst>
        </pc:picChg>
      </pc:sldChg>
      <pc:sldChg chg="modSp add">
        <pc:chgData name="강환수" userId="f1cac8d9-9172-4d6c-9b10-74cb51d57900" providerId="ADAL" clId="{AC1B6E21-83A5-48CD-9AC2-6913CD9DA73B}" dt="2022-03-12T04:43:14.972" v="5054" actId="15"/>
        <pc:sldMkLst>
          <pc:docMk/>
          <pc:sldMk cId="2591927848" sldId="382"/>
        </pc:sldMkLst>
        <pc:spChg chg="mod">
          <ac:chgData name="강환수" userId="f1cac8d9-9172-4d6c-9b10-74cb51d57900" providerId="ADAL" clId="{AC1B6E21-83A5-48CD-9AC2-6913CD9DA73B}" dt="2022-03-12T04:23:13.851" v="4932"/>
          <ac:spMkLst>
            <pc:docMk/>
            <pc:sldMk cId="2591927848" sldId="382"/>
            <ac:spMk id="2" creationId="{5729CF5E-6DD4-4A7C-A71E-8297A3A9C394}"/>
          </ac:spMkLst>
        </pc:spChg>
        <pc:spChg chg="mod">
          <ac:chgData name="강환수" userId="f1cac8d9-9172-4d6c-9b10-74cb51d57900" providerId="ADAL" clId="{AC1B6E21-83A5-48CD-9AC2-6913CD9DA73B}" dt="2022-03-12T04:43:14.972" v="5054" actId="15"/>
          <ac:spMkLst>
            <pc:docMk/>
            <pc:sldMk cId="2591927848" sldId="382"/>
            <ac:spMk id="3" creationId="{9AB860E2-97F4-4C88-9DA5-E9DBBDD54693}"/>
          </ac:spMkLst>
        </pc:spChg>
      </pc:sldChg>
      <pc:sldChg chg="addSp modSp add">
        <pc:chgData name="강환수" userId="f1cac8d9-9172-4d6c-9b10-74cb51d57900" providerId="ADAL" clId="{AC1B6E21-83A5-48CD-9AC2-6913CD9DA73B}" dt="2022-03-12T04:24:51.150" v="4959" actId="1035"/>
        <pc:sldMkLst>
          <pc:docMk/>
          <pc:sldMk cId="4280671992" sldId="383"/>
        </pc:sldMkLst>
        <pc:spChg chg="mod">
          <ac:chgData name="강환수" userId="f1cac8d9-9172-4d6c-9b10-74cb51d57900" providerId="ADAL" clId="{AC1B6E21-83A5-48CD-9AC2-6913CD9DA73B}" dt="2022-03-12T04:23:54.590" v="4945" actId="6549"/>
          <ac:spMkLst>
            <pc:docMk/>
            <pc:sldMk cId="4280671992" sldId="383"/>
            <ac:spMk id="2" creationId="{346531E5-979E-4842-A75D-FC136EBDA488}"/>
          </ac:spMkLst>
        </pc:spChg>
        <pc:spChg chg="mod">
          <ac:chgData name="강환수" userId="f1cac8d9-9172-4d6c-9b10-74cb51d57900" providerId="ADAL" clId="{AC1B6E21-83A5-48CD-9AC2-6913CD9DA73B}" dt="2022-03-12T04:24:15.526" v="4946" actId="9"/>
          <ac:spMkLst>
            <pc:docMk/>
            <pc:sldMk cId="4280671992" sldId="383"/>
            <ac:spMk id="3" creationId="{0C013EA3-C8C7-4246-8AE3-323E609322DE}"/>
          </ac:spMkLst>
        </pc:spChg>
        <pc:spChg chg="add mod">
          <ac:chgData name="강환수" userId="f1cac8d9-9172-4d6c-9b10-74cb51d57900" providerId="ADAL" clId="{AC1B6E21-83A5-48CD-9AC2-6913CD9DA73B}" dt="2022-03-12T04:24:51.150" v="4959" actId="1035"/>
          <ac:spMkLst>
            <pc:docMk/>
            <pc:sldMk cId="4280671992" sldId="383"/>
            <ac:spMk id="5" creationId="{EEB61CC4-3EF5-4F9F-95DA-0BA0AA279FEC}"/>
          </ac:spMkLst>
        </pc:spChg>
        <pc:picChg chg="add mod">
          <ac:chgData name="강환수" userId="f1cac8d9-9172-4d6c-9b10-74cb51d57900" providerId="ADAL" clId="{AC1B6E21-83A5-48CD-9AC2-6913CD9DA73B}" dt="2022-03-12T04:24:31.871" v="4951" actId="1035"/>
          <ac:picMkLst>
            <pc:docMk/>
            <pc:sldMk cId="4280671992" sldId="383"/>
            <ac:picMk id="4" creationId="{B9610089-FC05-40D0-B38A-2D0C02129132}"/>
          </ac:picMkLst>
        </pc:picChg>
      </pc:sldChg>
      <pc:sldChg chg="addSp modSp add">
        <pc:chgData name="강환수" userId="f1cac8d9-9172-4d6c-9b10-74cb51d57900" providerId="ADAL" clId="{AC1B6E21-83A5-48CD-9AC2-6913CD9DA73B}" dt="2022-03-12T04:26:13.120" v="4966" actId="9"/>
        <pc:sldMkLst>
          <pc:docMk/>
          <pc:sldMk cId="914408358" sldId="384"/>
        </pc:sldMkLst>
        <pc:spChg chg="mod">
          <ac:chgData name="강환수" userId="f1cac8d9-9172-4d6c-9b10-74cb51d57900" providerId="ADAL" clId="{AC1B6E21-83A5-48CD-9AC2-6913CD9DA73B}" dt="2022-03-12T04:25:38.990" v="4960"/>
          <ac:spMkLst>
            <pc:docMk/>
            <pc:sldMk cId="914408358" sldId="384"/>
            <ac:spMk id="2" creationId="{A8BD278C-7D2A-49AB-91F9-39D49D03673E}"/>
          </ac:spMkLst>
        </pc:spChg>
        <pc:spChg chg="mod">
          <ac:chgData name="강환수" userId="f1cac8d9-9172-4d6c-9b10-74cb51d57900" providerId="ADAL" clId="{AC1B6E21-83A5-48CD-9AC2-6913CD9DA73B}" dt="2022-03-12T04:26:13.120" v="4966" actId="9"/>
          <ac:spMkLst>
            <pc:docMk/>
            <pc:sldMk cId="914408358" sldId="384"/>
            <ac:spMk id="3" creationId="{7CC40F4E-4328-48B1-BBCE-21C686DEB14A}"/>
          </ac:spMkLst>
        </pc:spChg>
        <pc:spChg chg="add mod">
          <ac:chgData name="강환수" userId="f1cac8d9-9172-4d6c-9b10-74cb51d57900" providerId="ADAL" clId="{AC1B6E21-83A5-48CD-9AC2-6913CD9DA73B}" dt="2022-03-12T04:26:06.814" v="4965" actId="1035"/>
          <ac:spMkLst>
            <pc:docMk/>
            <pc:sldMk cId="914408358" sldId="384"/>
            <ac:spMk id="5" creationId="{B9D8C032-7F15-4E2C-AC24-E4364F3E9DD3}"/>
          </ac:spMkLst>
        </pc:spChg>
        <pc:spChg chg="add mod">
          <ac:chgData name="강환수" userId="f1cac8d9-9172-4d6c-9b10-74cb51d57900" providerId="ADAL" clId="{AC1B6E21-83A5-48CD-9AC2-6913CD9DA73B}" dt="2022-03-12T04:26:06.814" v="4965" actId="1035"/>
          <ac:spMkLst>
            <pc:docMk/>
            <pc:sldMk cId="914408358" sldId="384"/>
            <ac:spMk id="6" creationId="{AF83E946-428F-46D2-9C84-FE1899E18C6B}"/>
          </ac:spMkLst>
        </pc:spChg>
        <pc:picChg chg="add mod">
          <ac:chgData name="강환수" userId="f1cac8d9-9172-4d6c-9b10-74cb51d57900" providerId="ADAL" clId="{AC1B6E21-83A5-48CD-9AC2-6913CD9DA73B}" dt="2022-03-12T04:26:06.814" v="4965" actId="1035"/>
          <ac:picMkLst>
            <pc:docMk/>
            <pc:sldMk cId="914408358" sldId="384"/>
            <ac:picMk id="4" creationId="{86751013-FC1E-47E1-80BF-145FD09E9B30}"/>
          </ac:picMkLst>
        </pc:picChg>
      </pc:sldChg>
      <pc:sldChg chg="addSp modSp add">
        <pc:chgData name="강환수" userId="f1cac8d9-9172-4d6c-9b10-74cb51d57900" providerId="ADAL" clId="{AC1B6E21-83A5-48CD-9AC2-6913CD9DA73B}" dt="2022-03-12T04:27:49.438" v="4973" actId="1036"/>
        <pc:sldMkLst>
          <pc:docMk/>
          <pc:sldMk cId="9886185" sldId="385"/>
        </pc:sldMkLst>
        <pc:spChg chg="mod">
          <ac:chgData name="강환수" userId="f1cac8d9-9172-4d6c-9b10-74cb51d57900" providerId="ADAL" clId="{AC1B6E21-83A5-48CD-9AC2-6913CD9DA73B}" dt="2022-03-12T04:27:25.353" v="4968" actId="20577"/>
          <ac:spMkLst>
            <pc:docMk/>
            <pc:sldMk cId="9886185" sldId="385"/>
            <ac:spMk id="2" creationId="{6B26DEE1-0C68-4646-9C32-46FA48AB1112}"/>
          </ac:spMkLst>
        </pc:spChg>
        <pc:spChg chg="mod">
          <ac:chgData name="강환수" userId="f1cac8d9-9172-4d6c-9b10-74cb51d57900" providerId="ADAL" clId="{AC1B6E21-83A5-48CD-9AC2-6913CD9DA73B}" dt="2022-03-12T04:27:37.893" v="4970" actId="9"/>
          <ac:spMkLst>
            <pc:docMk/>
            <pc:sldMk cId="9886185" sldId="385"/>
            <ac:spMk id="3" creationId="{F93F0BCF-2494-4A98-AA25-93EB90E24AA1}"/>
          </ac:spMkLst>
        </pc:spChg>
        <pc:picChg chg="add mod">
          <ac:chgData name="강환수" userId="f1cac8d9-9172-4d6c-9b10-74cb51d57900" providerId="ADAL" clId="{AC1B6E21-83A5-48CD-9AC2-6913CD9DA73B}" dt="2022-03-12T04:27:49.438" v="4973" actId="1036"/>
          <ac:picMkLst>
            <pc:docMk/>
            <pc:sldMk cId="9886185" sldId="385"/>
            <ac:picMk id="4" creationId="{6C6863F7-1585-4093-AABB-71B35568021D}"/>
          </ac:picMkLst>
        </pc:picChg>
      </pc:sldChg>
      <pc:sldChg chg="addSp modSp add">
        <pc:chgData name="강환수" userId="f1cac8d9-9172-4d6c-9b10-74cb51d57900" providerId="ADAL" clId="{AC1B6E21-83A5-48CD-9AC2-6913CD9DA73B}" dt="2022-03-12T04:28:27.517" v="4978" actId="1038"/>
        <pc:sldMkLst>
          <pc:docMk/>
          <pc:sldMk cId="613511724" sldId="386"/>
        </pc:sldMkLst>
        <pc:spChg chg="mod">
          <ac:chgData name="강환수" userId="f1cac8d9-9172-4d6c-9b10-74cb51d57900" providerId="ADAL" clId="{AC1B6E21-83A5-48CD-9AC2-6913CD9DA73B}" dt="2022-03-12T04:28:17.962" v="4974"/>
          <ac:spMkLst>
            <pc:docMk/>
            <pc:sldMk cId="613511724" sldId="386"/>
            <ac:spMk id="2" creationId="{680DE07B-5412-4A11-B25B-87E7F1DBD7EC}"/>
          </ac:spMkLst>
        </pc:spChg>
        <pc:picChg chg="add mod">
          <ac:chgData name="강환수" userId="f1cac8d9-9172-4d6c-9b10-74cb51d57900" providerId="ADAL" clId="{AC1B6E21-83A5-48CD-9AC2-6913CD9DA73B}" dt="2022-03-12T04:28:27.517" v="4978" actId="1038"/>
          <ac:picMkLst>
            <pc:docMk/>
            <pc:sldMk cId="613511724" sldId="386"/>
            <ac:picMk id="4" creationId="{487DC1CC-1E20-4FC4-8FFD-153929FE3D85}"/>
          </ac:picMkLst>
        </pc:picChg>
      </pc:sldChg>
      <pc:sldChg chg="addSp modSp add">
        <pc:chgData name="강환수" userId="f1cac8d9-9172-4d6c-9b10-74cb51d57900" providerId="ADAL" clId="{AC1B6E21-83A5-48CD-9AC2-6913CD9DA73B}" dt="2022-03-13T03:02:17.967" v="10835" actId="27636"/>
        <pc:sldMkLst>
          <pc:docMk/>
          <pc:sldMk cId="633595384" sldId="400"/>
        </pc:sldMkLst>
        <pc:spChg chg="mod">
          <ac:chgData name="강환수" userId="f1cac8d9-9172-4d6c-9b10-74cb51d57900" providerId="ADAL" clId="{AC1B6E21-83A5-48CD-9AC2-6913CD9DA73B}" dt="2022-03-12T07:48:21.008" v="7225"/>
          <ac:spMkLst>
            <pc:docMk/>
            <pc:sldMk cId="633595384" sldId="400"/>
            <ac:spMk id="2" creationId="{D7248089-4DBD-45B2-902F-840E8F46D131}"/>
          </ac:spMkLst>
        </pc:spChg>
        <pc:spChg chg="mod">
          <ac:chgData name="강환수" userId="f1cac8d9-9172-4d6c-9b10-74cb51d57900" providerId="ADAL" clId="{AC1B6E21-83A5-48CD-9AC2-6913CD9DA73B}" dt="2022-03-13T03:02:17.967" v="10835" actId="27636"/>
          <ac:spMkLst>
            <pc:docMk/>
            <pc:sldMk cId="633595384" sldId="400"/>
            <ac:spMk id="3" creationId="{F594595B-0657-4A28-B059-88E7C9226A0A}"/>
          </ac:spMkLst>
        </pc:spChg>
        <pc:picChg chg="add mod">
          <ac:chgData name="강환수" userId="f1cac8d9-9172-4d6c-9b10-74cb51d57900" providerId="ADAL" clId="{AC1B6E21-83A5-48CD-9AC2-6913CD9DA73B}" dt="2022-03-12T08:13:09.932" v="7894" actId="1037"/>
          <ac:picMkLst>
            <pc:docMk/>
            <pc:sldMk cId="633595384" sldId="400"/>
            <ac:picMk id="4" creationId="{70B4C7F9-AC88-4446-AA52-F91306DD8E35}"/>
          </ac:picMkLst>
        </pc:picChg>
      </pc:sldChg>
      <pc:sldChg chg="addSp modSp add">
        <pc:chgData name="강환수" userId="f1cac8d9-9172-4d6c-9b10-74cb51d57900" providerId="ADAL" clId="{AC1B6E21-83A5-48CD-9AC2-6913CD9DA73B}" dt="2022-03-13T03:03:40.919" v="10848" actId="14100"/>
        <pc:sldMkLst>
          <pc:docMk/>
          <pc:sldMk cId="462961969" sldId="401"/>
        </pc:sldMkLst>
        <pc:spChg chg="mod">
          <ac:chgData name="강환수" userId="f1cac8d9-9172-4d6c-9b10-74cb51d57900" providerId="ADAL" clId="{AC1B6E21-83A5-48CD-9AC2-6913CD9DA73B}" dt="2022-03-12T08:17:49.334" v="7989"/>
          <ac:spMkLst>
            <pc:docMk/>
            <pc:sldMk cId="462961969" sldId="401"/>
            <ac:spMk id="2" creationId="{321F62B4-519A-452A-A8B9-7F6180D5A742}"/>
          </ac:spMkLst>
        </pc:spChg>
        <pc:spChg chg="mod">
          <ac:chgData name="강환수" userId="f1cac8d9-9172-4d6c-9b10-74cb51d57900" providerId="ADAL" clId="{AC1B6E21-83A5-48CD-9AC2-6913CD9DA73B}" dt="2022-03-12T08:30:41.515" v="8175" actId="5793"/>
          <ac:spMkLst>
            <pc:docMk/>
            <pc:sldMk cId="462961969" sldId="401"/>
            <ac:spMk id="3" creationId="{1EEFDCD1-8C21-45ED-80F5-F546FEBD8C03}"/>
          </ac:spMkLst>
        </pc:spChg>
        <pc:spChg chg="add mod">
          <ac:chgData name="강환수" userId="f1cac8d9-9172-4d6c-9b10-74cb51d57900" providerId="ADAL" clId="{AC1B6E21-83A5-48CD-9AC2-6913CD9DA73B}" dt="2022-03-12T08:36:50.311" v="8268" actId="14100"/>
          <ac:spMkLst>
            <pc:docMk/>
            <pc:sldMk cId="462961969" sldId="401"/>
            <ac:spMk id="6" creationId="{CC980850-D25F-4539-896C-2CFAFD567BD4}"/>
          </ac:spMkLst>
        </pc:spChg>
        <pc:spChg chg="add mod">
          <ac:chgData name="강환수" userId="f1cac8d9-9172-4d6c-9b10-74cb51d57900" providerId="ADAL" clId="{AC1B6E21-83A5-48CD-9AC2-6913CD9DA73B}" dt="2022-03-12T08:36:58.321" v="8270" actId="1076"/>
          <ac:spMkLst>
            <pc:docMk/>
            <pc:sldMk cId="462961969" sldId="401"/>
            <ac:spMk id="7" creationId="{D7A28427-4B31-4194-80DE-0966129D9028}"/>
          </ac:spMkLst>
        </pc:spChg>
        <pc:spChg chg="add mod">
          <ac:chgData name="강환수" userId="f1cac8d9-9172-4d6c-9b10-74cb51d57900" providerId="ADAL" clId="{AC1B6E21-83A5-48CD-9AC2-6913CD9DA73B}" dt="2022-03-12T08:37:12.545" v="8282" actId="14100"/>
          <ac:spMkLst>
            <pc:docMk/>
            <pc:sldMk cId="462961969" sldId="401"/>
            <ac:spMk id="8" creationId="{AFAFF7B1-2F9B-4CCD-B1F5-D5696C914542}"/>
          </ac:spMkLst>
        </pc:spChg>
        <pc:spChg chg="add mod">
          <ac:chgData name="강환수" userId="f1cac8d9-9172-4d6c-9b10-74cb51d57900" providerId="ADAL" clId="{AC1B6E21-83A5-48CD-9AC2-6913CD9DA73B}" dt="2022-03-13T03:03:40.919" v="10848" actId="14100"/>
          <ac:spMkLst>
            <pc:docMk/>
            <pc:sldMk cId="462961969" sldId="401"/>
            <ac:spMk id="9" creationId="{108BD372-57CC-462D-A865-A2A36B7018B5}"/>
          </ac:spMkLst>
        </pc:spChg>
        <pc:picChg chg="add mod">
          <ac:chgData name="강환수" userId="f1cac8d9-9172-4d6c-9b10-74cb51d57900" providerId="ADAL" clId="{AC1B6E21-83A5-48CD-9AC2-6913CD9DA73B}" dt="2022-03-12T08:29:29.876" v="8159" actId="1076"/>
          <ac:picMkLst>
            <pc:docMk/>
            <pc:sldMk cId="462961969" sldId="401"/>
            <ac:picMk id="4" creationId="{48A79A7C-5E91-4FAC-9277-DE18275E1F98}"/>
          </ac:picMkLst>
        </pc:picChg>
        <pc:picChg chg="add mod">
          <ac:chgData name="강환수" userId="f1cac8d9-9172-4d6c-9b10-74cb51d57900" providerId="ADAL" clId="{AC1B6E21-83A5-48CD-9AC2-6913CD9DA73B}" dt="2022-03-12T08:30:17.051" v="8161" actId="1076"/>
          <ac:picMkLst>
            <pc:docMk/>
            <pc:sldMk cId="462961969" sldId="401"/>
            <ac:picMk id="5" creationId="{8B372AAB-FC0E-4129-B801-22FE406AC604}"/>
          </ac:picMkLst>
        </pc:picChg>
      </pc:sldChg>
      <pc:sldChg chg="addSp modSp add">
        <pc:chgData name="강환수" userId="f1cac8d9-9172-4d6c-9b10-74cb51d57900" providerId="ADAL" clId="{AC1B6E21-83A5-48CD-9AC2-6913CD9DA73B}" dt="2022-03-13T02:48:12.332" v="10614" actId="1076"/>
        <pc:sldMkLst>
          <pc:docMk/>
          <pc:sldMk cId="2922602168" sldId="402"/>
        </pc:sldMkLst>
        <pc:spChg chg="mod">
          <ac:chgData name="강환수" userId="f1cac8d9-9172-4d6c-9b10-74cb51d57900" providerId="ADAL" clId="{AC1B6E21-83A5-48CD-9AC2-6913CD9DA73B}" dt="2022-03-13T02:47:49.140" v="10579"/>
          <ac:spMkLst>
            <pc:docMk/>
            <pc:sldMk cId="2922602168" sldId="402"/>
            <ac:spMk id="2" creationId="{881D5CAC-2F98-459B-B615-77E6FC3B6C82}"/>
          </ac:spMkLst>
        </pc:spChg>
        <pc:spChg chg="mod">
          <ac:chgData name="강환수" userId="f1cac8d9-9172-4d6c-9b10-74cb51d57900" providerId="ADAL" clId="{AC1B6E21-83A5-48CD-9AC2-6913CD9DA73B}" dt="2022-03-13T02:48:01.502" v="10609"/>
          <ac:spMkLst>
            <pc:docMk/>
            <pc:sldMk cId="2922602168" sldId="402"/>
            <ac:spMk id="3" creationId="{D913B584-FE2C-4F4A-9F90-E86A296CF116}"/>
          </ac:spMkLst>
        </pc:spChg>
        <pc:picChg chg="add mod">
          <ac:chgData name="강환수" userId="f1cac8d9-9172-4d6c-9b10-74cb51d57900" providerId="ADAL" clId="{AC1B6E21-83A5-48CD-9AC2-6913CD9DA73B}" dt="2022-03-13T02:48:12.332" v="10614" actId="1076"/>
          <ac:picMkLst>
            <pc:docMk/>
            <pc:sldMk cId="2922602168" sldId="402"/>
            <ac:picMk id="4" creationId="{48A98FE7-8E0D-43A6-8BBC-CB8E5E7FE446}"/>
          </ac:picMkLst>
        </pc:picChg>
      </pc:sldChg>
      <pc:sldChg chg="modSp add">
        <pc:chgData name="강환수" userId="f1cac8d9-9172-4d6c-9b10-74cb51d57900" providerId="ADAL" clId="{AC1B6E21-83A5-48CD-9AC2-6913CD9DA73B}" dt="2022-03-13T03:22:44.259" v="11224"/>
        <pc:sldMkLst>
          <pc:docMk/>
          <pc:sldMk cId="3712678749" sldId="403"/>
        </pc:sldMkLst>
        <pc:spChg chg="mod">
          <ac:chgData name="강환수" userId="f1cac8d9-9172-4d6c-9b10-74cb51d57900" providerId="ADAL" clId="{AC1B6E21-83A5-48CD-9AC2-6913CD9DA73B}" dt="2022-03-13T03:00:16.101" v="10781" actId="1037"/>
          <ac:spMkLst>
            <pc:docMk/>
            <pc:sldMk cId="3712678749" sldId="403"/>
            <ac:spMk id="24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3T03:22:44.259" v="11224"/>
          <ac:spMkLst>
            <pc:docMk/>
            <pc:sldMk cId="3712678749" sldId="403"/>
            <ac:spMk id="25" creationId="{00000000-0000-0000-0000-000000000000}"/>
          </ac:spMkLst>
        </pc:spChg>
        <pc:cxnChg chg="mod">
          <ac:chgData name="강환수" userId="f1cac8d9-9172-4d6c-9b10-74cb51d57900" providerId="ADAL" clId="{AC1B6E21-83A5-48CD-9AC2-6913CD9DA73B}" dt="2022-03-13T03:00:16.101" v="10781" actId="1037"/>
          <ac:cxnSpMkLst>
            <pc:docMk/>
            <pc:sldMk cId="3712678749" sldId="403"/>
            <ac:cxnSpMk id="18" creationId="{00000000-0000-0000-0000-000000000000}"/>
          </ac:cxnSpMkLst>
        </pc:cxnChg>
      </pc:sldChg>
      <pc:sldChg chg="addSp delSp modSp add ord">
        <pc:chgData name="강환수" userId="f1cac8d9-9172-4d6c-9b10-74cb51d57900" providerId="ADAL" clId="{AC1B6E21-83A5-48CD-9AC2-6913CD9DA73B}" dt="2022-03-13T00:44:03.959" v="8435" actId="14100"/>
        <pc:sldMkLst>
          <pc:docMk/>
          <pc:sldMk cId="3186966848" sldId="404"/>
        </pc:sldMkLst>
        <pc:spChg chg="mod">
          <ac:chgData name="강환수" userId="f1cac8d9-9172-4d6c-9b10-74cb51d57900" providerId="ADAL" clId="{AC1B6E21-83A5-48CD-9AC2-6913CD9DA73B}" dt="2022-03-12T08:24:11.009" v="8120" actId="6549"/>
          <ac:spMkLst>
            <pc:docMk/>
            <pc:sldMk cId="3186966848" sldId="404"/>
            <ac:spMk id="2" creationId="{321F62B4-519A-452A-A8B9-7F6180D5A742}"/>
          </ac:spMkLst>
        </pc:spChg>
        <pc:spChg chg="mod">
          <ac:chgData name="강환수" userId="f1cac8d9-9172-4d6c-9b10-74cb51d57900" providerId="ADAL" clId="{AC1B6E21-83A5-48CD-9AC2-6913CD9DA73B}" dt="2022-03-13T00:15:46.311" v="8299" actId="6549"/>
          <ac:spMkLst>
            <pc:docMk/>
            <pc:sldMk cId="3186966848" sldId="404"/>
            <ac:spMk id="3" creationId="{1EEFDCD1-8C21-45ED-80F5-F546FEBD8C03}"/>
          </ac:spMkLst>
        </pc:spChg>
        <pc:spChg chg="add mod">
          <ac:chgData name="강환수" userId="f1cac8d9-9172-4d6c-9b10-74cb51d57900" providerId="ADAL" clId="{AC1B6E21-83A5-48CD-9AC2-6913CD9DA73B}" dt="2022-03-13T00:43:07.863" v="8418" actId="692"/>
          <ac:spMkLst>
            <pc:docMk/>
            <pc:sldMk cId="3186966848" sldId="404"/>
            <ac:spMk id="7" creationId="{D26187BF-FBD9-4805-806F-CBAA6B484918}"/>
          </ac:spMkLst>
        </pc:spChg>
        <pc:spChg chg="add mod">
          <ac:chgData name="강환수" userId="f1cac8d9-9172-4d6c-9b10-74cb51d57900" providerId="ADAL" clId="{AC1B6E21-83A5-48CD-9AC2-6913CD9DA73B}" dt="2022-03-13T00:43:39.176" v="8428" actId="1037"/>
          <ac:spMkLst>
            <pc:docMk/>
            <pc:sldMk cId="3186966848" sldId="404"/>
            <ac:spMk id="8" creationId="{96549C17-3943-44A2-B1F9-237C5D6163C3}"/>
          </ac:spMkLst>
        </pc:spChg>
        <pc:spChg chg="add mod">
          <ac:chgData name="강환수" userId="f1cac8d9-9172-4d6c-9b10-74cb51d57900" providerId="ADAL" clId="{AC1B6E21-83A5-48CD-9AC2-6913CD9DA73B}" dt="2022-03-13T00:43:54.249" v="8432" actId="14100"/>
          <ac:spMkLst>
            <pc:docMk/>
            <pc:sldMk cId="3186966848" sldId="404"/>
            <ac:spMk id="9" creationId="{6E13EC8F-3E99-41A9-8905-FC4A73B6A390}"/>
          </ac:spMkLst>
        </pc:spChg>
        <pc:spChg chg="add mod">
          <ac:chgData name="강환수" userId="f1cac8d9-9172-4d6c-9b10-74cb51d57900" providerId="ADAL" clId="{AC1B6E21-83A5-48CD-9AC2-6913CD9DA73B}" dt="2022-03-13T00:44:03.959" v="8435" actId="14100"/>
          <ac:spMkLst>
            <pc:docMk/>
            <pc:sldMk cId="3186966848" sldId="404"/>
            <ac:spMk id="10" creationId="{B3A4ACF2-8D24-488A-9ED8-42F06BE4147D}"/>
          </ac:spMkLst>
        </pc:spChg>
        <pc:picChg chg="add del mod">
          <ac:chgData name="강환수" userId="f1cac8d9-9172-4d6c-9b10-74cb51d57900" providerId="ADAL" clId="{AC1B6E21-83A5-48CD-9AC2-6913CD9DA73B}" dt="2022-03-13T00:21:16.935" v="8304" actId="478"/>
          <ac:picMkLst>
            <pc:docMk/>
            <pc:sldMk cId="3186966848" sldId="404"/>
            <ac:picMk id="4" creationId="{B88B389D-360D-4C03-9452-834811F10580}"/>
          </ac:picMkLst>
        </pc:picChg>
        <pc:picChg chg="add mod">
          <ac:chgData name="강환수" userId="f1cac8d9-9172-4d6c-9b10-74cb51d57900" providerId="ADAL" clId="{AC1B6E21-83A5-48CD-9AC2-6913CD9DA73B}" dt="2022-03-13T00:43:31.916" v="8422" actId="1076"/>
          <ac:picMkLst>
            <pc:docMk/>
            <pc:sldMk cId="3186966848" sldId="404"/>
            <ac:picMk id="5" creationId="{DD605C6C-9731-445B-A767-9B2D68C03D1E}"/>
          </ac:picMkLst>
        </pc:picChg>
        <pc:picChg chg="add mod">
          <ac:chgData name="강환수" userId="f1cac8d9-9172-4d6c-9b10-74cb51d57900" providerId="ADAL" clId="{AC1B6E21-83A5-48CD-9AC2-6913CD9DA73B}" dt="2022-03-13T00:24:26.571" v="8312" actId="1076"/>
          <ac:picMkLst>
            <pc:docMk/>
            <pc:sldMk cId="3186966848" sldId="404"/>
            <ac:picMk id="6" creationId="{C07503BA-2B1D-4DF5-9996-09C58BF6AF1E}"/>
          </ac:picMkLst>
        </pc:picChg>
      </pc:sldChg>
      <pc:sldChg chg="addSp modSp add">
        <pc:chgData name="강환수" userId="f1cac8d9-9172-4d6c-9b10-74cb51d57900" providerId="ADAL" clId="{AC1B6E21-83A5-48CD-9AC2-6913CD9DA73B}" dt="2022-03-13T03:07:34.245" v="10881" actId="1038"/>
        <pc:sldMkLst>
          <pc:docMk/>
          <pc:sldMk cId="492589927" sldId="405"/>
        </pc:sldMkLst>
        <pc:spChg chg="mod">
          <ac:chgData name="강환수" userId="f1cac8d9-9172-4d6c-9b10-74cb51d57900" providerId="ADAL" clId="{AC1B6E21-83A5-48CD-9AC2-6913CD9DA73B}" dt="2022-03-13T01:05:36.725" v="8897"/>
          <ac:spMkLst>
            <pc:docMk/>
            <pc:sldMk cId="492589927" sldId="405"/>
            <ac:spMk id="2" creationId="{321F62B4-519A-452A-A8B9-7F6180D5A742}"/>
          </ac:spMkLst>
        </pc:spChg>
        <pc:spChg chg="mod">
          <ac:chgData name="강환수" userId="f1cac8d9-9172-4d6c-9b10-74cb51d57900" providerId="ADAL" clId="{AC1B6E21-83A5-48CD-9AC2-6913CD9DA73B}" dt="2022-03-13T01:09:47.448" v="8943" actId="6549"/>
          <ac:spMkLst>
            <pc:docMk/>
            <pc:sldMk cId="492589927" sldId="405"/>
            <ac:spMk id="3" creationId="{1EEFDCD1-8C21-45ED-80F5-F546FEBD8C03}"/>
          </ac:spMkLst>
        </pc:spChg>
        <pc:spChg chg="add mod">
          <ac:chgData name="강환수" userId="f1cac8d9-9172-4d6c-9b10-74cb51d57900" providerId="ADAL" clId="{AC1B6E21-83A5-48CD-9AC2-6913CD9DA73B}" dt="2022-03-13T03:06:39.086" v="10869" actId="14100"/>
          <ac:spMkLst>
            <pc:docMk/>
            <pc:sldMk cId="492589927" sldId="405"/>
            <ac:spMk id="7" creationId="{0A9972D2-9F26-40AA-B204-3D00017A59BB}"/>
          </ac:spMkLst>
        </pc:spChg>
        <pc:spChg chg="add mod">
          <ac:chgData name="강환수" userId="f1cac8d9-9172-4d6c-9b10-74cb51d57900" providerId="ADAL" clId="{AC1B6E21-83A5-48CD-9AC2-6913CD9DA73B}" dt="2022-03-13T03:06:57.467" v="10872" actId="14100"/>
          <ac:spMkLst>
            <pc:docMk/>
            <pc:sldMk cId="492589927" sldId="405"/>
            <ac:spMk id="8" creationId="{AD17BBA1-10D4-42D2-A613-2231BEF8F81E}"/>
          </ac:spMkLst>
        </pc:spChg>
        <pc:spChg chg="add mod">
          <ac:chgData name="강환수" userId="f1cac8d9-9172-4d6c-9b10-74cb51d57900" providerId="ADAL" clId="{AC1B6E21-83A5-48CD-9AC2-6913CD9DA73B}" dt="2022-03-13T03:07:34.245" v="10881" actId="1038"/>
          <ac:spMkLst>
            <pc:docMk/>
            <pc:sldMk cId="492589927" sldId="405"/>
            <ac:spMk id="9" creationId="{5FBA0F0E-5FAD-4DB7-9D26-9E2AB7A99BBD}"/>
          </ac:spMkLst>
        </pc:spChg>
        <pc:picChg chg="add mod">
          <ac:chgData name="강환수" userId="f1cac8d9-9172-4d6c-9b10-74cb51d57900" providerId="ADAL" clId="{AC1B6E21-83A5-48CD-9AC2-6913CD9DA73B}" dt="2022-03-13T01:12:19.742" v="8950" actId="1076"/>
          <ac:picMkLst>
            <pc:docMk/>
            <pc:sldMk cId="492589927" sldId="405"/>
            <ac:picMk id="4" creationId="{2FC2DD89-FB3E-45F0-AF24-A3325B32E767}"/>
          </ac:picMkLst>
        </pc:picChg>
        <pc:picChg chg="add mod">
          <ac:chgData name="강환수" userId="f1cac8d9-9172-4d6c-9b10-74cb51d57900" providerId="ADAL" clId="{AC1B6E21-83A5-48CD-9AC2-6913CD9DA73B}" dt="2022-03-13T01:12:21" v="8951" actId="1076"/>
          <ac:picMkLst>
            <pc:docMk/>
            <pc:sldMk cId="492589927" sldId="405"/>
            <ac:picMk id="5" creationId="{4888ED5D-F1F8-4BF8-93BB-372BBE083ADC}"/>
          </ac:picMkLst>
        </pc:picChg>
        <pc:picChg chg="add mod">
          <ac:chgData name="강환수" userId="f1cac8d9-9172-4d6c-9b10-74cb51d57900" providerId="ADAL" clId="{AC1B6E21-83A5-48CD-9AC2-6913CD9DA73B}" dt="2022-03-13T01:13:20.944" v="8955" actId="1076"/>
          <ac:picMkLst>
            <pc:docMk/>
            <pc:sldMk cId="492589927" sldId="405"/>
            <ac:picMk id="6" creationId="{3922017F-B4BE-4267-85A4-146A5B9636CB}"/>
          </ac:picMkLst>
        </pc:picChg>
      </pc:sldChg>
      <pc:sldChg chg="addSp modSp add">
        <pc:chgData name="강환수" userId="f1cac8d9-9172-4d6c-9b10-74cb51d57900" providerId="ADAL" clId="{AC1B6E21-83A5-48CD-9AC2-6913CD9DA73B}" dt="2022-03-13T03:09:27.948" v="10903" actId="14100"/>
        <pc:sldMkLst>
          <pc:docMk/>
          <pc:sldMk cId="362356546" sldId="406"/>
        </pc:sldMkLst>
        <pc:spChg chg="mod">
          <ac:chgData name="강환수" userId="f1cac8d9-9172-4d6c-9b10-74cb51d57900" providerId="ADAL" clId="{AC1B6E21-83A5-48CD-9AC2-6913CD9DA73B}" dt="2022-03-13T01:15:08.127" v="8980"/>
          <ac:spMkLst>
            <pc:docMk/>
            <pc:sldMk cId="362356546" sldId="406"/>
            <ac:spMk id="2" creationId="{321F62B4-519A-452A-A8B9-7F6180D5A742}"/>
          </ac:spMkLst>
        </pc:spChg>
        <pc:spChg chg="mod">
          <ac:chgData name="강환수" userId="f1cac8d9-9172-4d6c-9b10-74cb51d57900" providerId="ADAL" clId="{AC1B6E21-83A5-48CD-9AC2-6913CD9DA73B}" dt="2022-03-13T01:21:49.465" v="9042"/>
          <ac:spMkLst>
            <pc:docMk/>
            <pc:sldMk cId="362356546" sldId="406"/>
            <ac:spMk id="3" creationId="{1EEFDCD1-8C21-45ED-80F5-F546FEBD8C03}"/>
          </ac:spMkLst>
        </pc:spChg>
        <pc:spChg chg="add mod">
          <ac:chgData name="강환수" userId="f1cac8d9-9172-4d6c-9b10-74cb51d57900" providerId="ADAL" clId="{AC1B6E21-83A5-48CD-9AC2-6913CD9DA73B}" dt="2022-03-13T03:08:57.466" v="10894" actId="14100"/>
          <ac:spMkLst>
            <pc:docMk/>
            <pc:sldMk cId="362356546" sldId="406"/>
            <ac:spMk id="6" creationId="{D9D9A4B7-1327-439C-8558-52D228FB357B}"/>
          </ac:spMkLst>
        </pc:spChg>
        <pc:spChg chg="add mod">
          <ac:chgData name="강환수" userId="f1cac8d9-9172-4d6c-9b10-74cb51d57900" providerId="ADAL" clId="{AC1B6E21-83A5-48CD-9AC2-6913CD9DA73B}" dt="2022-03-13T03:09:12.028" v="10899" actId="1036"/>
          <ac:spMkLst>
            <pc:docMk/>
            <pc:sldMk cId="362356546" sldId="406"/>
            <ac:spMk id="7" creationId="{2093323A-2514-4104-A24B-B7103FB12F38}"/>
          </ac:spMkLst>
        </pc:spChg>
        <pc:spChg chg="add mod">
          <ac:chgData name="강환수" userId="f1cac8d9-9172-4d6c-9b10-74cb51d57900" providerId="ADAL" clId="{AC1B6E21-83A5-48CD-9AC2-6913CD9DA73B}" dt="2022-03-13T03:09:27.948" v="10903" actId="14100"/>
          <ac:spMkLst>
            <pc:docMk/>
            <pc:sldMk cId="362356546" sldId="406"/>
            <ac:spMk id="8" creationId="{FB6CC646-262F-4C70-B58A-ACC49ABBA5C9}"/>
          </ac:spMkLst>
        </pc:spChg>
        <pc:picChg chg="add mod">
          <ac:chgData name="강환수" userId="f1cac8d9-9172-4d6c-9b10-74cb51d57900" providerId="ADAL" clId="{AC1B6E21-83A5-48CD-9AC2-6913CD9DA73B}" dt="2022-03-13T01:23:59.758" v="9048" actId="1076"/>
          <ac:picMkLst>
            <pc:docMk/>
            <pc:sldMk cId="362356546" sldId="406"/>
            <ac:picMk id="4" creationId="{1314EC1C-91F4-494A-B93F-B8902BD74F93}"/>
          </ac:picMkLst>
        </pc:picChg>
        <pc:picChg chg="add mod">
          <ac:chgData name="강환수" userId="f1cac8d9-9172-4d6c-9b10-74cb51d57900" providerId="ADAL" clId="{AC1B6E21-83A5-48CD-9AC2-6913CD9DA73B}" dt="2022-03-13T01:24:01.398" v="9049" actId="1076"/>
          <ac:picMkLst>
            <pc:docMk/>
            <pc:sldMk cId="362356546" sldId="406"/>
            <ac:picMk id="5" creationId="{8C384264-CB6C-4646-8CA5-A32795FEDB1F}"/>
          </ac:picMkLst>
        </pc:picChg>
      </pc:sldChg>
      <pc:sldChg chg="addSp modSp add">
        <pc:chgData name="강환수" userId="f1cac8d9-9172-4d6c-9b10-74cb51d57900" providerId="ADAL" clId="{AC1B6E21-83A5-48CD-9AC2-6913CD9DA73B}" dt="2022-03-13T03:10:43.140" v="10914" actId="14100"/>
        <pc:sldMkLst>
          <pc:docMk/>
          <pc:sldMk cId="1838404886" sldId="407"/>
        </pc:sldMkLst>
        <pc:spChg chg="mod">
          <ac:chgData name="강환수" userId="f1cac8d9-9172-4d6c-9b10-74cb51d57900" providerId="ADAL" clId="{AC1B6E21-83A5-48CD-9AC2-6913CD9DA73B}" dt="2022-03-13T01:24:54.703" v="9055"/>
          <ac:spMkLst>
            <pc:docMk/>
            <pc:sldMk cId="1838404886" sldId="407"/>
            <ac:spMk id="2" creationId="{321F62B4-519A-452A-A8B9-7F6180D5A742}"/>
          </ac:spMkLst>
        </pc:spChg>
        <pc:spChg chg="mod">
          <ac:chgData name="강환수" userId="f1cac8d9-9172-4d6c-9b10-74cb51d57900" providerId="ADAL" clId="{AC1B6E21-83A5-48CD-9AC2-6913CD9DA73B}" dt="2022-03-13T01:29:39.497" v="9211" actId="6549"/>
          <ac:spMkLst>
            <pc:docMk/>
            <pc:sldMk cId="1838404886" sldId="407"/>
            <ac:spMk id="3" creationId="{1EEFDCD1-8C21-45ED-80F5-F546FEBD8C03}"/>
          </ac:spMkLst>
        </pc:spChg>
        <pc:spChg chg="add mod">
          <ac:chgData name="강환수" userId="f1cac8d9-9172-4d6c-9b10-74cb51d57900" providerId="ADAL" clId="{AC1B6E21-83A5-48CD-9AC2-6913CD9DA73B}" dt="2022-03-13T03:10:13.046" v="10906" actId="14100"/>
          <ac:spMkLst>
            <pc:docMk/>
            <pc:sldMk cId="1838404886" sldId="407"/>
            <ac:spMk id="5" creationId="{7366D075-0C9D-4328-A552-F846181151C8}"/>
          </ac:spMkLst>
        </pc:spChg>
        <pc:spChg chg="add mod">
          <ac:chgData name="강환수" userId="f1cac8d9-9172-4d6c-9b10-74cb51d57900" providerId="ADAL" clId="{AC1B6E21-83A5-48CD-9AC2-6913CD9DA73B}" dt="2022-03-13T03:10:23.380" v="10911" actId="1036"/>
          <ac:spMkLst>
            <pc:docMk/>
            <pc:sldMk cId="1838404886" sldId="407"/>
            <ac:spMk id="6" creationId="{0B6C7E9D-9C51-4B60-8CF0-8508AF2BA1A6}"/>
          </ac:spMkLst>
        </pc:spChg>
        <pc:spChg chg="add mod">
          <ac:chgData name="강환수" userId="f1cac8d9-9172-4d6c-9b10-74cb51d57900" providerId="ADAL" clId="{AC1B6E21-83A5-48CD-9AC2-6913CD9DA73B}" dt="2022-03-13T03:10:43.140" v="10914" actId="14100"/>
          <ac:spMkLst>
            <pc:docMk/>
            <pc:sldMk cId="1838404886" sldId="407"/>
            <ac:spMk id="7" creationId="{2D43C8BE-364B-49EA-A3AB-E24351F487F2}"/>
          </ac:spMkLst>
        </pc:spChg>
        <pc:picChg chg="add mod ord">
          <ac:chgData name="강환수" userId="f1cac8d9-9172-4d6c-9b10-74cb51d57900" providerId="ADAL" clId="{AC1B6E21-83A5-48CD-9AC2-6913CD9DA73B}" dt="2022-03-13T01:31:54.056" v="9216" actId="1076"/>
          <ac:picMkLst>
            <pc:docMk/>
            <pc:sldMk cId="1838404886" sldId="407"/>
            <ac:picMk id="4" creationId="{E8564A87-FCFE-4AE6-A0C6-EE1B73332F1C}"/>
          </ac:picMkLst>
        </pc:picChg>
      </pc:sldChg>
      <pc:sldChg chg="addSp modSp add">
        <pc:chgData name="강환수" userId="f1cac8d9-9172-4d6c-9b10-74cb51d57900" providerId="ADAL" clId="{AC1B6E21-83A5-48CD-9AC2-6913CD9DA73B}" dt="2022-03-13T03:03:04.690" v="10841" actId="14100"/>
        <pc:sldMkLst>
          <pc:docMk/>
          <pc:sldMk cId="2891111646" sldId="411"/>
        </pc:sldMkLst>
        <pc:spChg chg="mod">
          <ac:chgData name="강환수" userId="f1cac8d9-9172-4d6c-9b10-74cb51d57900" providerId="ADAL" clId="{AC1B6E21-83A5-48CD-9AC2-6913CD9DA73B}" dt="2022-03-12T08:23:16.361" v="8075" actId="6549"/>
          <ac:spMkLst>
            <pc:docMk/>
            <pc:sldMk cId="2891111646" sldId="411"/>
            <ac:spMk id="2" creationId="{498BA378-52B3-44CE-A702-FF3E3070E392}"/>
          </ac:spMkLst>
        </pc:spChg>
        <pc:spChg chg="add mod">
          <ac:chgData name="강환수" userId="f1cac8d9-9172-4d6c-9b10-74cb51d57900" providerId="ADAL" clId="{AC1B6E21-83A5-48CD-9AC2-6913CD9DA73B}" dt="2022-03-13T03:02:53.846" v="10838" actId="14100"/>
          <ac:spMkLst>
            <pc:docMk/>
            <pc:sldMk cId="2891111646" sldId="411"/>
            <ac:spMk id="6" creationId="{7795EFA3-9A73-43A2-A28E-F06E8DC3348A}"/>
          </ac:spMkLst>
        </pc:spChg>
        <pc:spChg chg="add mod">
          <ac:chgData name="강환수" userId="f1cac8d9-9172-4d6c-9b10-74cb51d57900" providerId="ADAL" clId="{AC1B6E21-83A5-48CD-9AC2-6913CD9DA73B}" dt="2022-03-13T03:03:04.690" v="10841" actId="14100"/>
          <ac:spMkLst>
            <pc:docMk/>
            <pc:sldMk cId="2891111646" sldId="411"/>
            <ac:spMk id="7" creationId="{11577805-E1DD-4821-A14A-0152218E0766}"/>
          </ac:spMkLst>
        </pc:spChg>
        <pc:picChg chg="add mod">
          <ac:chgData name="강환수" userId="f1cac8d9-9172-4d6c-9b10-74cb51d57900" providerId="ADAL" clId="{AC1B6E21-83A5-48CD-9AC2-6913CD9DA73B}" dt="2022-03-12T08:27:21.632" v="8157" actId="1036"/>
          <ac:picMkLst>
            <pc:docMk/>
            <pc:sldMk cId="2891111646" sldId="411"/>
            <ac:picMk id="4" creationId="{8B599B10-7063-477B-8A3D-D29E888BBBDC}"/>
          </ac:picMkLst>
        </pc:picChg>
        <pc:picChg chg="add mod">
          <ac:chgData name="강환수" userId="f1cac8d9-9172-4d6c-9b10-74cb51d57900" providerId="ADAL" clId="{AC1B6E21-83A5-48CD-9AC2-6913CD9DA73B}" dt="2022-03-12T08:27:18.508" v="8151" actId="1076"/>
          <ac:picMkLst>
            <pc:docMk/>
            <pc:sldMk cId="2891111646" sldId="411"/>
            <ac:picMk id="5" creationId="{4309FB97-D27E-4FFB-9C2C-EA10C20FE63D}"/>
          </ac:picMkLst>
        </pc:picChg>
      </pc:sldChg>
      <pc:sldChg chg="addSp modSp add ord">
        <pc:chgData name="강환수" userId="f1cac8d9-9172-4d6c-9b10-74cb51d57900" providerId="ADAL" clId="{AC1B6E21-83A5-48CD-9AC2-6913CD9DA73B}" dt="2022-03-13T03:04:23.669" v="10851" actId="14100"/>
        <pc:sldMkLst>
          <pc:docMk/>
          <pc:sldMk cId="3150279314" sldId="412"/>
        </pc:sldMkLst>
        <pc:spChg chg="mod">
          <ac:chgData name="강환수" userId="f1cac8d9-9172-4d6c-9b10-74cb51d57900" providerId="ADAL" clId="{AC1B6E21-83A5-48CD-9AC2-6913CD9DA73B}" dt="2022-03-12T08:35:12.622" v="8222" actId="6549"/>
          <ac:spMkLst>
            <pc:docMk/>
            <pc:sldMk cId="3150279314" sldId="412"/>
            <ac:spMk id="2" creationId="{015A9A65-ADA1-4ADE-8A29-F63A5AB88D2F}"/>
          </ac:spMkLst>
        </pc:spChg>
        <pc:spChg chg="mod">
          <ac:chgData name="강환수" userId="f1cac8d9-9172-4d6c-9b10-74cb51d57900" providerId="ADAL" clId="{AC1B6E21-83A5-48CD-9AC2-6913CD9DA73B}" dt="2022-03-12T08:35:34.551" v="8261" actId="20577"/>
          <ac:spMkLst>
            <pc:docMk/>
            <pc:sldMk cId="3150279314" sldId="412"/>
            <ac:spMk id="3" creationId="{FD6EA6A6-171A-40D5-8E53-B5019ACE1CF5}"/>
          </ac:spMkLst>
        </pc:spChg>
        <pc:spChg chg="add mod">
          <ac:chgData name="강환수" userId="f1cac8d9-9172-4d6c-9b10-74cb51d57900" providerId="ADAL" clId="{AC1B6E21-83A5-48CD-9AC2-6913CD9DA73B}" dt="2022-03-12T08:37:45.701" v="8285" actId="14100"/>
          <ac:spMkLst>
            <pc:docMk/>
            <pc:sldMk cId="3150279314" sldId="412"/>
            <ac:spMk id="6" creationId="{D23C9A69-0354-438C-B1A8-A607CD453E65}"/>
          </ac:spMkLst>
        </pc:spChg>
        <pc:spChg chg="add mod">
          <ac:chgData name="강환수" userId="f1cac8d9-9172-4d6c-9b10-74cb51d57900" providerId="ADAL" clId="{AC1B6E21-83A5-48CD-9AC2-6913CD9DA73B}" dt="2022-03-12T08:37:55.195" v="8288" actId="14100"/>
          <ac:spMkLst>
            <pc:docMk/>
            <pc:sldMk cId="3150279314" sldId="412"/>
            <ac:spMk id="7" creationId="{FDF4DA5A-EB31-488F-9756-B064D7459C95}"/>
          </ac:spMkLst>
        </pc:spChg>
        <pc:spChg chg="add mod">
          <ac:chgData name="강환수" userId="f1cac8d9-9172-4d6c-9b10-74cb51d57900" providerId="ADAL" clId="{AC1B6E21-83A5-48CD-9AC2-6913CD9DA73B}" dt="2022-03-13T03:04:23.669" v="10851" actId="14100"/>
          <ac:spMkLst>
            <pc:docMk/>
            <pc:sldMk cId="3150279314" sldId="412"/>
            <ac:spMk id="8" creationId="{ADD508E3-1850-4DC0-A3FF-6D0DE43F61E1}"/>
          </ac:spMkLst>
        </pc:spChg>
        <pc:picChg chg="add mod">
          <ac:chgData name="강환수" userId="f1cac8d9-9172-4d6c-9b10-74cb51d57900" providerId="ADAL" clId="{AC1B6E21-83A5-48CD-9AC2-6913CD9DA73B}" dt="2022-03-12T08:35:16.510" v="8229" actId="1036"/>
          <ac:picMkLst>
            <pc:docMk/>
            <pc:sldMk cId="3150279314" sldId="412"/>
            <ac:picMk id="4" creationId="{A9C19F6B-4712-4D55-AD47-50AC7AF7FBA0}"/>
          </ac:picMkLst>
        </pc:picChg>
        <pc:picChg chg="add mod">
          <ac:chgData name="강환수" userId="f1cac8d9-9172-4d6c-9b10-74cb51d57900" providerId="ADAL" clId="{AC1B6E21-83A5-48CD-9AC2-6913CD9DA73B}" dt="2022-03-12T08:36:13.891" v="8264" actId="1076"/>
          <ac:picMkLst>
            <pc:docMk/>
            <pc:sldMk cId="3150279314" sldId="412"/>
            <ac:picMk id="5" creationId="{53E5DA69-E3BD-4ACA-815A-C138BA03800C}"/>
          </ac:picMkLst>
        </pc:picChg>
      </pc:sldChg>
      <pc:sldChg chg="addSp modSp add">
        <pc:chgData name="강환수" userId="f1cac8d9-9172-4d6c-9b10-74cb51d57900" providerId="ADAL" clId="{AC1B6E21-83A5-48CD-9AC2-6913CD9DA73B}" dt="2022-03-13T00:44:32.153" v="8441" actId="14100"/>
        <pc:sldMkLst>
          <pc:docMk/>
          <pc:sldMk cId="873599643" sldId="413"/>
        </pc:sldMkLst>
        <pc:spChg chg="mod">
          <ac:chgData name="강환수" userId="f1cac8d9-9172-4d6c-9b10-74cb51d57900" providerId="ADAL" clId="{AC1B6E21-83A5-48CD-9AC2-6913CD9DA73B}" dt="2022-03-13T00:28:06.117" v="8338" actId="20577"/>
          <ac:spMkLst>
            <pc:docMk/>
            <pc:sldMk cId="873599643" sldId="413"/>
            <ac:spMk id="2" creationId="{0A061914-CFC4-463C-B9A7-CC3F22756CF3}"/>
          </ac:spMkLst>
        </pc:spChg>
        <pc:spChg chg="add mod">
          <ac:chgData name="강환수" userId="f1cac8d9-9172-4d6c-9b10-74cb51d57900" providerId="ADAL" clId="{AC1B6E21-83A5-48CD-9AC2-6913CD9DA73B}" dt="2022-03-13T00:44:19.122" v="8438" actId="14100"/>
          <ac:spMkLst>
            <pc:docMk/>
            <pc:sldMk cId="873599643" sldId="413"/>
            <ac:spMk id="6" creationId="{A2AF10DD-4B84-4CE7-99FF-6FD33FB90F8E}"/>
          </ac:spMkLst>
        </pc:spChg>
        <pc:spChg chg="add mod">
          <ac:chgData name="강환수" userId="f1cac8d9-9172-4d6c-9b10-74cb51d57900" providerId="ADAL" clId="{AC1B6E21-83A5-48CD-9AC2-6913CD9DA73B}" dt="2022-03-13T00:44:32.153" v="8441" actId="14100"/>
          <ac:spMkLst>
            <pc:docMk/>
            <pc:sldMk cId="873599643" sldId="413"/>
            <ac:spMk id="7" creationId="{14529740-A117-49D0-9CEF-0A990EDFB42A}"/>
          </ac:spMkLst>
        </pc:spChg>
        <pc:picChg chg="add mod">
          <ac:chgData name="강환수" userId="f1cac8d9-9172-4d6c-9b10-74cb51d57900" providerId="ADAL" clId="{AC1B6E21-83A5-48CD-9AC2-6913CD9DA73B}" dt="2022-03-13T00:27:49.587" v="8321" actId="1076"/>
          <ac:picMkLst>
            <pc:docMk/>
            <pc:sldMk cId="873599643" sldId="413"/>
            <ac:picMk id="4" creationId="{02FE4EBB-9F53-4744-82A5-4E4AB38DDDF5}"/>
          </ac:picMkLst>
        </pc:picChg>
        <pc:picChg chg="add mod">
          <ac:chgData name="강환수" userId="f1cac8d9-9172-4d6c-9b10-74cb51d57900" providerId="ADAL" clId="{AC1B6E21-83A5-48CD-9AC2-6913CD9DA73B}" dt="2022-03-13T00:27:56.391" v="8323" actId="1076"/>
          <ac:picMkLst>
            <pc:docMk/>
            <pc:sldMk cId="873599643" sldId="413"/>
            <ac:picMk id="5" creationId="{456B8E08-5E8E-44F1-AEA0-7794973391B4}"/>
          </ac:picMkLst>
        </pc:picChg>
      </pc:sldChg>
      <pc:sldChg chg="addSp delSp modSp add">
        <pc:chgData name="강환수" userId="f1cac8d9-9172-4d6c-9b10-74cb51d57900" providerId="ADAL" clId="{AC1B6E21-83A5-48CD-9AC2-6913CD9DA73B}" dt="2022-03-13T02:20:09.976" v="10337" actId="6549"/>
        <pc:sldMkLst>
          <pc:docMk/>
          <pc:sldMk cId="1690037715" sldId="414"/>
        </pc:sldMkLst>
        <pc:spChg chg="mod">
          <ac:chgData name="강환수" userId="f1cac8d9-9172-4d6c-9b10-74cb51d57900" providerId="ADAL" clId="{AC1B6E21-83A5-48CD-9AC2-6913CD9DA73B}" dt="2022-03-13T02:20:09.976" v="10337" actId="6549"/>
          <ac:spMkLst>
            <pc:docMk/>
            <pc:sldMk cId="1690037715" sldId="414"/>
            <ac:spMk id="2" creationId="{6EB746D1-1B6C-4A88-82BD-F85A0212DD58}"/>
          </ac:spMkLst>
        </pc:spChg>
        <pc:spChg chg="mod">
          <ac:chgData name="강환수" userId="f1cac8d9-9172-4d6c-9b10-74cb51d57900" providerId="ADAL" clId="{AC1B6E21-83A5-48CD-9AC2-6913CD9DA73B}" dt="2022-03-13T00:48:21.419" v="8604"/>
          <ac:spMkLst>
            <pc:docMk/>
            <pc:sldMk cId="1690037715" sldId="414"/>
            <ac:spMk id="3" creationId="{94473079-9DD2-4068-9F6F-E57BA39F4441}"/>
          </ac:spMkLst>
        </pc:spChg>
        <pc:spChg chg="add del mod">
          <ac:chgData name="강환수" userId="f1cac8d9-9172-4d6c-9b10-74cb51d57900" providerId="ADAL" clId="{AC1B6E21-83A5-48CD-9AC2-6913CD9DA73B}" dt="2022-03-13T00:45:48.949" v="8464"/>
          <ac:spMkLst>
            <pc:docMk/>
            <pc:sldMk cId="1690037715" sldId="414"/>
            <ac:spMk id="5" creationId="{EAC06026-8AC4-42CA-8869-AFD4B5A3B5A7}"/>
          </ac:spMkLst>
        </pc:spChg>
        <pc:spChg chg="add mod">
          <ac:chgData name="강환수" userId="f1cac8d9-9172-4d6c-9b10-74cb51d57900" providerId="ADAL" clId="{AC1B6E21-83A5-48CD-9AC2-6913CD9DA73B}" dt="2022-03-13T00:45:43.970" v="8463" actId="1038"/>
          <ac:spMkLst>
            <pc:docMk/>
            <pc:sldMk cId="1690037715" sldId="414"/>
            <ac:spMk id="7" creationId="{2A3C8109-4E55-4E9C-A2A1-2F01236FB545}"/>
          </ac:spMkLst>
        </pc:spChg>
        <pc:spChg chg="add mod">
          <ac:chgData name="강환수" userId="f1cac8d9-9172-4d6c-9b10-74cb51d57900" providerId="ADAL" clId="{AC1B6E21-83A5-48CD-9AC2-6913CD9DA73B}" dt="2022-03-13T00:45:21.940" v="8458" actId="14100"/>
          <ac:spMkLst>
            <pc:docMk/>
            <pc:sldMk cId="1690037715" sldId="414"/>
            <ac:spMk id="8" creationId="{766C3EC0-A4CE-435E-BC80-5ED38199B4CF}"/>
          </ac:spMkLst>
        </pc:spChg>
        <pc:picChg chg="add mod">
          <ac:chgData name="강환수" userId="f1cac8d9-9172-4d6c-9b10-74cb51d57900" providerId="ADAL" clId="{AC1B6E21-83A5-48CD-9AC2-6913CD9DA73B}" dt="2022-03-13T00:45:43.970" v="8463" actId="1038"/>
          <ac:picMkLst>
            <pc:docMk/>
            <pc:sldMk cId="1690037715" sldId="414"/>
            <ac:picMk id="4" creationId="{FBB2621C-F23E-4CDD-A83B-C2947A085100}"/>
          </ac:picMkLst>
        </pc:picChg>
        <pc:picChg chg="add mod">
          <ac:chgData name="강환수" userId="f1cac8d9-9172-4d6c-9b10-74cb51d57900" providerId="ADAL" clId="{AC1B6E21-83A5-48CD-9AC2-6913CD9DA73B}" dt="2022-03-13T00:40:45.173" v="8392" actId="1076"/>
          <ac:picMkLst>
            <pc:docMk/>
            <pc:sldMk cId="1690037715" sldId="414"/>
            <ac:picMk id="6" creationId="{31879EDA-F437-4BE3-91C2-C0D950A455DA}"/>
          </ac:picMkLst>
        </pc:picChg>
      </pc:sldChg>
      <pc:sldChg chg="addSp modSp add">
        <pc:chgData name="강환수" userId="f1cac8d9-9172-4d6c-9b10-74cb51d57900" providerId="ADAL" clId="{AC1B6E21-83A5-48CD-9AC2-6913CD9DA73B}" dt="2022-03-13T02:20:31.174" v="10341"/>
        <pc:sldMkLst>
          <pc:docMk/>
          <pc:sldMk cId="3683941076" sldId="415"/>
        </pc:sldMkLst>
        <pc:spChg chg="mod">
          <ac:chgData name="강환수" userId="f1cac8d9-9172-4d6c-9b10-74cb51d57900" providerId="ADAL" clId="{AC1B6E21-83A5-48CD-9AC2-6913CD9DA73B}" dt="2022-03-13T02:20:31.174" v="10341"/>
          <ac:spMkLst>
            <pc:docMk/>
            <pc:sldMk cId="3683941076" sldId="415"/>
            <ac:spMk id="2" creationId="{60F84EEA-07CD-4C2E-BB48-E362B8543B41}"/>
          </ac:spMkLst>
        </pc:spChg>
        <pc:spChg chg="mod">
          <ac:chgData name="강환수" userId="f1cac8d9-9172-4d6c-9b10-74cb51d57900" providerId="ADAL" clId="{AC1B6E21-83A5-48CD-9AC2-6913CD9DA73B}" dt="2022-03-13T00:47:53.848" v="8558" actId="20577"/>
          <ac:spMkLst>
            <pc:docMk/>
            <pc:sldMk cId="3683941076" sldId="415"/>
            <ac:spMk id="3" creationId="{346E8509-217E-4EEB-B3BE-512F002F1FB1}"/>
          </ac:spMkLst>
        </pc:spChg>
        <pc:spChg chg="add mod">
          <ac:chgData name="강환수" userId="f1cac8d9-9172-4d6c-9b10-74cb51d57900" providerId="ADAL" clId="{AC1B6E21-83A5-48CD-9AC2-6913CD9DA73B}" dt="2022-03-13T00:46:16.064" v="8477" actId="1076"/>
          <ac:spMkLst>
            <pc:docMk/>
            <pc:sldMk cId="3683941076" sldId="415"/>
            <ac:spMk id="6" creationId="{413569D2-3AB4-49C2-B5C9-D9900D5115E6}"/>
          </ac:spMkLst>
        </pc:spChg>
        <pc:spChg chg="add mod">
          <ac:chgData name="강환수" userId="f1cac8d9-9172-4d6c-9b10-74cb51d57900" providerId="ADAL" clId="{AC1B6E21-83A5-48CD-9AC2-6913CD9DA73B}" dt="2022-03-13T00:46:41.462" v="8481" actId="14100"/>
          <ac:spMkLst>
            <pc:docMk/>
            <pc:sldMk cId="3683941076" sldId="415"/>
            <ac:spMk id="7" creationId="{E0BF8EB0-DC65-4F1F-B995-71E2C776985F}"/>
          </ac:spMkLst>
        </pc:spChg>
        <pc:spChg chg="add mod">
          <ac:chgData name="강환수" userId="f1cac8d9-9172-4d6c-9b10-74cb51d57900" providerId="ADAL" clId="{AC1B6E21-83A5-48CD-9AC2-6913CD9DA73B}" dt="2022-03-13T00:47:25.148" v="8507" actId="14100"/>
          <ac:spMkLst>
            <pc:docMk/>
            <pc:sldMk cId="3683941076" sldId="415"/>
            <ac:spMk id="8" creationId="{EBF5B1B9-61C0-4BFC-833C-FAA57F7EF1D6}"/>
          </ac:spMkLst>
        </pc:spChg>
        <pc:spChg chg="add mod">
          <ac:chgData name="강환수" userId="f1cac8d9-9172-4d6c-9b10-74cb51d57900" providerId="ADAL" clId="{AC1B6E21-83A5-48CD-9AC2-6913CD9DA73B}" dt="2022-03-13T00:46:54.620" v="8498" actId="1038"/>
          <ac:spMkLst>
            <pc:docMk/>
            <pc:sldMk cId="3683941076" sldId="415"/>
            <ac:spMk id="9" creationId="{8424BD08-BF18-420B-961D-2D41F81512F0}"/>
          </ac:spMkLst>
        </pc:spChg>
        <pc:spChg chg="add mod">
          <ac:chgData name="강환수" userId="f1cac8d9-9172-4d6c-9b10-74cb51d57900" providerId="ADAL" clId="{AC1B6E21-83A5-48CD-9AC2-6913CD9DA73B}" dt="2022-03-13T00:47:05.462" v="8501" actId="14100"/>
          <ac:spMkLst>
            <pc:docMk/>
            <pc:sldMk cId="3683941076" sldId="415"/>
            <ac:spMk id="10" creationId="{4DCD23BE-BE55-4262-9F36-5DC483287A8A}"/>
          </ac:spMkLst>
        </pc:spChg>
        <pc:spChg chg="add mod">
          <ac:chgData name="강환수" userId="f1cac8d9-9172-4d6c-9b10-74cb51d57900" providerId="ADAL" clId="{AC1B6E21-83A5-48CD-9AC2-6913CD9DA73B}" dt="2022-03-13T00:47:14.352" v="8504" actId="14100"/>
          <ac:spMkLst>
            <pc:docMk/>
            <pc:sldMk cId="3683941076" sldId="415"/>
            <ac:spMk id="11" creationId="{1B2B5C00-270A-4FE8-96AA-1CC9C7534454}"/>
          </ac:spMkLst>
        </pc:spChg>
        <pc:picChg chg="add mod">
          <ac:chgData name="강환수" userId="f1cac8d9-9172-4d6c-9b10-74cb51d57900" providerId="ADAL" clId="{AC1B6E21-83A5-48CD-9AC2-6913CD9DA73B}" dt="2022-03-13T00:46:04.168" v="8475" actId="1036"/>
          <ac:picMkLst>
            <pc:docMk/>
            <pc:sldMk cId="3683941076" sldId="415"/>
            <ac:picMk id="4" creationId="{C0FD3635-3FA7-4CE7-AB46-24F131AABAD1}"/>
          </ac:picMkLst>
        </pc:picChg>
        <pc:picChg chg="add mod">
          <ac:chgData name="강환수" userId="f1cac8d9-9172-4d6c-9b10-74cb51d57900" providerId="ADAL" clId="{AC1B6E21-83A5-48CD-9AC2-6913CD9DA73B}" dt="2022-03-13T00:46:04.168" v="8475" actId="1036"/>
          <ac:picMkLst>
            <pc:docMk/>
            <pc:sldMk cId="3683941076" sldId="415"/>
            <ac:picMk id="5" creationId="{413D0EE0-409D-4595-85B3-E1FCFBB4BA29}"/>
          </ac:picMkLst>
        </pc:picChg>
      </pc:sldChg>
      <pc:sldChg chg="addSp modSp add">
        <pc:chgData name="강환수" userId="f1cac8d9-9172-4d6c-9b10-74cb51d57900" providerId="ADAL" clId="{AC1B6E21-83A5-48CD-9AC2-6913CD9DA73B}" dt="2022-03-13T03:06:13.185" v="10866" actId="1582"/>
        <pc:sldMkLst>
          <pc:docMk/>
          <pc:sldMk cId="2413393301" sldId="416"/>
        </pc:sldMkLst>
        <pc:spChg chg="mod">
          <ac:chgData name="강환수" userId="f1cac8d9-9172-4d6c-9b10-74cb51d57900" providerId="ADAL" clId="{AC1B6E21-83A5-48CD-9AC2-6913CD9DA73B}" dt="2022-03-13T02:20:41.511" v="10344" actId="6549"/>
          <ac:spMkLst>
            <pc:docMk/>
            <pc:sldMk cId="2413393301" sldId="416"/>
            <ac:spMk id="2" creationId="{D0A0CA79-9C8E-4A1C-9CD7-53B576040948}"/>
          </ac:spMkLst>
        </pc:spChg>
        <pc:spChg chg="mod">
          <ac:chgData name="강환수" userId="f1cac8d9-9172-4d6c-9b10-74cb51d57900" providerId="ADAL" clId="{AC1B6E21-83A5-48CD-9AC2-6913CD9DA73B}" dt="2022-03-13T01:01:34.016" v="8719" actId="6549"/>
          <ac:spMkLst>
            <pc:docMk/>
            <pc:sldMk cId="2413393301" sldId="416"/>
            <ac:spMk id="3" creationId="{0B285078-9B2A-4C8F-882D-5C21407E9440}"/>
          </ac:spMkLst>
        </pc:spChg>
        <pc:spChg chg="add mod">
          <ac:chgData name="강환수" userId="f1cac8d9-9172-4d6c-9b10-74cb51d57900" providerId="ADAL" clId="{AC1B6E21-83A5-48CD-9AC2-6913CD9DA73B}" dt="2022-03-13T03:05:52.297" v="10861" actId="14100"/>
          <ac:spMkLst>
            <pc:docMk/>
            <pc:sldMk cId="2413393301" sldId="416"/>
            <ac:spMk id="5" creationId="{92C19364-F5A2-43CA-A24B-283C2E8FDD0C}"/>
          </ac:spMkLst>
        </pc:spChg>
        <pc:spChg chg="add mod">
          <ac:chgData name="강환수" userId="f1cac8d9-9172-4d6c-9b10-74cb51d57900" providerId="ADAL" clId="{AC1B6E21-83A5-48CD-9AC2-6913CD9DA73B}" dt="2022-03-13T03:06:13.185" v="10866" actId="1582"/>
          <ac:spMkLst>
            <pc:docMk/>
            <pc:sldMk cId="2413393301" sldId="416"/>
            <ac:spMk id="6" creationId="{8881198C-4724-4190-A214-EC7D75B7B93A}"/>
          </ac:spMkLst>
        </pc:spChg>
        <pc:picChg chg="add mod">
          <ac:chgData name="강환수" userId="f1cac8d9-9172-4d6c-9b10-74cb51d57900" providerId="ADAL" clId="{AC1B6E21-83A5-48CD-9AC2-6913CD9DA73B}" dt="2022-03-13T01:04:49.103" v="8888" actId="1076"/>
          <ac:picMkLst>
            <pc:docMk/>
            <pc:sldMk cId="2413393301" sldId="416"/>
            <ac:picMk id="4" creationId="{36E2FFC2-7EBE-4DD0-B988-621F9EE92FB5}"/>
          </ac:picMkLst>
        </pc:picChg>
      </pc:sldChg>
      <pc:sldChg chg="addSp modSp add">
        <pc:chgData name="강환수" userId="f1cac8d9-9172-4d6c-9b10-74cb51d57900" providerId="ADAL" clId="{AC1B6E21-83A5-48CD-9AC2-6913CD9DA73B}" dt="2022-03-13T03:08:36.077" v="10891" actId="1035"/>
        <pc:sldMkLst>
          <pc:docMk/>
          <pc:sldMk cId="3133175829" sldId="417"/>
        </pc:sldMkLst>
        <pc:spChg chg="mod">
          <ac:chgData name="강환수" userId="f1cac8d9-9172-4d6c-9b10-74cb51d57900" providerId="ADAL" clId="{AC1B6E21-83A5-48CD-9AC2-6913CD9DA73B}" dt="2022-03-13T01:14:47.263" v="8975" actId="6549"/>
          <ac:spMkLst>
            <pc:docMk/>
            <pc:sldMk cId="3133175829" sldId="417"/>
            <ac:spMk id="2" creationId="{923461FF-19D0-4CD6-AAD8-79FC76B50618}"/>
          </ac:spMkLst>
        </pc:spChg>
        <pc:spChg chg="add mod">
          <ac:chgData name="강환수" userId="f1cac8d9-9172-4d6c-9b10-74cb51d57900" providerId="ADAL" clId="{AC1B6E21-83A5-48CD-9AC2-6913CD9DA73B}" dt="2022-03-13T03:08:36.077" v="10891" actId="1035"/>
          <ac:spMkLst>
            <pc:docMk/>
            <pc:sldMk cId="3133175829" sldId="417"/>
            <ac:spMk id="5" creationId="{E6EAD55C-E2A8-48D9-87E7-327508C4B643}"/>
          </ac:spMkLst>
        </pc:spChg>
        <pc:picChg chg="add mod">
          <ac:chgData name="강환수" userId="f1cac8d9-9172-4d6c-9b10-74cb51d57900" providerId="ADAL" clId="{AC1B6E21-83A5-48CD-9AC2-6913CD9DA73B}" dt="2022-03-13T03:08:36.077" v="10891" actId="1035"/>
          <ac:picMkLst>
            <pc:docMk/>
            <pc:sldMk cId="3133175829" sldId="417"/>
            <ac:picMk id="4" creationId="{38F4EFA0-A8F2-49E7-979D-3BD6C97FCB84}"/>
          </ac:picMkLst>
        </pc:picChg>
      </pc:sldChg>
      <pc:sldChg chg="addSp modSp add">
        <pc:chgData name="강환수" userId="f1cac8d9-9172-4d6c-9b10-74cb51d57900" providerId="ADAL" clId="{AC1B6E21-83A5-48CD-9AC2-6913CD9DA73B}" dt="2022-03-13T03:11:36.560" v="10925" actId="14100"/>
        <pc:sldMkLst>
          <pc:docMk/>
          <pc:sldMk cId="8330546" sldId="418"/>
        </pc:sldMkLst>
        <pc:spChg chg="mod">
          <ac:chgData name="강환수" userId="f1cac8d9-9172-4d6c-9b10-74cb51d57900" providerId="ADAL" clId="{AC1B6E21-83A5-48CD-9AC2-6913CD9DA73B}" dt="2022-03-13T01:33:46.160" v="9224" actId="20577"/>
          <ac:spMkLst>
            <pc:docMk/>
            <pc:sldMk cId="8330546" sldId="418"/>
            <ac:spMk id="2" creationId="{118ED0CA-C68C-47F7-9508-462B717728F9}"/>
          </ac:spMkLst>
        </pc:spChg>
        <pc:spChg chg="mod">
          <ac:chgData name="강환수" userId="f1cac8d9-9172-4d6c-9b10-74cb51d57900" providerId="ADAL" clId="{AC1B6E21-83A5-48CD-9AC2-6913CD9DA73B}" dt="2022-03-13T01:34:37.619" v="9271" actId="6549"/>
          <ac:spMkLst>
            <pc:docMk/>
            <pc:sldMk cId="8330546" sldId="418"/>
            <ac:spMk id="3" creationId="{956FA862-E984-4284-8E00-84292F70794F}"/>
          </ac:spMkLst>
        </pc:spChg>
        <pc:spChg chg="add mod">
          <ac:chgData name="강환수" userId="f1cac8d9-9172-4d6c-9b10-74cb51d57900" providerId="ADAL" clId="{AC1B6E21-83A5-48CD-9AC2-6913CD9DA73B}" dt="2022-03-13T03:11:25.060" v="10922" actId="14100"/>
          <ac:spMkLst>
            <pc:docMk/>
            <pc:sldMk cId="8330546" sldId="418"/>
            <ac:spMk id="6" creationId="{29779574-0FED-4E04-A060-1102AA3350CE}"/>
          </ac:spMkLst>
        </pc:spChg>
        <pc:spChg chg="add mod">
          <ac:chgData name="강환수" userId="f1cac8d9-9172-4d6c-9b10-74cb51d57900" providerId="ADAL" clId="{AC1B6E21-83A5-48CD-9AC2-6913CD9DA73B}" dt="2022-03-13T03:11:36.560" v="10925" actId="14100"/>
          <ac:spMkLst>
            <pc:docMk/>
            <pc:sldMk cId="8330546" sldId="418"/>
            <ac:spMk id="7" creationId="{00714F71-3C13-4FEF-A9B5-DBA154D9359E}"/>
          </ac:spMkLst>
        </pc:spChg>
        <pc:picChg chg="add mod">
          <ac:chgData name="강환수" userId="f1cac8d9-9172-4d6c-9b10-74cb51d57900" providerId="ADAL" clId="{AC1B6E21-83A5-48CD-9AC2-6913CD9DA73B}" dt="2022-03-13T03:11:12.717" v="10919" actId="1076"/>
          <ac:picMkLst>
            <pc:docMk/>
            <pc:sldMk cId="8330546" sldId="418"/>
            <ac:picMk id="4" creationId="{DD9F3D49-951B-4715-B20D-F697F146D6FB}"/>
          </ac:picMkLst>
        </pc:picChg>
        <pc:picChg chg="add mod">
          <ac:chgData name="강환수" userId="f1cac8d9-9172-4d6c-9b10-74cb51d57900" providerId="ADAL" clId="{AC1B6E21-83A5-48CD-9AC2-6913CD9DA73B}" dt="2022-03-13T03:11:09.147" v="10918" actId="1076"/>
          <ac:picMkLst>
            <pc:docMk/>
            <pc:sldMk cId="8330546" sldId="418"/>
            <ac:picMk id="5" creationId="{CFFF8F96-E475-478F-8FCF-426F77961451}"/>
          </ac:picMkLst>
        </pc:picChg>
      </pc:sldChg>
      <pc:sldChg chg="addSp modSp add">
        <pc:chgData name="강환수" userId="f1cac8d9-9172-4d6c-9b10-74cb51d57900" providerId="ADAL" clId="{AC1B6E21-83A5-48CD-9AC2-6913CD9DA73B}" dt="2022-03-13T03:21:52.955" v="11208" actId="1037"/>
        <pc:sldMkLst>
          <pc:docMk/>
          <pc:sldMk cId="1180694801" sldId="419"/>
        </pc:sldMkLst>
        <pc:spChg chg="mod">
          <ac:chgData name="강환수" userId="f1cac8d9-9172-4d6c-9b10-74cb51d57900" providerId="ADAL" clId="{AC1B6E21-83A5-48CD-9AC2-6913CD9DA73B}" dt="2022-03-13T02:57:52.123" v="10661"/>
          <ac:spMkLst>
            <pc:docMk/>
            <pc:sldMk cId="1180694801" sldId="419"/>
            <ac:spMk id="2" creationId="{120F2439-EE61-416B-AA25-3C5DB36818B8}"/>
          </ac:spMkLst>
        </pc:spChg>
        <pc:spChg chg="mod">
          <ac:chgData name="강환수" userId="f1cac8d9-9172-4d6c-9b10-74cb51d57900" providerId="ADAL" clId="{AC1B6E21-83A5-48CD-9AC2-6913CD9DA73B}" dt="2022-03-13T02:58:47.455" v="10723" actId="6549"/>
          <ac:spMkLst>
            <pc:docMk/>
            <pc:sldMk cId="1180694801" sldId="419"/>
            <ac:spMk id="3" creationId="{9D777383-95A3-4084-A76A-0E9A35F9BB60}"/>
          </ac:spMkLst>
        </pc:spChg>
        <pc:spChg chg="add mod">
          <ac:chgData name="강환수" userId="f1cac8d9-9172-4d6c-9b10-74cb51d57900" providerId="ADAL" clId="{AC1B6E21-83A5-48CD-9AC2-6913CD9DA73B}" dt="2022-03-13T03:21:52.955" v="11208" actId="1037"/>
          <ac:spMkLst>
            <pc:docMk/>
            <pc:sldMk cId="1180694801" sldId="419"/>
            <ac:spMk id="6" creationId="{16340A67-36B0-4305-814E-4AA5427C0687}"/>
          </ac:spMkLst>
        </pc:spChg>
        <pc:picChg chg="add mod ord">
          <ac:chgData name="강환수" userId="f1cac8d9-9172-4d6c-9b10-74cb51d57900" providerId="ADAL" clId="{AC1B6E21-83A5-48CD-9AC2-6913CD9DA73B}" dt="2022-03-13T03:21:43.575" v="11201" actId="166"/>
          <ac:picMkLst>
            <pc:docMk/>
            <pc:sldMk cId="1180694801" sldId="419"/>
            <ac:picMk id="4" creationId="{C00ED514-F896-43C0-ACF1-DAA252844549}"/>
          </ac:picMkLst>
        </pc:picChg>
        <pc:picChg chg="add mod">
          <ac:chgData name="강환수" userId="f1cac8d9-9172-4d6c-9b10-74cb51d57900" providerId="ADAL" clId="{AC1B6E21-83A5-48CD-9AC2-6913CD9DA73B}" dt="2022-03-13T03:21:40.640" v="11200" actId="14100"/>
          <ac:picMkLst>
            <pc:docMk/>
            <pc:sldMk cId="1180694801" sldId="419"/>
            <ac:picMk id="5" creationId="{867B1B3C-3D86-4017-B1BE-BF44EFB7299B}"/>
          </ac:picMkLst>
        </pc:picChg>
      </pc:sldChg>
      <pc:sldChg chg="addSp modSp add">
        <pc:chgData name="강환수" userId="f1cac8d9-9172-4d6c-9b10-74cb51d57900" providerId="ADAL" clId="{AC1B6E21-83A5-48CD-9AC2-6913CD9DA73B}" dt="2022-03-13T03:12:50.258" v="10937" actId="14100"/>
        <pc:sldMkLst>
          <pc:docMk/>
          <pc:sldMk cId="1940736612" sldId="420"/>
        </pc:sldMkLst>
        <pc:spChg chg="mod">
          <ac:chgData name="강환수" userId="f1cac8d9-9172-4d6c-9b10-74cb51d57900" providerId="ADAL" clId="{AC1B6E21-83A5-48CD-9AC2-6913CD9DA73B}" dt="2022-03-13T01:40:40.408" v="9342" actId="6549"/>
          <ac:spMkLst>
            <pc:docMk/>
            <pc:sldMk cId="1940736612" sldId="420"/>
            <ac:spMk id="2" creationId="{DE7E806A-4877-4E91-928B-6D658EE23554}"/>
          </ac:spMkLst>
        </pc:spChg>
        <pc:spChg chg="add mod">
          <ac:chgData name="강환수" userId="f1cac8d9-9172-4d6c-9b10-74cb51d57900" providerId="ADAL" clId="{AC1B6E21-83A5-48CD-9AC2-6913CD9DA73B}" dt="2022-03-13T03:12:01.254" v="10928" actId="14100"/>
          <ac:spMkLst>
            <pc:docMk/>
            <pc:sldMk cId="1940736612" sldId="420"/>
            <ac:spMk id="6" creationId="{3E268641-C81E-4851-8CB3-897E1A7E3B53}"/>
          </ac:spMkLst>
        </pc:spChg>
        <pc:spChg chg="add mod">
          <ac:chgData name="강환수" userId="f1cac8d9-9172-4d6c-9b10-74cb51d57900" providerId="ADAL" clId="{AC1B6E21-83A5-48CD-9AC2-6913CD9DA73B}" dt="2022-03-13T03:12:11.370" v="10931" actId="14100"/>
          <ac:spMkLst>
            <pc:docMk/>
            <pc:sldMk cId="1940736612" sldId="420"/>
            <ac:spMk id="7" creationId="{8E7014A2-26C8-4ACF-8EB0-BADF7E9AB0B6}"/>
          </ac:spMkLst>
        </pc:spChg>
        <pc:spChg chg="add mod">
          <ac:chgData name="강환수" userId="f1cac8d9-9172-4d6c-9b10-74cb51d57900" providerId="ADAL" clId="{AC1B6E21-83A5-48CD-9AC2-6913CD9DA73B}" dt="2022-03-13T03:12:19.370" v="10934" actId="14100"/>
          <ac:spMkLst>
            <pc:docMk/>
            <pc:sldMk cId="1940736612" sldId="420"/>
            <ac:spMk id="8" creationId="{10801A4B-A50C-42CE-9B9F-C39DD40FA6B7}"/>
          </ac:spMkLst>
        </pc:spChg>
        <pc:spChg chg="add mod">
          <ac:chgData name="강환수" userId="f1cac8d9-9172-4d6c-9b10-74cb51d57900" providerId="ADAL" clId="{AC1B6E21-83A5-48CD-9AC2-6913CD9DA73B}" dt="2022-03-13T03:12:50.258" v="10937" actId="14100"/>
          <ac:spMkLst>
            <pc:docMk/>
            <pc:sldMk cId="1940736612" sldId="420"/>
            <ac:spMk id="9" creationId="{2A19F668-A79E-45BB-B931-A670B492369D}"/>
          </ac:spMkLst>
        </pc:spChg>
        <pc:picChg chg="add mod ord">
          <ac:chgData name="강환수" userId="f1cac8d9-9172-4d6c-9b10-74cb51d57900" providerId="ADAL" clId="{AC1B6E21-83A5-48CD-9AC2-6913CD9DA73B}" dt="2022-03-13T01:40:17.116" v="9297" actId="166"/>
          <ac:picMkLst>
            <pc:docMk/>
            <pc:sldMk cId="1940736612" sldId="420"/>
            <ac:picMk id="4" creationId="{50FBB794-7D60-422D-9FEF-9AB618AB75C0}"/>
          </ac:picMkLst>
        </pc:picChg>
        <pc:picChg chg="add mod">
          <ac:chgData name="강환수" userId="f1cac8d9-9172-4d6c-9b10-74cb51d57900" providerId="ADAL" clId="{AC1B6E21-83A5-48CD-9AC2-6913CD9DA73B}" dt="2022-03-13T01:40:09.751" v="9295" actId="1076"/>
          <ac:picMkLst>
            <pc:docMk/>
            <pc:sldMk cId="1940736612" sldId="420"/>
            <ac:picMk id="5" creationId="{D52623F5-67A6-470F-B7B8-CF96EECDA7A0}"/>
          </ac:picMkLst>
        </pc:picChg>
      </pc:sldChg>
      <pc:sldChg chg="addSp modSp add">
        <pc:chgData name="강환수" userId="f1cac8d9-9172-4d6c-9b10-74cb51d57900" providerId="ADAL" clId="{AC1B6E21-83A5-48CD-9AC2-6913CD9DA73B}" dt="2022-03-13T01:55:47.073" v="9732" actId="1076"/>
        <pc:sldMkLst>
          <pc:docMk/>
          <pc:sldMk cId="4249229061" sldId="421"/>
        </pc:sldMkLst>
        <pc:spChg chg="mod">
          <ac:chgData name="강환수" userId="f1cac8d9-9172-4d6c-9b10-74cb51d57900" providerId="ADAL" clId="{AC1B6E21-83A5-48CD-9AC2-6913CD9DA73B}" dt="2022-03-13T01:52:15.638" v="9515" actId="6549"/>
          <ac:spMkLst>
            <pc:docMk/>
            <pc:sldMk cId="4249229061" sldId="421"/>
            <ac:spMk id="2" creationId="{702285BE-13C5-4488-B42A-606662DEAC5F}"/>
          </ac:spMkLst>
        </pc:spChg>
        <pc:spChg chg="mod">
          <ac:chgData name="강환수" userId="f1cac8d9-9172-4d6c-9b10-74cb51d57900" providerId="ADAL" clId="{AC1B6E21-83A5-48CD-9AC2-6913CD9DA73B}" dt="2022-03-13T01:55:34.508" v="9727" actId="6549"/>
          <ac:spMkLst>
            <pc:docMk/>
            <pc:sldMk cId="4249229061" sldId="421"/>
            <ac:spMk id="3" creationId="{7B541448-DBE9-4C4F-9F48-D38FA485FFD4}"/>
          </ac:spMkLst>
        </pc:spChg>
        <pc:picChg chg="add mod">
          <ac:chgData name="강환수" userId="f1cac8d9-9172-4d6c-9b10-74cb51d57900" providerId="ADAL" clId="{AC1B6E21-83A5-48CD-9AC2-6913CD9DA73B}" dt="2022-03-13T01:55:37.602" v="9730" actId="1036"/>
          <ac:picMkLst>
            <pc:docMk/>
            <pc:sldMk cId="4249229061" sldId="421"/>
            <ac:picMk id="4" creationId="{DBF33136-99A7-4473-8DDE-134B7C1CF9FE}"/>
          </ac:picMkLst>
        </pc:picChg>
        <pc:picChg chg="add mod">
          <ac:chgData name="강환수" userId="f1cac8d9-9172-4d6c-9b10-74cb51d57900" providerId="ADAL" clId="{AC1B6E21-83A5-48CD-9AC2-6913CD9DA73B}" dt="2022-03-13T01:54:56.524" v="9692" actId="1076"/>
          <ac:picMkLst>
            <pc:docMk/>
            <pc:sldMk cId="4249229061" sldId="421"/>
            <ac:picMk id="2050" creationId="{97B4A0CD-1CA7-4F08-92D9-E8BAD030E865}"/>
          </ac:picMkLst>
        </pc:picChg>
        <pc:picChg chg="add mod">
          <ac:chgData name="강환수" userId="f1cac8d9-9172-4d6c-9b10-74cb51d57900" providerId="ADAL" clId="{AC1B6E21-83A5-48CD-9AC2-6913CD9DA73B}" dt="2022-03-13T01:55:47.073" v="9732" actId="1076"/>
          <ac:picMkLst>
            <pc:docMk/>
            <pc:sldMk cId="4249229061" sldId="421"/>
            <ac:picMk id="2052" creationId="{9DAD885E-1854-4167-9FE4-0A4A6BC8E2F4}"/>
          </ac:picMkLst>
        </pc:picChg>
      </pc:sldChg>
      <pc:sldChg chg="addSp delSp modSp add">
        <pc:chgData name="강환수" userId="f1cac8d9-9172-4d6c-9b10-74cb51d57900" providerId="ADAL" clId="{AC1B6E21-83A5-48CD-9AC2-6913CD9DA73B}" dt="2022-03-13T03:18:59.193" v="11141" actId="14100"/>
        <pc:sldMkLst>
          <pc:docMk/>
          <pc:sldMk cId="1484517137" sldId="422"/>
        </pc:sldMkLst>
        <pc:spChg chg="mod">
          <ac:chgData name="강환수" userId="f1cac8d9-9172-4d6c-9b10-74cb51d57900" providerId="ADAL" clId="{AC1B6E21-83A5-48CD-9AC2-6913CD9DA73B}" dt="2022-03-13T01:45:17.710" v="9389" actId="20577"/>
          <ac:spMkLst>
            <pc:docMk/>
            <pc:sldMk cId="1484517137" sldId="422"/>
            <ac:spMk id="2" creationId="{619E795E-69E8-4021-B986-0AACD0E970BF}"/>
          </ac:spMkLst>
        </pc:spChg>
        <pc:spChg chg="mod">
          <ac:chgData name="강환수" userId="f1cac8d9-9172-4d6c-9b10-74cb51d57900" providerId="ADAL" clId="{AC1B6E21-83A5-48CD-9AC2-6913CD9DA73B}" dt="2022-03-13T01:45:33.517" v="9425" actId="6549"/>
          <ac:spMkLst>
            <pc:docMk/>
            <pc:sldMk cId="1484517137" sldId="422"/>
            <ac:spMk id="3" creationId="{B0D3DA8D-9FF2-4770-9ABE-849AC3E010A3}"/>
          </ac:spMkLst>
        </pc:spChg>
        <pc:spChg chg="add del mod">
          <ac:chgData name="강환수" userId="f1cac8d9-9172-4d6c-9b10-74cb51d57900" providerId="ADAL" clId="{AC1B6E21-83A5-48CD-9AC2-6913CD9DA73B}" dt="2022-03-13T01:46:17.686" v="9431" actId="478"/>
          <ac:spMkLst>
            <pc:docMk/>
            <pc:sldMk cId="1484517137" sldId="422"/>
            <ac:spMk id="5" creationId="{18037DE7-9115-4E89-B581-5C5C5137BF8E}"/>
          </ac:spMkLst>
        </pc:spChg>
        <pc:spChg chg="add del mod">
          <ac:chgData name="강환수" userId="f1cac8d9-9172-4d6c-9b10-74cb51d57900" providerId="ADAL" clId="{AC1B6E21-83A5-48CD-9AC2-6913CD9DA73B}" dt="2022-03-13T01:46:13.485" v="9430" actId="478"/>
          <ac:spMkLst>
            <pc:docMk/>
            <pc:sldMk cId="1484517137" sldId="422"/>
            <ac:spMk id="6" creationId="{1F6F1171-F821-4E27-9363-6FBCF2F7B80E}"/>
          </ac:spMkLst>
        </pc:spChg>
        <pc:spChg chg="add del mod">
          <ac:chgData name="강환수" userId="f1cac8d9-9172-4d6c-9b10-74cb51d57900" providerId="ADAL" clId="{AC1B6E21-83A5-48CD-9AC2-6913CD9DA73B}" dt="2022-03-13T01:46:22.485" v="9432" actId="478"/>
          <ac:spMkLst>
            <pc:docMk/>
            <pc:sldMk cId="1484517137" sldId="422"/>
            <ac:spMk id="7" creationId="{8A95C00A-1D66-496E-843E-E164AD5D7750}"/>
          </ac:spMkLst>
        </pc:spChg>
        <pc:spChg chg="add mod">
          <ac:chgData name="강환수" userId="f1cac8d9-9172-4d6c-9b10-74cb51d57900" providerId="ADAL" clId="{AC1B6E21-83A5-48CD-9AC2-6913CD9DA73B}" dt="2022-03-13T01:48:06.140" v="9483" actId="1037"/>
          <ac:spMkLst>
            <pc:docMk/>
            <pc:sldMk cId="1484517137" sldId="422"/>
            <ac:spMk id="8" creationId="{D1896F59-185D-4741-8F9D-71698CBAC843}"/>
          </ac:spMkLst>
        </pc:spChg>
        <pc:spChg chg="add mod">
          <ac:chgData name="강환수" userId="f1cac8d9-9172-4d6c-9b10-74cb51d57900" providerId="ADAL" clId="{AC1B6E21-83A5-48CD-9AC2-6913CD9DA73B}" dt="2022-03-13T01:48:06.140" v="9483" actId="1037"/>
          <ac:spMkLst>
            <pc:docMk/>
            <pc:sldMk cId="1484517137" sldId="422"/>
            <ac:spMk id="9" creationId="{56CB5885-3557-4DC8-8C82-20DE2A5D7260}"/>
          </ac:spMkLst>
        </pc:spChg>
        <pc:spChg chg="add mod">
          <ac:chgData name="강환수" userId="f1cac8d9-9172-4d6c-9b10-74cb51d57900" providerId="ADAL" clId="{AC1B6E21-83A5-48CD-9AC2-6913CD9DA73B}" dt="2022-03-13T03:18:59.193" v="11141" actId="14100"/>
          <ac:spMkLst>
            <pc:docMk/>
            <pc:sldMk cId="1484517137" sldId="422"/>
            <ac:spMk id="10" creationId="{68C2D0F2-90E5-458E-84DC-6BDB24337EC8}"/>
          </ac:spMkLst>
        </pc:spChg>
        <pc:picChg chg="add mod">
          <ac:chgData name="강환수" userId="f1cac8d9-9172-4d6c-9b10-74cb51d57900" providerId="ADAL" clId="{AC1B6E21-83A5-48CD-9AC2-6913CD9DA73B}" dt="2022-03-13T02:14:20.912" v="10157" actId="1038"/>
          <ac:picMkLst>
            <pc:docMk/>
            <pc:sldMk cId="1484517137" sldId="422"/>
            <ac:picMk id="4" creationId="{1FF771F7-DF03-4866-AE02-A680243634D5}"/>
          </ac:picMkLst>
        </pc:picChg>
      </pc:sldChg>
      <pc:sldChg chg="addSp modSp add">
        <pc:chgData name="강환수" userId="f1cac8d9-9172-4d6c-9b10-74cb51d57900" providerId="ADAL" clId="{AC1B6E21-83A5-48CD-9AC2-6913CD9DA73B}" dt="2022-03-13T03:13:12.666" v="10940" actId="14100"/>
        <pc:sldMkLst>
          <pc:docMk/>
          <pc:sldMk cId="2518213087" sldId="423"/>
        </pc:sldMkLst>
        <pc:spChg chg="mod">
          <ac:chgData name="강환수" userId="f1cac8d9-9172-4d6c-9b10-74cb51d57900" providerId="ADAL" clId="{AC1B6E21-83A5-48CD-9AC2-6913CD9DA73B}" dt="2022-03-13T01:57:30.502" v="9757"/>
          <ac:spMkLst>
            <pc:docMk/>
            <pc:sldMk cId="2518213087" sldId="423"/>
            <ac:spMk id="2" creationId="{9211371F-360F-42D1-900A-A6511C93707D}"/>
          </ac:spMkLst>
        </pc:spChg>
        <pc:spChg chg="mod">
          <ac:chgData name="강환수" userId="f1cac8d9-9172-4d6c-9b10-74cb51d57900" providerId="ADAL" clId="{AC1B6E21-83A5-48CD-9AC2-6913CD9DA73B}" dt="2022-03-13T02:06:50.426" v="10029" actId="6549"/>
          <ac:spMkLst>
            <pc:docMk/>
            <pc:sldMk cId="2518213087" sldId="423"/>
            <ac:spMk id="3" creationId="{887AFF34-18FA-435D-9832-D53577916E91}"/>
          </ac:spMkLst>
        </pc:spChg>
        <pc:spChg chg="add mod">
          <ac:chgData name="강환수" userId="f1cac8d9-9172-4d6c-9b10-74cb51d57900" providerId="ADAL" clId="{AC1B6E21-83A5-48CD-9AC2-6913CD9DA73B}" dt="2022-03-13T02:06:27.138" v="10014" actId="14100"/>
          <ac:spMkLst>
            <pc:docMk/>
            <pc:sldMk cId="2518213087" sldId="423"/>
            <ac:spMk id="6" creationId="{06B74E4B-5A0C-4058-B6D3-8A0EEB894116}"/>
          </ac:spMkLst>
        </pc:spChg>
        <pc:spChg chg="add mod">
          <ac:chgData name="강환수" userId="f1cac8d9-9172-4d6c-9b10-74cb51d57900" providerId="ADAL" clId="{AC1B6E21-83A5-48CD-9AC2-6913CD9DA73B}" dt="2022-03-13T02:06:17.912" v="10011" actId="14100"/>
          <ac:spMkLst>
            <pc:docMk/>
            <pc:sldMk cId="2518213087" sldId="423"/>
            <ac:spMk id="7" creationId="{44A7ECAF-60C7-4090-BD2E-180154A99260}"/>
          </ac:spMkLst>
        </pc:spChg>
        <pc:spChg chg="add mod">
          <ac:chgData name="강환수" userId="f1cac8d9-9172-4d6c-9b10-74cb51d57900" providerId="ADAL" clId="{AC1B6E21-83A5-48CD-9AC2-6913CD9DA73B}" dt="2022-03-13T02:06:13.061" v="10009" actId="1076"/>
          <ac:spMkLst>
            <pc:docMk/>
            <pc:sldMk cId="2518213087" sldId="423"/>
            <ac:spMk id="8" creationId="{76D0038B-D11C-4486-8A55-38EB23C2ADCA}"/>
          </ac:spMkLst>
        </pc:spChg>
        <pc:spChg chg="add mod">
          <ac:chgData name="강환수" userId="f1cac8d9-9172-4d6c-9b10-74cb51d57900" providerId="ADAL" clId="{AC1B6E21-83A5-48CD-9AC2-6913CD9DA73B}" dt="2022-03-13T03:13:12.666" v="10940" actId="14100"/>
          <ac:spMkLst>
            <pc:docMk/>
            <pc:sldMk cId="2518213087" sldId="423"/>
            <ac:spMk id="9" creationId="{741716FB-4D36-4B1C-8A3F-B2D659ABE112}"/>
          </ac:spMkLst>
        </pc:spChg>
        <pc:picChg chg="add mod">
          <ac:chgData name="강환수" userId="f1cac8d9-9172-4d6c-9b10-74cb51d57900" providerId="ADAL" clId="{AC1B6E21-83A5-48CD-9AC2-6913CD9DA73B}" dt="2022-03-13T01:58:53.355" v="9797" actId="1036"/>
          <ac:picMkLst>
            <pc:docMk/>
            <pc:sldMk cId="2518213087" sldId="423"/>
            <ac:picMk id="4" creationId="{3EECDA2A-3387-47A8-8B7A-F4C8B2C1A56A}"/>
          </ac:picMkLst>
        </pc:picChg>
        <pc:picChg chg="add mod">
          <ac:chgData name="강환수" userId="f1cac8d9-9172-4d6c-9b10-74cb51d57900" providerId="ADAL" clId="{AC1B6E21-83A5-48CD-9AC2-6913CD9DA73B}" dt="2022-03-13T02:06:07.465" v="10008" actId="1035"/>
          <ac:picMkLst>
            <pc:docMk/>
            <pc:sldMk cId="2518213087" sldId="423"/>
            <ac:picMk id="5" creationId="{C50F15B1-9F77-4474-93EE-A290B979E470}"/>
          </ac:picMkLst>
        </pc:picChg>
      </pc:sldChg>
      <pc:sldChg chg="addSp delSp modSp add">
        <pc:chgData name="강환수" userId="f1cac8d9-9172-4d6c-9b10-74cb51d57900" providerId="ADAL" clId="{AC1B6E21-83A5-48CD-9AC2-6913CD9DA73B}" dt="2022-03-13T03:16:31.637" v="11126" actId="6549"/>
        <pc:sldMkLst>
          <pc:docMk/>
          <pc:sldMk cId="4176634750" sldId="424"/>
        </pc:sldMkLst>
        <pc:spChg chg="mod">
          <ac:chgData name="강환수" userId="f1cac8d9-9172-4d6c-9b10-74cb51d57900" providerId="ADAL" clId="{AC1B6E21-83A5-48CD-9AC2-6913CD9DA73B}" dt="2022-03-13T03:16:31.637" v="11126" actId="6549"/>
          <ac:spMkLst>
            <pc:docMk/>
            <pc:sldMk cId="4176634750" sldId="424"/>
            <ac:spMk id="2" creationId="{ECC7EDEF-3379-4394-9D06-ECF29302F8A0}"/>
          </ac:spMkLst>
        </pc:spChg>
        <pc:spChg chg="add mod ord">
          <ac:chgData name="강환수" userId="f1cac8d9-9172-4d6c-9b10-74cb51d57900" providerId="ADAL" clId="{AC1B6E21-83A5-48CD-9AC2-6913CD9DA73B}" dt="2022-03-13T03:15:58.565" v="11078" actId="14100"/>
          <ac:spMkLst>
            <pc:docMk/>
            <pc:sldMk cId="4176634750" sldId="424"/>
            <ac:spMk id="5" creationId="{14E52DDB-A3F7-486E-829E-31FCEB951164}"/>
          </ac:spMkLst>
        </pc:spChg>
        <pc:spChg chg="add mod ord">
          <ac:chgData name="강환수" userId="f1cac8d9-9172-4d6c-9b10-74cb51d57900" providerId="ADAL" clId="{AC1B6E21-83A5-48CD-9AC2-6913CD9DA73B}" dt="2022-03-13T03:16:11.925" v="11091" actId="1076"/>
          <ac:spMkLst>
            <pc:docMk/>
            <pc:sldMk cId="4176634750" sldId="424"/>
            <ac:spMk id="6" creationId="{5AB05F98-E3A2-4D84-A2C8-F7F52CD383C3}"/>
          </ac:spMkLst>
        </pc:spChg>
        <pc:spChg chg="add mod ord">
          <ac:chgData name="강환수" userId="f1cac8d9-9172-4d6c-9b10-74cb51d57900" providerId="ADAL" clId="{AC1B6E21-83A5-48CD-9AC2-6913CD9DA73B}" dt="2022-03-13T03:16:03.533" v="11084" actId="14100"/>
          <ac:spMkLst>
            <pc:docMk/>
            <pc:sldMk cId="4176634750" sldId="424"/>
            <ac:spMk id="7" creationId="{39CEE646-245E-4AD7-BA1E-0EE8286D6DD2}"/>
          </ac:spMkLst>
        </pc:spChg>
        <pc:picChg chg="add del mod">
          <ac:chgData name="강환수" userId="f1cac8d9-9172-4d6c-9b10-74cb51d57900" providerId="ADAL" clId="{AC1B6E21-83A5-48CD-9AC2-6913CD9DA73B}" dt="2022-03-13T02:09:41.682" v="10034" actId="478"/>
          <ac:picMkLst>
            <pc:docMk/>
            <pc:sldMk cId="4176634750" sldId="424"/>
            <ac:picMk id="4" creationId="{208E51C5-2992-4240-956D-031596B5119E}"/>
          </ac:picMkLst>
        </pc:picChg>
        <pc:picChg chg="add mod">
          <ac:chgData name="강환수" userId="f1cac8d9-9172-4d6c-9b10-74cb51d57900" providerId="ADAL" clId="{AC1B6E21-83A5-48CD-9AC2-6913CD9DA73B}" dt="2022-03-13T02:09:46.968" v="10036" actId="1076"/>
          <ac:picMkLst>
            <pc:docMk/>
            <pc:sldMk cId="4176634750" sldId="424"/>
            <ac:picMk id="8" creationId="{683DE805-4177-4730-B170-6B7AFCD2A9B0}"/>
          </ac:picMkLst>
        </pc:picChg>
        <pc:picChg chg="add mod">
          <ac:chgData name="강환수" userId="f1cac8d9-9172-4d6c-9b10-74cb51d57900" providerId="ADAL" clId="{AC1B6E21-83A5-48CD-9AC2-6913CD9DA73B}" dt="2022-03-13T02:09:59.936" v="10041" actId="1076"/>
          <ac:picMkLst>
            <pc:docMk/>
            <pc:sldMk cId="4176634750" sldId="424"/>
            <ac:picMk id="9" creationId="{6C9B2AE2-1F52-4A50-9F70-BFA91394DB5F}"/>
          </ac:picMkLst>
        </pc:picChg>
      </pc:sldChg>
      <pc:sldChg chg="addSp modSp add">
        <pc:chgData name="강환수" userId="f1cac8d9-9172-4d6c-9b10-74cb51d57900" providerId="ADAL" clId="{AC1B6E21-83A5-48CD-9AC2-6913CD9DA73B}" dt="2022-03-13T03:17:12.315" v="11135" actId="14100"/>
        <pc:sldMkLst>
          <pc:docMk/>
          <pc:sldMk cId="4009759691" sldId="425"/>
        </pc:sldMkLst>
        <pc:spChg chg="mod">
          <ac:chgData name="강환수" userId="f1cac8d9-9172-4d6c-9b10-74cb51d57900" providerId="ADAL" clId="{AC1B6E21-83A5-48CD-9AC2-6913CD9DA73B}" dt="2022-03-13T02:14:38.546" v="10175" actId="6549"/>
          <ac:spMkLst>
            <pc:docMk/>
            <pc:sldMk cId="4009759691" sldId="425"/>
            <ac:spMk id="2" creationId="{88E9E4E4-9BD7-487D-9779-491108F73326}"/>
          </ac:spMkLst>
        </pc:spChg>
        <pc:spChg chg="mod">
          <ac:chgData name="강환수" userId="f1cac8d9-9172-4d6c-9b10-74cb51d57900" providerId="ADAL" clId="{AC1B6E21-83A5-48CD-9AC2-6913CD9DA73B}" dt="2022-03-13T02:12:01.959" v="10107"/>
          <ac:spMkLst>
            <pc:docMk/>
            <pc:sldMk cId="4009759691" sldId="425"/>
            <ac:spMk id="3" creationId="{D1A7A655-B52F-4560-A7AD-381449253206}"/>
          </ac:spMkLst>
        </pc:spChg>
        <pc:spChg chg="add mod">
          <ac:chgData name="강환수" userId="f1cac8d9-9172-4d6c-9b10-74cb51d57900" providerId="ADAL" clId="{AC1B6E21-83A5-48CD-9AC2-6913CD9DA73B}" dt="2022-03-13T03:16:52.940" v="11129" actId="14100"/>
          <ac:spMkLst>
            <pc:docMk/>
            <pc:sldMk cId="4009759691" sldId="425"/>
            <ac:spMk id="6" creationId="{7915FA59-E369-443E-BA86-E29EAE813011}"/>
          </ac:spMkLst>
        </pc:spChg>
        <pc:spChg chg="add mod">
          <ac:chgData name="강환수" userId="f1cac8d9-9172-4d6c-9b10-74cb51d57900" providerId="ADAL" clId="{AC1B6E21-83A5-48CD-9AC2-6913CD9DA73B}" dt="2022-03-13T03:17:03.299" v="11132" actId="14100"/>
          <ac:spMkLst>
            <pc:docMk/>
            <pc:sldMk cId="4009759691" sldId="425"/>
            <ac:spMk id="7" creationId="{B1F98941-8D16-4908-BB65-05DCFFB1C878}"/>
          </ac:spMkLst>
        </pc:spChg>
        <pc:spChg chg="add mod">
          <ac:chgData name="강환수" userId="f1cac8d9-9172-4d6c-9b10-74cb51d57900" providerId="ADAL" clId="{AC1B6E21-83A5-48CD-9AC2-6913CD9DA73B}" dt="2022-03-13T03:17:12.315" v="11135" actId="14100"/>
          <ac:spMkLst>
            <pc:docMk/>
            <pc:sldMk cId="4009759691" sldId="425"/>
            <ac:spMk id="8" creationId="{A6C2C765-2A77-4D58-981A-71C07E122E0B}"/>
          </ac:spMkLst>
        </pc:spChg>
        <pc:picChg chg="add mod">
          <ac:chgData name="강환수" userId="f1cac8d9-9172-4d6c-9b10-74cb51d57900" providerId="ADAL" clId="{AC1B6E21-83A5-48CD-9AC2-6913CD9DA73B}" dt="2022-03-13T02:11:33.095" v="10049" actId="1076"/>
          <ac:picMkLst>
            <pc:docMk/>
            <pc:sldMk cId="4009759691" sldId="425"/>
            <ac:picMk id="4" creationId="{0D84F2A0-08B6-4286-935E-FF5B2BA4FE27}"/>
          </ac:picMkLst>
        </pc:picChg>
        <pc:picChg chg="add mod">
          <ac:chgData name="강환수" userId="f1cac8d9-9172-4d6c-9b10-74cb51d57900" providerId="ADAL" clId="{AC1B6E21-83A5-48CD-9AC2-6913CD9DA73B}" dt="2022-03-13T02:11:30.905" v="10048" actId="1076"/>
          <ac:picMkLst>
            <pc:docMk/>
            <pc:sldMk cId="4009759691" sldId="425"/>
            <ac:picMk id="5" creationId="{A1CC0FCB-1498-481D-9B63-8E43A16959DB}"/>
          </ac:picMkLst>
        </pc:picChg>
      </pc:sldChg>
      <pc:sldChg chg="addSp modSp add ord">
        <pc:chgData name="강환수" userId="f1cac8d9-9172-4d6c-9b10-74cb51d57900" providerId="ADAL" clId="{AC1B6E21-83A5-48CD-9AC2-6913CD9DA73B}" dt="2022-03-13T03:19:30.228" v="11168" actId="6549"/>
        <pc:sldMkLst>
          <pc:docMk/>
          <pc:sldMk cId="1695927415" sldId="426"/>
        </pc:sldMkLst>
        <pc:spChg chg="mod">
          <ac:chgData name="강환수" userId="f1cac8d9-9172-4d6c-9b10-74cb51d57900" providerId="ADAL" clId="{AC1B6E21-83A5-48CD-9AC2-6913CD9DA73B}" dt="2022-03-13T02:17:41.550" v="10308" actId="14100"/>
          <ac:spMkLst>
            <pc:docMk/>
            <pc:sldMk cId="1695927415" sldId="426"/>
            <ac:spMk id="2" creationId="{B04D1DD0-E835-4139-BA18-A09852F4EF01}"/>
          </ac:spMkLst>
        </pc:spChg>
        <pc:spChg chg="mod">
          <ac:chgData name="강환수" userId="f1cac8d9-9172-4d6c-9b10-74cb51d57900" providerId="ADAL" clId="{AC1B6E21-83A5-48CD-9AC2-6913CD9DA73B}" dt="2022-03-13T02:15:20.825" v="10263" actId="6549"/>
          <ac:spMkLst>
            <pc:docMk/>
            <pc:sldMk cId="1695927415" sldId="426"/>
            <ac:spMk id="3" creationId="{0DA33853-0651-4560-BC7A-3EB4B1F7249A}"/>
          </ac:spMkLst>
        </pc:spChg>
        <pc:spChg chg="add mod">
          <ac:chgData name="강환수" userId="f1cac8d9-9172-4d6c-9b10-74cb51d57900" providerId="ADAL" clId="{AC1B6E21-83A5-48CD-9AC2-6913CD9DA73B}" dt="2022-03-13T03:18:44.099" v="11138" actId="14100"/>
          <ac:spMkLst>
            <pc:docMk/>
            <pc:sldMk cId="1695927415" sldId="426"/>
            <ac:spMk id="6" creationId="{5E2811DE-F6F5-4FF7-B91C-FDA7CBC6382D}"/>
          </ac:spMkLst>
        </pc:spChg>
        <pc:spChg chg="add mod">
          <ac:chgData name="강환수" userId="f1cac8d9-9172-4d6c-9b10-74cb51d57900" providerId="ADAL" clId="{AC1B6E21-83A5-48CD-9AC2-6913CD9DA73B}" dt="2022-03-13T03:19:30.228" v="11168" actId="6549"/>
          <ac:spMkLst>
            <pc:docMk/>
            <pc:sldMk cId="1695927415" sldId="426"/>
            <ac:spMk id="7" creationId="{A5441CE9-AF6A-47AE-841D-1E65F9DCE0C0}"/>
          </ac:spMkLst>
        </pc:spChg>
        <pc:picChg chg="add mod">
          <ac:chgData name="강환수" userId="f1cac8d9-9172-4d6c-9b10-74cb51d57900" providerId="ADAL" clId="{AC1B6E21-83A5-48CD-9AC2-6913CD9DA73B}" dt="2022-03-13T02:17:13.774" v="10286" actId="1035"/>
          <ac:picMkLst>
            <pc:docMk/>
            <pc:sldMk cId="1695927415" sldId="426"/>
            <ac:picMk id="4" creationId="{36A8D6B0-8D76-47F3-AC7A-234A113BC433}"/>
          </ac:picMkLst>
        </pc:picChg>
        <pc:picChg chg="add mod">
          <ac:chgData name="강환수" userId="f1cac8d9-9172-4d6c-9b10-74cb51d57900" providerId="ADAL" clId="{AC1B6E21-83A5-48CD-9AC2-6913CD9DA73B}" dt="2022-03-13T02:16:41.574" v="10273" actId="14100"/>
          <ac:picMkLst>
            <pc:docMk/>
            <pc:sldMk cId="1695927415" sldId="426"/>
            <ac:picMk id="5" creationId="{CD5BC391-0E8F-499D-9C54-1A92D1FAA5B7}"/>
          </ac:picMkLst>
        </pc:picChg>
      </pc:sldChg>
      <pc:sldChg chg="addSp modSp add">
        <pc:chgData name="강환수" userId="f1cac8d9-9172-4d6c-9b10-74cb51d57900" providerId="ADAL" clId="{AC1B6E21-83A5-48CD-9AC2-6913CD9DA73B}" dt="2022-03-13T02:39:36.730" v="10501" actId="1036"/>
        <pc:sldMkLst>
          <pc:docMk/>
          <pc:sldMk cId="2054843090" sldId="427"/>
        </pc:sldMkLst>
        <pc:spChg chg="mod">
          <ac:chgData name="강환수" userId="f1cac8d9-9172-4d6c-9b10-74cb51d57900" providerId="ADAL" clId="{AC1B6E21-83A5-48CD-9AC2-6913CD9DA73B}" dt="2022-03-13T02:36:55.139" v="10419" actId="20577"/>
          <ac:spMkLst>
            <pc:docMk/>
            <pc:sldMk cId="2054843090" sldId="427"/>
            <ac:spMk id="2" creationId="{1DF0D76A-2815-44B6-B923-7A1133A5A27B}"/>
          </ac:spMkLst>
        </pc:spChg>
        <pc:spChg chg="mod">
          <ac:chgData name="강환수" userId="f1cac8d9-9172-4d6c-9b10-74cb51d57900" providerId="ADAL" clId="{AC1B6E21-83A5-48CD-9AC2-6913CD9DA73B}" dt="2022-03-13T02:37:38.184" v="10446"/>
          <ac:spMkLst>
            <pc:docMk/>
            <pc:sldMk cId="2054843090" sldId="427"/>
            <ac:spMk id="3" creationId="{E4B993A4-5E68-4271-A554-314C19629F10}"/>
          </ac:spMkLst>
        </pc:spChg>
        <pc:spChg chg="add mod">
          <ac:chgData name="강환수" userId="f1cac8d9-9172-4d6c-9b10-74cb51d57900" providerId="ADAL" clId="{AC1B6E21-83A5-48CD-9AC2-6913CD9DA73B}" dt="2022-03-13T02:39:36.730" v="10501" actId="1036"/>
          <ac:spMkLst>
            <pc:docMk/>
            <pc:sldMk cId="2054843090" sldId="427"/>
            <ac:spMk id="6" creationId="{F57F70DB-2263-4784-8FBE-B6F9DB9A064F}"/>
          </ac:spMkLst>
        </pc:spChg>
        <pc:picChg chg="add mod">
          <ac:chgData name="강환수" userId="f1cac8d9-9172-4d6c-9b10-74cb51d57900" providerId="ADAL" clId="{AC1B6E21-83A5-48CD-9AC2-6913CD9DA73B}" dt="2022-03-13T02:37:24.386" v="10426" actId="1076"/>
          <ac:picMkLst>
            <pc:docMk/>
            <pc:sldMk cId="2054843090" sldId="427"/>
            <ac:picMk id="4" creationId="{F1724EDC-8707-47CA-8D2D-ADC1065BE103}"/>
          </ac:picMkLst>
        </pc:picChg>
        <pc:picChg chg="add mod">
          <ac:chgData name="강환수" userId="f1cac8d9-9172-4d6c-9b10-74cb51d57900" providerId="ADAL" clId="{AC1B6E21-83A5-48CD-9AC2-6913CD9DA73B}" dt="2022-03-13T02:37:21.628" v="10425" actId="1076"/>
          <ac:picMkLst>
            <pc:docMk/>
            <pc:sldMk cId="2054843090" sldId="427"/>
            <ac:picMk id="5" creationId="{833A057A-0F8E-47DA-9E37-68ACDCCA107F}"/>
          </ac:picMkLst>
        </pc:picChg>
      </pc:sldChg>
      <pc:sldChg chg="addSp delSp modSp add">
        <pc:chgData name="강환수" userId="f1cac8d9-9172-4d6c-9b10-74cb51d57900" providerId="ADAL" clId="{AC1B6E21-83A5-48CD-9AC2-6913CD9DA73B}" dt="2022-03-13T03:20:43.651" v="11189" actId="1037"/>
        <pc:sldMkLst>
          <pc:docMk/>
          <pc:sldMk cId="3112287261" sldId="428"/>
        </pc:sldMkLst>
        <pc:spChg chg="mod">
          <ac:chgData name="강환수" userId="f1cac8d9-9172-4d6c-9b10-74cb51d57900" providerId="ADAL" clId="{AC1B6E21-83A5-48CD-9AC2-6913CD9DA73B}" dt="2022-03-13T02:42:42.410" v="10527"/>
          <ac:spMkLst>
            <pc:docMk/>
            <pc:sldMk cId="3112287261" sldId="428"/>
            <ac:spMk id="2" creationId="{EA475C8D-DF21-4857-8580-4BBD971C9709}"/>
          </ac:spMkLst>
        </pc:spChg>
        <pc:spChg chg="add del">
          <ac:chgData name="강환수" userId="f1cac8d9-9172-4d6c-9b10-74cb51d57900" providerId="ADAL" clId="{AC1B6E21-83A5-48CD-9AC2-6913CD9DA73B}" dt="2022-03-13T03:20:06.156" v="11170" actId="478"/>
          <ac:spMkLst>
            <pc:docMk/>
            <pc:sldMk cId="3112287261" sldId="428"/>
            <ac:spMk id="6" creationId="{5C2CDF20-A10F-4C27-9CED-B8FA964A7E95}"/>
          </ac:spMkLst>
        </pc:spChg>
        <pc:spChg chg="add mod">
          <ac:chgData name="강환수" userId="f1cac8d9-9172-4d6c-9b10-74cb51d57900" providerId="ADAL" clId="{AC1B6E21-83A5-48CD-9AC2-6913CD9DA73B}" dt="2022-03-13T03:20:23.774" v="11174" actId="14100"/>
          <ac:spMkLst>
            <pc:docMk/>
            <pc:sldMk cId="3112287261" sldId="428"/>
            <ac:spMk id="7" creationId="{4B77556F-D168-4FB2-A7D4-62FF5E956BD6}"/>
          </ac:spMkLst>
        </pc:spChg>
        <pc:spChg chg="add mod">
          <ac:chgData name="강환수" userId="f1cac8d9-9172-4d6c-9b10-74cb51d57900" providerId="ADAL" clId="{AC1B6E21-83A5-48CD-9AC2-6913CD9DA73B}" dt="2022-03-13T03:20:43.651" v="11189" actId="1037"/>
          <ac:spMkLst>
            <pc:docMk/>
            <pc:sldMk cId="3112287261" sldId="428"/>
            <ac:spMk id="8" creationId="{155AB12A-B031-4678-8210-8FF4EE21DF9A}"/>
          </ac:spMkLst>
        </pc:spChg>
        <pc:picChg chg="add mod">
          <ac:chgData name="강환수" userId="f1cac8d9-9172-4d6c-9b10-74cb51d57900" providerId="ADAL" clId="{AC1B6E21-83A5-48CD-9AC2-6913CD9DA73B}" dt="2022-03-13T02:56:44.641" v="10620" actId="1076"/>
          <ac:picMkLst>
            <pc:docMk/>
            <pc:sldMk cId="3112287261" sldId="428"/>
            <ac:picMk id="4" creationId="{D246DA0F-6062-45CB-BBFF-5CB8FDE4195F}"/>
          </ac:picMkLst>
        </pc:picChg>
        <pc:picChg chg="add mod">
          <ac:chgData name="강환수" userId="f1cac8d9-9172-4d6c-9b10-74cb51d57900" providerId="ADAL" clId="{AC1B6E21-83A5-48CD-9AC2-6913CD9DA73B}" dt="2022-03-13T03:20:34.180" v="11179" actId="1076"/>
          <ac:picMkLst>
            <pc:docMk/>
            <pc:sldMk cId="3112287261" sldId="428"/>
            <ac:picMk id="5" creationId="{4AC4A962-406B-45D0-8D7B-2B338229E151}"/>
          </ac:picMkLst>
        </pc:picChg>
      </pc:sldChg>
      <pc:sldChg chg="addSp delSp modSp add">
        <pc:chgData name="강환수" userId="f1cac8d9-9172-4d6c-9b10-74cb51d57900" providerId="ADAL" clId="{AC1B6E21-83A5-48CD-9AC2-6913CD9DA73B}" dt="2022-03-13T02:39:59.075" v="10510" actId="1038"/>
        <pc:sldMkLst>
          <pc:docMk/>
          <pc:sldMk cId="2668715677" sldId="429"/>
        </pc:sldMkLst>
        <pc:spChg chg="mod">
          <ac:chgData name="강환수" userId="f1cac8d9-9172-4d6c-9b10-74cb51d57900" providerId="ADAL" clId="{AC1B6E21-83A5-48CD-9AC2-6913CD9DA73B}" dt="2022-03-13T02:21:03.408" v="10354" actId="20577"/>
          <ac:spMkLst>
            <pc:docMk/>
            <pc:sldMk cId="2668715677" sldId="429"/>
            <ac:spMk id="2" creationId="{6EB746D1-1B6C-4A88-82BD-F85A0212DD58}"/>
          </ac:spMkLst>
        </pc:spChg>
        <pc:spChg chg="mod ord">
          <ac:chgData name="강환수" userId="f1cac8d9-9172-4d6c-9b10-74cb51d57900" providerId="ADAL" clId="{AC1B6E21-83A5-48CD-9AC2-6913CD9DA73B}" dt="2022-03-13T02:39:59.075" v="10510" actId="1038"/>
          <ac:spMkLst>
            <pc:docMk/>
            <pc:sldMk cId="2668715677" sldId="429"/>
            <ac:spMk id="7" creationId="{2A3C8109-4E55-4E9C-A2A1-2F01236FB545}"/>
          </ac:spMkLst>
        </pc:spChg>
        <pc:spChg chg="mod ord">
          <ac:chgData name="강환수" userId="f1cac8d9-9172-4d6c-9b10-74cb51d57900" providerId="ADAL" clId="{AC1B6E21-83A5-48CD-9AC2-6913CD9DA73B}" dt="2022-03-13T02:39:59.075" v="10510" actId="1038"/>
          <ac:spMkLst>
            <pc:docMk/>
            <pc:sldMk cId="2668715677" sldId="429"/>
            <ac:spMk id="8" creationId="{766C3EC0-A4CE-435E-BC80-5ED38199B4CF}"/>
          </ac:spMkLst>
        </pc:spChg>
        <pc:picChg chg="del">
          <ac:chgData name="강환수" userId="f1cac8d9-9172-4d6c-9b10-74cb51d57900" providerId="ADAL" clId="{AC1B6E21-83A5-48CD-9AC2-6913CD9DA73B}" dt="2022-03-13T02:26:28.997" v="10357" actId="478"/>
          <ac:picMkLst>
            <pc:docMk/>
            <pc:sldMk cId="2668715677" sldId="429"/>
            <ac:picMk id="4" creationId="{FBB2621C-F23E-4CDD-A83B-C2947A085100}"/>
          </ac:picMkLst>
        </pc:picChg>
        <pc:picChg chg="add mod">
          <ac:chgData name="강환수" userId="f1cac8d9-9172-4d6c-9b10-74cb51d57900" providerId="ADAL" clId="{AC1B6E21-83A5-48CD-9AC2-6913CD9DA73B}" dt="2022-03-13T02:39:59.075" v="10510" actId="1038"/>
          <ac:picMkLst>
            <pc:docMk/>
            <pc:sldMk cId="2668715677" sldId="429"/>
            <ac:picMk id="5" creationId="{EE9D7973-C9FC-488A-9394-D3F203B8241A}"/>
          </ac:picMkLst>
        </pc:picChg>
        <pc:picChg chg="del">
          <ac:chgData name="강환수" userId="f1cac8d9-9172-4d6c-9b10-74cb51d57900" providerId="ADAL" clId="{AC1B6E21-83A5-48CD-9AC2-6913CD9DA73B}" dt="2022-03-13T02:27:21.109" v="10370" actId="478"/>
          <ac:picMkLst>
            <pc:docMk/>
            <pc:sldMk cId="2668715677" sldId="429"/>
            <ac:picMk id="6" creationId="{31879EDA-F437-4BE3-91C2-C0D950A455DA}"/>
          </ac:picMkLst>
        </pc:picChg>
        <pc:picChg chg="add mod">
          <ac:chgData name="강환수" userId="f1cac8d9-9172-4d6c-9b10-74cb51d57900" providerId="ADAL" clId="{AC1B6E21-83A5-48CD-9AC2-6913CD9DA73B}" dt="2022-03-13T02:39:59.075" v="10510" actId="1038"/>
          <ac:picMkLst>
            <pc:docMk/>
            <pc:sldMk cId="2668715677" sldId="429"/>
            <ac:picMk id="9" creationId="{A1824762-ABA8-4B71-BF07-7FE0F645BE8D}"/>
          </ac:picMkLst>
        </pc:picChg>
      </pc:sldChg>
      <pc:sldChg chg="addSp delSp modSp add">
        <pc:chgData name="강환수" userId="f1cac8d9-9172-4d6c-9b10-74cb51d57900" providerId="ADAL" clId="{AC1B6E21-83A5-48CD-9AC2-6913CD9DA73B}" dt="2022-03-13T02:39:00.061" v="10492" actId="1076"/>
        <pc:sldMkLst>
          <pc:docMk/>
          <pc:sldMk cId="1107786417" sldId="430"/>
        </pc:sldMkLst>
        <pc:spChg chg="mod">
          <ac:chgData name="강환수" userId="f1cac8d9-9172-4d6c-9b10-74cb51d57900" providerId="ADAL" clId="{AC1B6E21-83A5-48CD-9AC2-6913CD9DA73B}" dt="2022-03-13T02:21:12.851" v="10355"/>
          <ac:spMkLst>
            <pc:docMk/>
            <pc:sldMk cId="1107786417" sldId="430"/>
            <ac:spMk id="2" creationId="{60F84EEA-07CD-4C2E-BB48-E362B8543B41}"/>
          </ac:spMkLst>
        </pc:spChg>
        <pc:spChg chg="del">
          <ac:chgData name="강환수" userId="f1cac8d9-9172-4d6c-9b10-74cb51d57900" providerId="ADAL" clId="{AC1B6E21-83A5-48CD-9AC2-6913CD9DA73B}" dt="2022-03-13T02:37:52.795" v="10448" actId="478"/>
          <ac:spMkLst>
            <pc:docMk/>
            <pc:sldMk cId="1107786417" sldId="430"/>
            <ac:spMk id="6" creationId="{413569D2-3AB4-49C2-B5C9-D9900D5115E6}"/>
          </ac:spMkLst>
        </pc:spChg>
        <pc:spChg chg="mod ord">
          <ac:chgData name="강환수" userId="f1cac8d9-9172-4d6c-9b10-74cb51d57900" providerId="ADAL" clId="{AC1B6E21-83A5-48CD-9AC2-6913CD9DA73B}" dt="2022-03-13T02:39:00.061" v="10492" actId="1076"/>
          <ac:spMkLst>
            <pc:docMk/>
            <pc:sldMk cId="1107786417" sldId="430"/>
            <ac:spMk id="7" creationId="{E0BF8EB0-DC65-4F1F-B995-71E2C776985F}"/>
          </ac:spMkLst>
        </pc:spChg>
        <pc:spChg chg="mod ord">
          <ac:chgData name="강환수" userId="f1cac8d9-9172-4d6c-9b10-74cb51d57900" providerId="ADAL" clId="{AC1B6E21-83A5-48CD-9AC2-6913CD9DA73B}" dt="2022-03-13T02:38:20.250" v="10477" actId="1038"/>
          <ac:spMkLst>
            <pc:docMk/>
            <pc:sldMk cId="1107786417" sldId="430"/>
            <ac:spMk id="8" creationId="{EBF5B1B9-61C0-4BFC-833C-FAA57F7EF1D6}"/>
          </ac:spMkLst>
        </pc:spChg>
        <pc:spChg chg="mod ord">
          <ac:chgData name="강환수" userId="f1cac8d9-9172-4d6c-9b10-74cb51d57900" providerId="ADAL" clId="{AC1B6E21-83A5-48CD-9AC2-6913CD9DA73B}" dt="2022-03-13T02:38:57.024" v="10491" actId="1076"/>
          <ac:spMkLst>
            <pc:docMk/>
            <pc:sldMk cId="1107786417" sldId="430"/>
            <ac:spMk id="9" creationId="{8424BD08-BF18-420B-961D-2D41F81512F0}"/>
          </ac:spMkLst>
        </pc:spChg>
        <pc:spChg chg="mod ord">
          <ac:chgData name="강환수" userId="f1cac8d9-9172-4d6c-9b10-74cb51d57900" providerId="ADAL" clId="{AC1B6E21-83A5-48CD-9AC2-6913CD9DA73B}" dt="2022-03-13T02:38:53.216" v="10490" actId="14100"/>
          <ac:spMkLst>
            <pc:docMk/>
            <pc:sldMk cId="1107786417" sldId="430"/>
            <ac:spMk id="10" creationId="{4DCD23BE-BE55-4262-9F36-5DC483287A8A}"/>
          </ac:spMkLst>
        </pc:spChg>
        <pc:spChg chg="mod ord">
          <ac:chgData name="강환수" userId="f1cac8d9-9172-4d6c-9b10-74cb51d57900" providerId="ADAL" clId="{AC1B6E21-83A5-48CD-9AC2-6913CD9DA73B}" dt="2022-03-13T02:38:46.404" v="10488" actId="14100"/>
          <ac:spMkLst>
            <pc:docMk/>
            <pc:sldMk cId="1107786417" sldId="430"/>
            <ac:spMk id="11" creationId="{1B2B5C00-270A-4FE8-96AA-1CC9C7534454}"/>
          </ac:spMkLst>
        </pc:spChg>
        <pc:picChg chg="del">
          <ac:chgData name="강환수" userId="f1cac8d9-9172-4d6c-9b10-74cb51d57900" providerId="ADAL" clId="{AC1B6E21-83A5-48CD-9AC2-6913CD9DA73B}" dt="2022-03-13T02:35:06.268" v="10381" actId="478"/>
          <ac:picMkLst>
            <pc:docMk/>
            <pc:sldMk cId="1107786417" sldId="430"/>
            <ac:picMk id="4" creationId="{C0FD3635-3FA7-4CE7-AB46-24F131AABAD1}"/>
          </ac:picMkLst>
        </pc:picChg>
        <pc:picChg chg="del mod">
          <ac:chgData name="강환수" userId="f1cac8d9-9172-4d6c-9b10-74cb51d57900" providerId="ADAL" clId="{AC1B6E21-83A5-48CD-9AC2-6913CD9DA73B}" dt="2022-03-13T02:35:55.637" v="10387" actId="478"/>
          <ac:picMkLst>
            <pc:docMk/>
            <pc:sldMk cId="1107786417" sldId="430"/>
            <ac:picMk id="5" creationId="{413D0EE0-409D-4595-85B3-E1FCFBB4BA29}"/>
          </ac:picMkLst>
        </pc:picChg>
        <pc:picChg chg="add mod">
          <ac:chgData name="강환수" userId="f1cac8d9-9172-4d6c-9b10-74cb51d57900" providerId="ADAL" clId="{AC1B6E21-83A5-48CD-9AC2-6913CD9DA73B}" dt="2022-03-13T02:38:37.411" v="10486" actId="1037"/>
          <ac:picMkLst>
            <pc:docMk/>
            <pc:sldMk cId="1107786417" sldId="430"/>
            <ac:picMk id="12" creationId="{9759AC28-FF60-4121-B11E-6057AC44C1BA}"/>
          </ac:picMkLst>
        </pc:picChg>
        <pc:picChg chg="add mod">
          <ac:chgData name="강환수" userId="f1cac8d9-9172-4d6c-9b10-74cb51d57900" providerId="ADAL" clId="{AC1B6E21-83A5-48CD-9AC2-6913CD9DA73B}" dt="2022-03-13T02:38:20.250" v="10477" actId="1038"/>
          <ac:picMkLst>
            <pc:docMk/>
            <pc:sldMk cId="1107786417" sldId="430"/>
            <ac:picMk id="13" creationId="{163A3F3A-2D0A-4D7F-8C32-EDC7837CB5A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5E848-AEB5-4F35-9377-BE8BDA818B02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E4DB-4DC5-4D64-8DB7-0E3B26114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9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pic>
        <p:nvPicPr>
          <p:cNvPr id="18" name="그림 17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26" name="직사각형 25"/>
          <p:cNvSpPr/>
          <p:nvPr userDrawn="1"/>
        </p:nvSpPr>
        <p:spPr>
          <a:xfrm>
            <a:off x="6856082" y="477888"/>
            <a:ext cx="2307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오픈소스 소프트웨어를 위한 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BA6210-3141-4C19-B16A-9381998AD7C5}"/>
              </a:ext>
            </a:extLst>
          </p:cNvPr>
          <p:cNvSpPr/>
          <p:nvPr userDrawn="1"/>
        </p:nvSpPr>
        <p:spPr>
          <a:xfrm>
            <a:off x="6856082" y="477888"/>
            <a:ext cx="2307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오픈소스 소프트웨어를 위한 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26F0-715F-4F7E-B620-038BB9D470FF}" type="datetimeFigureOut">
              <a:rPr lang="ko-KR" altLang="en-US" smtClean="0"/>
              <a:pPr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s://github.com/microsoft/vscode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aaa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4692" y="1044327"/>
            <a:ext cx="4762908" cy="4610105"/>
          </a:xfrm>
          <a:prstGeom prst="rect">
            <a:avLst/>
          </a:prstGeom>
        </p:spPr>
      </p:pic>
      <p:pic>
        <p:nvPicPr>
          <p:cNvPr id="11" name="그림 10" descr="aaa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" y="6156895"/>
            <a:ext cx="10692406" cy="1798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9130" y="900311"/>
            <a:ext cx="29738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 err="1">
                <a:solidFill>
                  <a:srgbClr val="0047BA"/>
                </a:solidFill>
                <a:latin typeface="+mj-ea"/>
                <a:ea typeface="+mj-ea"/>
              </a:rPr>
              <a:t>브랜치</a:t>
            </a:r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 관리</a:t>
            </a:r>
            <a:endParaRPr lang="en-US" altLang="ko-KR" sz="4400" b="1" spc="-300" dirty="0">
              <a:solidFill>
                <a:srgbClr val="0047BA"/>
              </a:solidFill>
              <a:latin typeface="+mj-ea"/>
              <a:ea typeface="+mj-ea"/>
            </a:endParaRPr>
          </a:p>
          <a:p>
            <a:endParaRPr lang="ko-KR" altLang="en-US" sz="4400" b="1" spc="-30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164" y="3348583"/>
            <a:ext cx="16135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Git &amp; </a:t>
            </a:r>
            <a:r>
              <a:rPr lang="en-US" altLang="ko-KR" sz="1500" b="1" dirty="0" err="1">
                <a:solidFill>
                  <a:srgbClr val="8E8F90"/>
                </a:solidFill>
                <a:latin typeface="+mj-lt"/>
                <a:ea typeface="Pretendard" pitchFamily="50" charset="-127"/>
              </a:rPr>
              <a:t>Github</a:t>
            </a:r>
            <a:endParaRPr lang="en-US" altLang="ko-KR" sz="1500" b="1" dirty="0">
              <a:solidFill>
                <a:srgbClr val="8E8F90"/>
              </a:solidFill>
              <a:latin typeface="+mj-lt"/>
              <a:ea typeface="Pretendard" pitchFamily="50" charset="-127"/>
            </a:endParaRPr>
          </a:p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for pull</a:t>
            </a:r>
            <a:r>
              <a:rPr lang="ko-KR" altLang="en-US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 </a:t>
            </a:r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request</a:t>
            </a:r>
            <a:endParaRPr lang="ko-KR" altLang="en-US" sz="1500" b="1" dirty="0">
              <a:solidFill>
                <a:srgbClr val="8E8F90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164" y="4716735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47BA"/>
                </a:solidFill>
                <a:latin typeface="+mj-ea"/>
                <a:ea typeface="+mj-ea"/>
              </a:rPr>
              <a:t>2022.03</a:t>
            </a:r>
            <a:endParaRPr lang="ko-KR" altLang="en-US" sz="1200" b="1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164" y="55808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rgbClr val="0047BA"/>
                </a:solidFill>
                <a:latin typeface="+mj-ea"/>
                <a:ea typeface="+mj-ea"/>
              </a:rPr>
              <a:t>강환수 교수</a:t>
            </a:r>
          </a:p>
        </p:txBody>
      </p:sp>
      <p:pic>
        <p:nvPicPr>
          <p:cNvPr id="16" name="그림 15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172" y="6948983"/>
            <a:ext cx="2228453" cy="267080"/>
          </a:xfrm>
          <a:prstGeom prst="rect">
            <a:avLst/>
          </a:prstGeom>
        </p:spPr>
      </p:pic>
      <p:pic>
        <p:nvPicPr>
          <p:cNvPr id="17" name="그림 16" descr="aaa-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55012" y="6804967"/>
            <a:ext cx="1872208" cy="400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6CA9F-3A68-4503-BFB0-4C1FEBF5A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Release Branch 1/3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91C5A-5C0D-4180-8341-78B9F44D1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이번 출시 버전을 준비하는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lvl="1"/>
            <a:r>
              <a:rPr lang="ko-KR" altLang="en-US" dirty="0"/>
              <a:t>배포를 위한 전용 </a:t>
            </a:r>
            <a:r>
              <a:rPr lang="ko-KR" altLang="en-US" dirty="0" err="1"/>
              <a:t>브랜치를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2"/>
            <a:r>
              <a:rPr lang="ko-KR" altLang="en-US" dirty="0"/>
              <a:t>한 팀이 해당 배포를 준비하는 동안 다른 팀은 다음 배포를 위한 기능 개발이 계속 가능</a:t>
            </a:r>
            <a:endParaRPr lang="en-US" altLang="ko-KR" dirty="0"/>
          </a:p>
          <a:p>
            <a:r>
              <a:rPr lang="ko-KR" altLang="en-US" dirty="0"/>
              <a:t>딱딱 끊어지는 개발 단계를 정의하기에 </a:t>
            </a:r>
            <a:r>
              <a:rPr lang="en-US" altLang="ko-KR" dirty="0"/>
              <a:t>good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이번 주에 버전 </a:t>
            </a:r>
            <a:r>
              <a:rPr lang="en-US" altLang="ko-KR" dirty="0"/>
              <a:t>1.0 </a:t>
            </a:r>
            <a:r>
              <a:rPr lang="ko-KR" altLang="en-US" dirty="0"/>
              <a:t>배포를 목표로 한다</a:t>
            </a:r>
            <a:r>
              <a:rPr lang="en-US" altLang="ko-KR" dirty="0"/>
              <a:t>!’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9AFF13-415C-453B-AD5F-4D6521906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475" y="2758708"/>
            <a:ext cx="6548605" cy="42622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C2274E4-7957-4D5E-B89D-A61A98AA76AA}"/>
              </a:ext>
            </a:extLst>
          </p:cNvPr>
          <p:cNvSpPr/>
          <p:nvPr/>
        </p:nvSpPr>
        <p:spPr>
          <a:xfrm>
            <a:off x="5609793" y="4578223"/>
            <a:ext cx="2782348" cy="149723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10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FD5D2-9A37-4380-AD81-CDD9BABC5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Release Branch 2/3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F53FE-474A-4A4F-901B-4D2E1084B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절차</a:t>
            </a:r>
            <a:r>
              <a:rPr lang="en-US" altLang="ko-KR" dirty="0"/>
              <a:t> 1: release </a:t>
            </a:r>
            <a:r>
              <a:rPr lang="ko-KR" altLang="en-US" dirty="0" err="1"/>
              <a:t>브랜치를</a:t>
            </a:r>
            <a:r>
              <a:rPr lang="ko-KR" altLang="en-US" dirty="0"/>
              <a:t> 분기</a:t>
            </a:r>
            <a:endParaRPr lang="en-US" altLang="ko-KR" dirty="0"/>
          </a:p>
          <a:p>
            <a:pPr lvl="1"/>
            <a:r>
              <a:rPr lang="ko-KR" altLang="en-US" dirty="0"/>
              <a:t>시기</a:t>
            </a:r>
            <a:endParaRPr lang="en-US" altLang="ko-KR" dirty="0"/>
          </a:p>
          <a:p>
            <a:pPr lvl="2"/>
            <a:r>
              <a:rPr lang="en-US" altLang="ko-KR" dirty="0"/>
              <a:t>‘develop’ </a:t>
            </a:r>
            <a:r>
              <a:rPr lang="ko-KR" altLang="en-US" dirty="0" err="1"/>
              <a:t>브랜치에서</a:t>
            </a:r>
            <a:br>
              <a:rPr lang="en-US" altLang="ko-KR" dirty="0"/>
            </a:br>
            <a:r>
              <a:rPr lang="ko-KR" altLang="en-US" dirty="0"/>
              <a:t>배포할 수 있는 수준의 기능이 모이면</a:t>
            </a:r>
            <a:endParaRPr lang="en-US" altLang="ko-KR" dirty="0"/>
          </a:p>
          <a:p>
            <a:pPr lvl="2"/>
            <a:r>
              <a:rPr lang="ko-KR" altLang="en-US" dirty="0"/>
              <a:t>또는 정해진 배포 일정이 되면</a:t>
            </a:r>
            <a:endParaRPr lang="en-US" altLang="ko-KR" dirty="0"/>
          </a:p>
          <a:p>
            <a:pPr lvl="1"/>
            <a:r>
              <a:rPr lang="ko-KR" altLang="en-US" dirty="0"/>
              <a:t>절차</a:t>
            </a:r>
            <a:endParaRPr lang="en-US" altLang="ko-KR" dirty="0"/>
          </a:p>
          <a:p>
            <a:pPr lvl="2"/>
            <a:r>
              <a:rPr lang="en-US" altLang="ko-KR" dirty="0"/>
              <a:t>release </a:t>
            </a:r>
            <a:r>
              <a:rPr lang="ko-KR" altLang="en-US" dirty="0" err="1"/>
              <a:t>브랜치를</a:t>
            </a:r>
            <a:r>
              <a:rPr lang="ko-KR" altLang="en-US" dirty="0"/>
              <a:t> 만드는 순간부터 배포 사이클이 시작</a:t>
            </a:r>
            <a:endParaRPr lang="en-US" altLang="ko-KR" dirty="0"/>
          </a:p>
          <a:p>
            <a:pPr lvl="3"/>
            <a:r>
              <a:rPr lang="ko-KR" altLang="en-US" dirty="0"/>
              <a:t>배포를 위한 최종적인 버그 수정</a:t>
            </a:r>
            <a:r>
              <a:rPr lang="en-US" altLang="ko-KR" dirty="0"/>
              <a:t>, </a:t>
            </a:r>
            <a:r>
              <a:rPr lang="ko-KR" altLang="en-US" dirty="0"/>
              <a:t>문서 추가 등 릴리스와 직접적으로 관련된 작업을 수행</a:t>
            </a:r>
            <a:endParaRPr lang="en-US" altLang="ko-KR" dirty="0"/>
          </a:p>
          <a:p>
            <a:pPr lvl="2"/>
            <a:r>
              <a:rPr lang="en-US" altLang="ko-KR" dirty="0"/>
              <a:t>release </a:t>
            </a:r>
            <a:r>
              <a:rPr lang="ko-KR" altLang="en-US" dirty="0" err="1"/>
              <a:t>브랜치에</a:t>
            </a:r>
            <a:r>
              <a:rPr lang="ko-KR" altLang="en-US" dirty="0"/>
              <a:t> 새로운 기능을 추가로 병합</a:t>
            </a:r>
            <a:r>
              <a:rPr lang="en-US" altLang="ko-KR" dirty="0"/>
              <a:t>(merge)</a:t>
            </a:r>
            <a:r>
              <a:rPr lang="ko-KR" altLang="en-US" dirty="0"/>
              <a:t>하지 않음</a:t>
            </a:r>
            <a:endParaRPr lang="en-US" altLang="ko-KR" dirty="0"/>
          </a:p>
          <a:p>
            <a:r>
              <a:rPr lang="ko-KR" altLang="en-US" dirty="0"/>
              <a:t>절차 </a:t>
            </a:r>
            <a:r>
              <a:rPr lang="en-US" altLang="ko-KR" dirty="0"/>
              <a:t>2: ‘release’ </a:t>
            </a:r>
            <a:r>
              <a:rPr lang="ko-KR" altLang="en-US" dirty="0" err="1"/>
              <a:t>브랜치에서</a:t>
            </a:r>
            <a:r>
              <a:rPr lang="ko-KR" altLang="en-US" dirty="0"/>
              <a:t> 배포 가능한 상태가 되면</a:t>
            </a:r>
            <a:endParaRPr lang="en-US" altLang="ko-KR" dirty="0"/>
          </a:p>
          <a:p>
            <a:pPr lvl="1"/>
            <a:r>
              <a:rPr lang="ko-KR" altLang="en-US" dirty="0"/>
              <a:t>배포 가능한 상태</a:t>
            </a:r>
            <a:r>
              <a:rPr lang="en-US" altLang="ko-KR" dirty="0"/>
              <a:t>(</a:t>
            </a:r>
            <a:r>
              <a:rPr lang="ko-KR" altLang="en-US" dirty="0"/>
              <a:t>배포 준비가 완료 상태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새로운 기능을 포함한 상태로 모든 기능이 정상적으로 동작하는 상태</a:t>
            </a:r>
            <a:endParaRPr lang="en-US" altLang="ko-KR" dirty="0"/>
          </a:p>
          <a:p>
            <a:pPr lvl="2"/>
            <a:r>
              <a:rPr lang="ko-KR" altLang="en-US" dirty="0"/>
              <a:t>‘</a:t>
            </a:r>
            <a:r>
              <a:rPr lang="en-US" altLang="ko-KR" dirty="0"/>
              <a:t>master’ </a:t>
            </a:r>
            <a:r>
              <a:rPr lang="ko-KR" altLang="en-US" dirty="0" err="1"/>
              <a:t>브랜치에</a:t>
            </a:r>
            <a:r>
              <a:rPr lang="ko-KR" altLang="en-US" dirty="0"/>
              <a:t> 병합</a:t>
            </a:r>
            <a:endParaRPr lang="en-US" altLang="ko-KR" dirty="0"/>
          </a:p>
          <a:p>
            <a:pPr lvl="3"/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병합한 </a:t>
            </a:r>
            <a:r>
              <a:rPr lang="ko-KR" altLang="en-US" dirty="0" err="1"/>
              <a:t>커밋에</a:t>
            </a:r>
            <a:r>
              <a:rPr lang="ko-KR" altLang="en-US" dirty="0"/>
              <a:t> </a:t>
            </a:r>
            <a:r>
              <a:rPr lang="en-US" altLang="ko-KR" dirty="0"/>
              <a:t>Release </a:t>
            </a:r>
            <a:r>
              <a:rPr lang="ko-KR" altLang="en-US" dirty="0"/>
              <a:t>버전 태그를 부여</a:t>
            </a:r>
            <a:r>
              <a:rPr lang="en-US" altLang="ko-KR" dirty="0"/>
              <a:t>!</a:t>
            </a:r>
          </a:p>
          <a:p>
            <a:pPr lvl="2"/>
            <a:r>
              <a:rPr lang="ko-KR" altLang="en-US" dirty="0"/>
              <a:t>배포를 준비하는 동안 </a:t>
            </a:r>
            <a:r>
              <a:rPr lang="en-US" altLang="ko-KR" dirty="0"/>
              <a:t>release </a:t>
            </a:r>
            <a:r>
              <a:rPr lang="ko-KR" altLang="en-US" dirty="0" err="1"/>
              <a:t>브랜치가</a:t>
            </a:r>
            <a:r>
              <a:rPr lang="ko-KR" altLang="en-US" dirty="0"/>
              <a:t> 변경되었을 수 있으므로 배포 완료 후 ‘</a:t>
            </a:r>
            <a:r>
              <a:rPr lang="en-US" altLang="ko-KR" dirty="0"/>
              <a:t>develop’ </a:t>
            </a:r>
            <a:r>
              <a:rPr lang="ko-KR" altLang="en-US" dirty="0" err="1"/>
              <a:t>브랜치에도</a:t>
            </a:r>
            <a:r>
              <a:rPr lang="ko-KR" altLang="en-US" dirty="0"/>
              <a:t> 병합</a:t>
            </a:r>
            <a:endParaRPr lang="en-US" altLang="ko-KR" dirty="0"/>
          </a:p>
          <a:p>
            <a:pPr lvl="3"/>
            <a:r>
              <a:rPr lang="ko-KR" altLang="en-US" dirty="0"/>
              <a:t>다음 번 배포</a:t>
            </a:r>
            <a:r>
              <a:rPr lang="en-US" altLang="ko-KR" dirty="0"/>
              <a:t>(Release)</a:t>
            </a:r>
            <a:r>
              <a:rPr lang="ko-KR" altLang="en-US" dirty="0"/>
              <a:t>를 위한 개발 작업은 ‘</a:t>
            </a:r>
            <a:r>
              <a:rPr lang="en-US" altLang="ko-KR" dirty="0"/>
              <a:t>develop’ </a:t>
            </a:r>
            <a:r>
              <a:rPr lang="ko-KR" altLang="en-US" dirty="0" err="1"/>
              <a:t>브랜치에서</a:t>
            </a:r>
            <a:r>
              <a:rPr lang="ko-KR" altLang="en-US" dirty="0"/>
              <a:t> 계속 진행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927EBB-C9A2-45E9-B8D4-FCDD34F16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732" y="508848"/>
            <a:ext cx="4031089" cy="262371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01DF11-045A-4EBB-B3B1-DC1B8D4867F9}"/>
              </a:ext>
            </a:extLst>
          </p:cNvPr>
          <p:cNvSpPr/>
          <p:nvPr/>
        </p:nvSpPr>
        <p:spPr>
          <a:xfrm>
            <a:off x="8179858" y="1107112"/>
            <a:ext cx="1847362" cy="183861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AC9475-2006-4B24-975C-4740D10F5DC5}"/>
              </a:ext>
            </a:extLst>
          </p:cNvPr>
          <p:cNvSpPr/>
          <p:nvPr/>
        </p:nvSpPr>
        <p:spPr>
          <a:xfrm>
            <a:off x="9031618" y="1961738"/>
            <a:ext cx="913753" cy="637463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897DA3-0C67-43E0-B89C-E1708871114A}"/>
              </a:ext>
            </a:extLst>
          </p:cNvPr>
          <p:cNvSpPr/>
          <p:nvPr/>
        </p:nvSpPr>
        <p:spPr>
          <a:xfrm>
            <a:off x="8966475" y="1598583"/>
            <a:ext cx="274127" cy="637463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DB3FE24-A2D4-4F4C-9462-865C13001B96}"/>
              </a:ext>
            </a:extLst>
          </p:cNvPr>
          <p:cNvCxnSpPr>
            <a:cxnSpLocks/>
          </p:cNvCxnSpPr>
          <p:nvPr/>
        </p:nvCxnSpPr>
        <p:spPr>
          <a:xfrm flipV="1">
            <a:off x="4050556" y="1880150"/>
            <a:ext cx="4883369" cy="355666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137BB50-0BC9-49FE-97F9-97F68C27CF57}"/>
              </a:ext>
            </a:extLst>
          </p:cNvPr>
          <p:cNvCxnSpPr>
            <a:cxnSpLocks/>
          </p:cNvCxnSpPr>
          <p:nvPr/>
        </p:nvCxnSpPr>
        <p:spPr>
          <a:xfrm flipV="1">
            <a:off x="3186460" y="2599201"/>
            <a:ext cx="5812608" cy="3629702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900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8FF77-2FAA-4CB9-9D74-65A25F822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Release Branch 3/3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DA530-7359-4002-B942-F46F233C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release </a:t>
            </a:r>
            <a:r>
              <a:rPr lang="ko-KR" altLang="en-US" dirty="0" err="1"/>
              <a:t>브랜치</a:t>
            </a:r>
            <a:r>
              <a:rPr lang="ko-KR" altLang="en-US" dirty="0"/>
              <a:t> 이름 정하기</a:t>
            </a:r>
            <a:endParaRPr lang="en-US" altLang="ko-KR" dirty="0"/>
          </a:p>
          <a:p>
            <a:pPr lvl="1"/>
            <a:r>
              <a:rPr lang="en-US" altLang="ko-KR" dirty="0"/>
              <a:t>release-RB_* </a:t>
            </a:r>
            <a:r>
              <a:rPr lang="ko-KR" altLang="en-US" dirty="0"/>
              <a:t>또는 </a:t>
            </a:r>
            <a:r>
              <a:rPr lang="en-US" altLang="ko-KR" dirty="0"/>
              <a:t>release-* </a:t>
            </a:r>
            <a:r>
              <a:rPr lang="ko-KR" altLang="en-US" dirty="0"/>
              <a:t>또는 </a:t>
            </a:r>
            <a:r>
              <a:rPr lang="en-US" altLang="ko-KR" dirty="0"/>
              <a:t>release/* </a:t>
            </a:r>
            <a:r>
              <a:rPr lang="ko-KR" altLang="en-US" dirty="0"/>
              <a:t>처럼 이름 짓는 것이 일반적인 관례</a:t>
            </a:r>
            <a:endParaRPr lang="en-US" altLang="ko-KR" dirty="0"/>
          </a:p>
          <a:p>
            <a:pPr lvl="1"/>
            <a:r>
              <a:rPr lang="en-US" altLang="ko-KR" dirty="0"/>
              <a:t>[release-* ] </a:t>
            </a:r>
            <a:r>
              <a:rPr lang="ko-KR" altLang="en-US" dirty="0"/>
              <a:t>형식을 추천</a:t>
            </a:r>
            <a:endParaRPr lang="en-US" altLang="ko-KR" dirty="0"/>
          </a:p>
          <a:p>
            <a:pPr lvl="2"/>
            <a:r>
              <a:rPr lang="en-US" altLang="ko-KR" dirty="0"/>
              <a:t>release-1.2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EA9470-D4A5-42AB-A1E6-FC9AEBAE3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111" y="2484487"/>
            <a:ext cx="6927965" cy="45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2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9CF5E-6DD4-4A7C-A71E-8297A3A9C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릴리즈 </a:t>
            </a:r>
            <a:r>
              <a:rPr lang="ko-KR" altLang="en-US" dirty="0" err="1"/>
              <a:t>브랜치</a:t>
            </a:r>
            <a:r>
              <a:rPr lang="en-US" altLang="ko-KR" dirty="0"/>
              <a:t>(Release branch) </a:t>
            </a:r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860E2-97F4-4C88-9DA5-E9DBBDD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48" y="1116335"/>
            <a:ext cx="10009112" cy="5832648"/>
          </a:xfrm>
        </p:spPr>
        <p:txBody>
          <a:bodyPr/>
          <a:lstStyle/>
          <a:p>
            <a:r>
              <a:rPr lang="ko-KR" altLang="en-US" dirty="0"/>
              <a:t>버그를 수정하거나 새로운 기능을 포함한 상태로 모든 기능이 정상적으로 동작하는지 확인</a:t>
            </a:r>
            <a:endParaRPr lang="en-US" altLang="ko-KR" dirty="0"/>
          </a:p>
          <a:p>
            <a:r>
              <a:rPr lang="ko-KR" altLang="en-US" dirty="0"/>
              <a:t>릴리즈 </a:t>
            </a:r>
            <a:r>
              <a:rPr lang="ko-KR" altLang="en-US" dirty="0" err="1"/>
              <a:t>브랜치의</a:t>
            </a:r>
            <a:r>
              <a:rPr lang="ko-KR" altLang="en-US" dirty="0"/>
              <a:t> 이름</a:t>
            </a:r>
            <a:endParaRPr lang="en-US" altLang="ko-KR" dirty="0"/>
          </a:p>
          <a:p>
            <a:pPr lvl="1"/>
            <a:r>
              <a:rPr lang="ko-KR" altLang="en-US" dirty="0"/>
              <a:t>관례적으로 </a:t>
            </a:r>
            <a:r>
              <a:rPr lang="ko-KR" altLang="en-US" dirty="0" err="1"/>
              <a:t>브랜치</a:t>
            </a:r>
            <a:r>
              <a:rPr lang="ko-KR" altLang="en-US" dirty="0"/>
              <a:t> 이름 앞에 </a:t>
            </a:r>
            <a:r>
              <a:rPr lang="en-US" altLang="ko-KR" dirty="0"/>
              <a:t>'release-' </a:t>
            </a:r>
            <a:r>
              <a:rPr lang="ko-KR" altLang="en-US" dirty="0"/>
              <a:t>를 붙임</a:t>
            </a:r>
            <a:endParaRPr lang="en-US" altLang="ko-KR" dirty="0"/>
          </a:p>
          <a:p>
            <a:pPr lvl="1"/>
            <a:r>
              <a:rPr lang="ko-KR" altLang="en-US" dirty="0"/>
              <a:t>다음 번 릴리즈를 위한 개발 작업은 </a:t>
            </a:r>
            <a:r>
              <a:rPr lang="en-US" altLang="ko-KR" dirty="0"/>
              <a:t>'develop' </a:t>
            </a:r>
            <a:r>
              <a:rPr lang="ko-KR" altLang="en-US" dirty="0" err="1"/>
              <a:t>브랜치에서</a:t>
            </a:r>
            <a:r>
              <a:rPr lang="ko-KR" altLang="en-US" dirty="0"/>
              <a:t> 계속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준비를 마치고 배포 가능한 상태가 되면 </a:t>
            </a:r>
            <a:r>
              <a:rPr lang="en-US" altLang="ko-KR" dirty="0"/>
              <a:t>'master' </a:t>
            </a:r>
            <a:r>
              <a:rPr lang="ko-KR" altLang="en-US" dirty="0" err="1"/>
              <a:t>브랜치로</a:t>
            </a:r>
            <a:r>
              <a:rPr lang="ko-KR" altLang="en-US" dirty="0"/>
              <a:t> 병합</a:t>
            </a:r>
            <a:endParaRPr lang="en-US" altLang="ko-KR" dirty="0"/>
          </a:p>
          <a:p>
            <a:pPr lvl="1"/>
            <a:r>
              <a:rPr lang="ko-KR" altLang="en-US" dirty="0"/>
              <a:t>병합한 </a:t>
            </a:r>
            <a:r>
              <a:rPr lang="ko-KR" altLang="en-US" dirty="0" err="1"/>
              <a:t>커밋에</a:t>
            </a:r>
            <a:r>
              <a:rPr lang="ko-KR" altLang="en-US" dirty="0"/>
              <a:t> 릴리즈 번호 태그를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릴리즈 </a:t>
            </a:r>
            <a:r>
              <a:rPr lang="ko-KR" altLang="en-US" dirty="0" err="1"/>
              <a:t>브랜치에서</a:t>
            </a:r>
            <a:r>
              <a:rPr lang="ko-KR" altLang="en-US" dirty="0"/>
              <a:t> 기능을 점검하며 발견한 버그 수정 사항은 </a:t>
            </a:r>
            <a:r>
              <a:rPr lang="en-US" altLang="ko-KR" dirty="0"/>
              <a:t>'develop' </a:t>
            </a:r>
            <a:r>
              <a:rPr lang="ko-KR" altLang="en-US" dirty="0" err="1"/>
              <a:t>브랜치에도</a:t>
            </a:r>
            <a:r>
              <a:rPr lang="ko-KR" altLang="en-US" dirty="0"/>
              <a:t> 적용</a:t>
            </a:r>
            <a:endParaRPr lang="en-US" altLang="ko-KR" dirty="0"/>
          </a:p>
          <a:p>
            <a:pPr lvl="1"/>
            <a:r>
              <a:rPr lang="ko-KR" altLang="en-US" dirty="0"/>
              <a:t>그러므로 배포 완료 후 </a:t>
            </a:r>
            <a:r>
              <a:rPr lang="en-US" altLang="ko-KR" dirty="0"/>
              <a:t>'develop' </a:t>
            </a:r>
            <a:r>
              <a:rPr lang="ko-KR" altLang="en-US" dirty="0" err="1"/>
              <a:t>브랜치에</a:t>
            </a:r>
            <a:r>
              <a:rPr lang="ko-KR" altLang="en-US" dirty="0"/>
              <a:t> 대해서도 병합 작업을 수행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927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531E5-979E-4842-A75D-FC136EBDA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Hotfix Branch 1/3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13EA3-C8C7-4246-8AE3-323E60932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ko-KR" altLang="en-US" dirty="0"/>
              <a:t>출시 버전에서 발생한 버그를 수정하는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lvl="1"/>
            <a:r>
              <a:rPr lang="ko-KR" altLang="en-US" dirty="0"/>
              <a:t>배포한 버전에 긴급하게 수정을 해야 할 필요가 있을 경우</a:t>
            </a:r>
            <a:endParaRPr lang="en-US" altLang="ko-KR" dirty="0"/>
          </a:p>
          <a:p>
            <a:pPr lvl="2"/>
            <a:r>
              <a:rPr lang="en-US" altLang="ko-KR" dirty="0"/>
              <a:t> ‘master’ </a:t>
            </a:r>
            <a:r>
              <a:rPr lang="ko-KR" altLang="en-US" dirty="0" err="1"/>
              <a:t>브랜치에서</a:t>
            </a:r>
            <a:r>
              <a:rPr lang="ko-KR" altLang="en-US" dirty="0"/>
              <a:t> 분기하는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lvl="1"/>
            <a:r>
              <a:rPr lang="ko-KR" altLang="en-US" dirty="0"/>
              <a:t>바로 배포가 가능한 ‘</a:t>
            </a:r>
            <a:r>
              <a:rPr lang="en-US" altLang="ko-KR" dirty="0"/>
              <a:t>master’ </a:t>
            </a:r>
            <a:r>
              <a:rPr lang="ko-KR" altLang="en-US" dirty="0" err="1"/>
              <a:t>브랜치에서</a:t>
            </a:r>
            <a:r>
              <a:rPr lang="ko-KR" altLang="en-US" dirty="0"/>
              <a:t> 직접 </a:t>
            </a:r>
            <a:r>
              <a:rPr lang="ko-KR" altLang="en-US" dirty="0" err="1"/>
              <a:t>브랜치를</a:t>
            </a:r>
            <a:r>
              <a:rPr lang="ko-KR" altLang="en-US" dirty="0"/>
              <a:t> 만들어 </a:t>
            </a:r>
            <a:endParaRPr lang="en-US" altLang="ko-KR" dirty="0"/>
          </a:p>
          <a:p>
            <a:pPr lvl="2"/>
            <a:r>
              <a:rPr lang="ko-KR" altLang="en-US" dirty="0"/>
              <a:t>필요한 부분만을 수정한 후 다시 ‘</a:t>
            </a:r>
            <a:r>
              <a:rPr lang="en-US" altLang="ko-KR" dirty="0"/>
              <a:t>master’</a:t>
            </a:r>
            <a:r>
              <a:rPr lang="ko-KR" altLang="en-US" dirty="0" err="1"/>
              <a:t>브랜치에</a:t>
            </a:r>
            <a:r>
              <a:rPr lang="ko-KR" altLang="en-US" dirty="0"/>
              <a:t> 병합하여 이를 배포</a:t>
            </a:r>
            <a:endParaRPr lang="en-US" altLang="ko-KR" dirty="0"/>
          </a:p>
          <a:p>
            <a:r>
              <a:rPr lang="en-US" altLang="ko-KR" dirty="0"/>
              <a:t>‘develop’ </a:t>
            </a:r>
            <a:r>
              <a:rPr lang="ko-KR" altLang="en-US" dirty="0" err="1"/>
              <a:t>브랜치에서</a:t>
            </a:r>
            <a:r>
              <a:rPr lang="ko-KR" altLang="en-US" dirty="0"/>
              <a:t> 분기하지 않는 이유</a:t>
            </a:r>
            <a:endParaRPr lang="en-US" altLang="ko-KR" dirty="0"/>
          </a:p>
          <a:p>
            <a:pPr lvl="1"/>
            <a:r>
              <a:rPr lang="en-US" altLang="ko-KR" dirty="0"/>
              <a:t>‘develop’ </a:t>
            </a:r>
            <a:r>
              <a:rPr lang="ko-KR" altLang="en-US" dirty="0" err="1"/>
              <a:t>브랜치에서</a:t>
            </a:r>
            <a:r>
              <a:rPr lang="ko-KR" altLang="en-US" dirty="0"/>
              <a:t> 문제가 되는 부분을 수정하여 배포 가능한 버전을 만들기에는</a:t>
            </a:r>
            <a:endParaRPr lang="en-US" altLang="ko-KR" dirty="0"/>
          </a:p>
          <a:p>
            <a:pPr lvl="2"/>
            <a:r>
              <a:rPr lang="ko-KR" altLang="en-US" dirty="0"/>
              <a:t>시간도 많이 소요되고 안정성을 보장하기도 어려우므로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 descr="https://gmlwjd9405.github.io/images/types-of-git-branch/hotfix-branch.png">
            <a:extLst>
              <a:ext uri="{FF2B5EF4-FFF2-40B4-BE49-F238E27FC236}">
                <a16:creationId xmlns:a16="http://schemas.microsoft.com/office/drawing/2014/main" id="{B9610089-FC05-40D0-B38A-2D0C02129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339" y="252239"/>
            <a:ext cx="5087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EB61CC4-3EF5-4F9F-95DA-0BA0AA279FEC}"/>
              </a:ext>
            </a:extLst>
          </p:cNvPr>
          <p:cNvSpPr/>
          <p:nvPr/>
        </p:nvSpPr>
        <p:spPr>
          <a:xfrm>
            <a:off x="5634732" y="1116335"/>
            <a:ext cx="3198455" cy="468429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67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D278C-7D2A-49AB-91F9-39D49D036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Hotfix Branch 2/3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C40F4E-4328-48B1-BBCE-21C686DEB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ko-KR" altLang="en-US" dirty="0"/>
              <a:t>배포한 버전에 긴급하게 수정을 해야 할 필요가 있을 경우</a:t>
            </a:r>
            <a:endParaRPr lang="en-US" altLang="ko-KR" dirty="0"/>
          </a:p>
          <a:p>
            <a:pPr lvl="1"/>
            <a:r>
              <a:rPr lang="en-US" altLang="ko-KR" dirty="0"/>
              <a:t>‘master’ </a:t>
            </a:r>
            <a:r>
              <a:rPr lang="ko-KR" altLang="en-US" dirty="0" err="1"/>
              <a:t>브랜치에서</a:t>
            </a:r>
            <a:r>
              <a:rPr lang="ko-KR" altLang="en-US" dirty="0"/>
              <a:t> </a:t>
            </a:r>
            <a:r>
              <a:rPr lang="en-US" altLang="ko-KR" dirty="0"/>
              <a:t>hotfix </a:t>
            </a:r>
            <a:r>
              <a:rPr lang="ko-KR" altLang="en-US" dirty="0" err="1"/>
              <a:t>브랜치를</a:t>
            </a:r>
            <a:r>
              <a:rPr lang="ko-KR" altLang="en-US" dirty="0"/>
              <a:t> 분기</a:t>
            </a:r>
            <a:endParaRPr lang="en-US" altLang="ko-KR" dirty="0"/>
          </a:p>
          <a:p>
            <a:pPr lvl="2"/>
            <a:r>
              <a:rPr lang="en-US" altLang="ko-KR" dirty="0"/>
              <a:t>‘hotfix’ </a:t>
            </a:r>
            <a:r>
              <a:rPr lang="ko-KR" altLang="en-US" dirty="0" err="1"/>
              <a:t>브랜치만</a:t>
            </a:r>
            <a:r>
              <a:rPr lang="ko-KR" altLang="en-US" dirty="0"/>
              <a:t> </a:t>
            </a:r>
            <a:r>
              <a:rPr lang="en-US" altLang="ko-KR" dirty="0"/>
              <a:t>master</a:t>
            </a:r>
            <a:r>
              <a:rPr lang="ko-KR" altLang="en-US" dirty="0"/>
              <a:t>에서 바로 분기</a:t>
            </a:r>
            <a:endParaRPr lang="en-US" altLang="ko-KR" dirty="0"/>
          </a:p>
          <a:p>
            <a:pPr lvl="2"/>
            <a:r>
              <a:rPr lang="ko-KR" altLang="en-US" dirty="0"/>
              <a:t>문제가 되는 부분만을 빠르게 수정</a:t>
            </a:r>
            <a:endParaRPr lang="en-US" altLang="ko-KR" dirty="0"/>
          </a:p>
          <a:p>
            <a:pPr lvl="1"/>
            <a:r>
              <a:rPr lang="ko-KR" altLang="en-US" dirty="0" err="1"/>
              <a:t>긴근</a:t>
            </a:r>
            <a:r>
              <a:rPr lang="ko-KR" altLang="en-US" dirty="0"/>
              <a:t> 수정 내용을 안정적으로 다시 배포</a:t>
            </a:r>
            <a:endParaRPr lang="en-US" altLang="ko-KR" dirty="0"/>
          </a:p>
          <a:p>
            <a:pPr lvl="2"/>
            <a:r>
              <a:rPr lang="ko-KR" altLang="en-US" dirty="0"/>
              <a:t>‘</a:t>
            </a:r>
            <a:r>
              <a:rPr lang="en-US" altLang="ko-KR" dirty="0"/>
              <a:t>master’ </a:t>
            </a:r>
            <a:r>
              <a:rPr lang="ko-KR" altLang="en-US" dirty="0" err="1"/>
              <a:t>브랜치에</a:t>
            </a:r>
            <a:r>
              <a:rPr lang="ko-KR" altLang="en-US" dirty="0"/>
              <a:t> 병합</a:t>
            </a:r>
            <a:r>
              <a:rPr lang="en-US" altLang="ko-KR" dirty="0"/>
              <a:t>(merge)</a:t>
            </a:r>
          </a:p>
          <a:p>
            <a:pPr lvl="2"/>
            <a:r>
              <a:rPr lang="ko-KR" altLang="en-US" dirty="0"/>
              <a:t>새로운 버전 이름으로 태그를 설정</a:t>
            </a:r>
            <a:endParaRPr lang="en-US" altLang="ko-KR" dirty="0"/>
          </a:p>
          <a:p>
            <a:pPr lvl="1"/>
            <a:r>
              <a:rPr lang="ko-KR" altLang="en-US" dirty="0"/>
              <a:t>‘</a:t>
            </a:r>
            <a:r>
              <a:rPr lang="en-US" altLang="ko-KR" dirty="0"/>
              <a:t>develop’ </a:t>
            </a:r>
            <a:r>
              <a:rPr lang="ko-KR" altLang="en-US" dirty="0" err="1"/>
              <a:t>브랜치에도</a:t>
            </a:r>
            <a:r>
              <a:rPr lang="ko-KR" altLang="en-US" dirty="0"/>
              <a:t> 병합</a:t>
            </a:r>
            <a:r>
              <a:rPr lang="en-US" altLang="ko-KR" dirty="0"/>
              <a:t>(merge) </a:t>
            </a:r>
          </a:p>
          <a:p>
            <a:pPr lvl="2"/>
            <a:r>
              <a:rPr lang="en-US" altLang="ko-KR" dirty="0"/>
              <a:t>hotfix </a:t>
            </a:r>
            <a:r>
              <a:rPr lang="ko-KR" altLang="en-US" dirty="0" err="1"/>
              <a:t>브랜치에서의</a:t>
            </a:r>
            <a:r>
              <a:rPr lang="ko-KR" altLang="en-US" dirty="0"/>
              <a:t> 변경 사항</a:t>
            </a:r>
          </a:p>
          <a:p>
            <a:endParaRPr lang="ko-KR" altLang="en-US" dirty="0"/>
          </a:p>
        </p:txBody>
      </p:sp>
      <p:pic>
        <p:nvPicPr>
          <p:cNvPr id="4" name="Picture 2" descr="https://gmlwjd9405.github.io/images/types-of-git-branch/hotfix-branch.png">
            <a:extLst>
              <a:ext uri="{FF2B5EF4-FFF2-40B4-BE49-F238E27FC236}">
                <a16:creationId xmlns:a16="http://schemas.microsoft.com/office/drawing/2014/main" id="{86751013-FC1E-47E1-80BF-145FD09E9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362" y="180231"/>
            <a:ext cx="5087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D8C032-7F15-4E2C-AC24-E4364F3E9DD3}"/>
              </a:ext>
            </a:extLst>
          </p:cNvPr>
          <p:cNvSpPr/>
          <p:nvPr/>
        </p:nvSpPr>
        <p:spPr>
          <a:xfrm>
            <a:off x="6959649" y="1093801"/>
            <a:ext cx="1847362" cy="430387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83E946-428F-46D2-9C84-FE1899E18C6B}"/>
              </a:ext>
            </a:extLst>
          </p:cNvPr>
          <p:cNvSpPr/>
          <p:nvPr/>
        </p:nvSpPr>
        <p:spPr>
          <a:xfrm>
            <a:off x="5570244" y="4239515"/>
            <a:ext cx="2113855" cy="1433934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408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6DEE1-0C68-4646-9C32-46FA48AB1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Hotfix Branch 3/3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F0BCF-2494-4A98-AA25-93EB90E24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ko-KR" altLang="en-US" dirty="0"/>
              <a:t>버그 수정만을 위한 ‘</a:t>
            </a:r>
            <a:r>
              <a:rPr lang="en-US" altLang="ko-KR" dirty="0"/>
              <a:t>hotfix’ </a:t>
            </a:r>
            <a:r>
              <a:rPr lang="ko-KR" altLang="en-US" dirty="0" err="1"/>
              <a:t>브랜치를</a:t>
            </a:r>
            <a:r>
              <a:rPr lang="ko-KR" altLang="en-US" dirty="0"/>
              <a:t> 따로 만들었기 때문에</a:t>
            </a:r>
            <a:endParaRPr lang="en-US" altLang="ko-KR" dirty="0"/>
          </a:p>
          <a:p>
            <a:pPr lvl="1"/>
            <a:r>
              <a:rPr lang="ko-KR" altLang="en-US" dirty="0"/>
              <a:t>다음 배포를 위해 개발하던 작업 내용에 전혀 영향을 주지 않음</a:t>
            </a:r>
            <a:endParaRPr lang="en-US" altLang="ko-KR" dirty="0"/>
          </a:p>
          <a:p>
            <a:pPr lvl="1"/>
            <a:r>
              <a:rPr lang="en-US" altLang="ko-KR" dirty="0"/>
              <a:t>‘hotfix’ </a:t>
            </a:r>
            <a:r>
              <a:rPr lang="ko-KR" altLang="en-US" dirty="0" err="1"/>
              <a:t>브랜치는</a:t>
            </a:r>
            <a:r>
              <a:rPr lang="ko-KR" altLang="en-US" dirty="0"/>
              <a:t> </a:t>
            </a:r>
            <a:r>
              <a:rPr lang="en-US" altLang="ko-KR" dirty="0"/>
              <a:t>master </a:t>
            </a:r>
            <a:r>
              <a:rPr lang="ko-KR" altLang="en-US" dirty="0" err="1"/>
              <a:t>브랜치를</a:t>
            </a:r>
            <a:r>
              <a:rPr lang="ko-KR" altLang="en-US" dirty="0"/>
              <a:t> 부모로 하는 임시 </a:t>
            </a:r>
            <a:r>
              <a:rPr lang="ko-KR" altLang="en-US" dirty="0" err="1"/>
              <a:t>브랜치라고</a:t>
            </a:r>
            <a:r>
              <a:rPr lang="ko-KR" altLang="en-US" dirty="0"/>
              <a:t> 생각</a:t>
            </a:r>
            <a:endParaRPr lang="en-US" altLang="ko-KR" dirty="0"/>
          </a:p>
          <a:p>
            <a:r>
              <a:rPr lang="en-US" altLang="ko-KR" dirty="0"/>
              <a:t>hotfix </a:t>
            </a:r>
            <a:r>
              <a:rPr lang="ko-KR" altLang="en-US" dirty="0" err="1"/>
              <a:t>브랜치</a:t>
            </a:r>
            <a:r>
              <a:rPr lang="ko-KR" altLang="en-US" dirty="0"/>
              <a:t> 이름 정하기</a:t>
            </a:r>
            <a:endParaRPr lang="en-US" altLang="ko-KR" dirty="0"/>
          </a:p>
          <a:p>
            <a:pPr lvl="1"/>
            <a:r>
              <a:rPr lang="en-US" altLang="ko-KR" dirty="0"/>
              <a:t>[hotfix-* ] </a:t>
            </a:r>
            <a:r>
              <a:rPr lang="ko-KR" altLang="en-US" dirty="0"/>
              <a:t>형식을 추천 </a:t>
            </a:r>
            <a:endParaRPr lang="en-US" altLang="ko-KR" dirty="0"/>
          </a:p>
          <a:p>
            <a:pPr lvl="2"/>
            <a:r>
              <a:rPr lang="en-US" altLang="ko-KR" dirty="0"/>
              <a:t>EX) hotfix-1.2.1</a:t>
            </a:r>
          </a:p>
          <a:p>
            <a:endParaRPr lang="ko-KR" altLang="en-US" dirty="0"/>
          </a:p>
        </p:txBody>
      </p:sp>
      <p:pic>
        <p:nvPicPr>
          <p:cNvPr id="4" name="Picture 2" descr="https://gmlwjd9405.github.io/images/types-of-git-branch/hotfix-branch.png">
            <a:extLst>
              <a:ext uri="{FF2B5EF4-FFF2-40B4-BE49-F238E27FC236}">
                <a16:creationId xmlns:a16="http://schemas.microsoft.com/office/drawing/2014/main" id="{6C6863F7-1585-4093-AABB-71B355680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708" y="162991"/>
            <a:ext cx="5087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6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DE07B-5412-4A11-B25B-87E7F1DBD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전체 흐름 리뷰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A87691-27C3-4243-A1D6-8F00BE254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7DC1CC-1E20-4FC4-8FFD-153929FE3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26" y="1343023"/>
            <a:ext cx="7732714" cy="560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11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618508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02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61641" y="2613238"/>
            <a:ext cx="36279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모의 개발 프로젝트의 </a:t>
            </a:r>
            <a:endParaRPr lang="en-US" altLang="ko-KR" sz="2400" b="1" spc="-150" dirty="0">
              <a:solidFill>
                <a:srgbClr val="0047BA"/>
              </a:solidFill>
              <a:latin typeface="+mj-ea"/>
              <a:ea typeface="+mj-ea"/>
            </a:endParaRPr>
          </a:p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브랜치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생성과 흐름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733649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</p:spTree>
    <p:extLst>
      <p:ext uri="{BB962C8B-B14F-4D97-AF65-F5344CB8AC3E}">
        <p14:creationId xmlns:p14="http://schemas.microsoft.com/office/powerpoint/2010/main" val="3712678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48089-4DBD-45B2-902F-840E8F46D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4595B-0657-4A28-B059-88E7C9226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48" y="1116334"/>
            <a:ext cx="9865096" cy="6444929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저장소 </a:t>
            </a:r>
            <a:r>
              <a:rPr lang="en-US" altLang="ko-KR" dirty="0" err="1"/>
              <a:t>gitflow</a:t>
            </a:r>
            <a:r>
              <a:rPr lang="en-US" altLang="ko-KR" dirty="0"/>
              <a:t>-branch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</a:p>
          <a:p>
            <a:pPr lvl="2"/>
            <a:r>
              <a:rPr lang="ko-KR" altLang="en-US" dirty="0"/>
              <a:t>파일 </a:t>
            </a:r>
            <a:r>
              <a:rPr lang="en-US" altLang="ko-KR" dirty="0"/>
              <a:t>README.md</a:t>
            </a:r>
          </a:p>
          <a:p>
            <a:pPr lvl="3"/>
            <a:r>
              <a:rPr lang="en-US" altLang="ko-KR" dirty="0"/>
              <a:t>Main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lvl="2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develop, hotfix/issue01</a:t>
            </a:r>
            <a:r>
              <a:rPr lang="ko-KR" altLang="en-US" dirty="0"/>
              <a:t> 생성 </a:t>
            </a:r>
            <a:endParaRPr lang="en-US" altLang="ko-KR" dirty="0"/>
          </a:p>
          <a:p>
            <a:pPr lvl="1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hotfix/issue01</a:t>
            </a:r>
          </a:p>
          <a:p>
            <a:pPr lvl="2"/>
            <a:r>
              <a:rPr lang="ko-KR" altLang="en-US" dirty="0"/>
              <a:t>파일 </a:t>
            </a:r>
            <a:r>
              <a:rPr lang="en-US" altLang="ko-KR" dirty="0"/>
              <a:t>README.md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3"/>
            <a:r>
              <a:rPr lang="en-US" altLang="ko-KR" dirty="0"/>
              <a:t>Hotfix/issue01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파일 </a:t>
            </a:r>
            <a:r>
              <a:rPr lang="en-US" altLang="ko-KR" dirty="0"/>
              <a:t>issue01.txt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2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에 병합</a:t>
            </a:r>
            <a:endParaRPr lang="en-US" altLang="ko-KR" dirty="0"/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에서</a:t>
            </a:r>
            <a:r>
              <a:rPr lang="en-US" altLang="ko-KR" dirty="0"/>
              <a:t> V0.0.1</a:t>
            </a:r>
            <a:r>
              <a:rPr lang="ko-KR" altLang="en-US" dirty="0"/>
              <a:t>릴리즈</a:t>
            </a:r>
            <a:endParaRPr lang="en-US" altLang="ko-KR" dirty="0"/>
          </a:p>
          <a:p>
            <a:pPr lvl="1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develop</a:t>
            </a:r>
          </a:p>
          <a:p>
            <a:pPr lvl="2"/>
            <a:r>
              <a:rPr lang="ko-KR" altLang="en-US" dirty="0"/>
              <a:t>파일 </a:t>
            </a:r>
            <a:r>
              <a:rPr lang="en-US" altLang="ko-KR" dirty="0"/>
              <a:t>README.md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3"/>
            <a:r>
              <a:rPr lang="en-US" altLang="ko-KR" dirty="0"/>
              <a:t>Develop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2"/>
            <a:r>
              <a:rPr lang="ko-KR" altLang="en-US" dirty="0"/>
              <a:t>파일 </a:t>
            </a:r>
            <a:r>
              <a:rPr lang="en-US" altLang="ko-KR" dirty="0"/>
              <a:t>develop.txt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2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feature/file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feature/file</a:t>
            </a:r>
          </a:p>
          <a:p>
            <a:pPr lvl="2"/>
            <a:r>
              <a:rPr lang="ko-KR" altLang="en-US" dirty="0"/>
              <a:t>파일 </a:t>
            </a:r>
            <a:r>
              <a:rPr lang="en-US" altLang="ko-KR" dirty="0"/>
              <a:t>README.md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3"/>
            <a:r>
              <a:rPr lang="en-US" altLang="ko-KR" dirty="0"/>
              <a:t>feature/file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2"/>
            <a:r>
              <a:rPr lang="ko-KR" altLang="en-US" dirty="0"/>
              <a:t>파일 </a:t>
            </a:r>
            <a:r>
              <a:rPr lang="en-US" altLang="ko-KR" dirty="0"/>
              <a:t>file.txt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2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release/file</a:t>
            </a:r>
            <a:r>
              <a:rPr lang="ko-KR" altLang="en-US" dirty="0"/>
              <a:t> 생성 </a:t>
            </a:r>
            <a:endParaRPr lang="en-US" altLang="ko-KR" dirty="0"/>
          </a:p>
          <a:p>
            <a:pPr lvl="1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release/file</a:t>
            </a:r>
          </a:p>
          <a:p>
            <a:pPr lvl="2"/>
            <a:r>
              <a:rPr lang="ko-KR" altLang="en-US" dirty="0"/>
              <a:t>파일 </a:t>
            </a:r>
            <a:r>
              <a:rPr lang="en-US" altLang="ko-KR" dirty="0"/>
              <a:t>README.md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3"/>
            <a:r>
              <a:rPr lang="en-US" altLang="ko-KR" dirty="0"/>
              <a:t>release/file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lvl="2"/>
            <a:r>
              <a:rPr lang="ko-KR" altLang="en-US" dirty="0"/>
              <a:t>파일 </a:t>
            </a:r>
            <a:r>
              <a:rPr lang="en-US" altLang="ko-KR" dirty="0"/>
              <a:t>release.txt</a:t>
            </a:r>
            <a:r>
              <a:rPr lang="ko-KR" altLang="en-US" dirty="0"/>
              <a:t> 추가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에 병합</a:t>
            </a:r>
            <a:endParaRPr lang="en-US" altLang="ko-KR" dirty="0"/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에서</a:t>
            </a:r>
            <a:r>
              <a:rPr lang="en-US" altLang="ko-KR" dirty="0"/>
              <a:t> V0.0.2 </a:t>
            </a:r>
            <a:r>
              <a:rPr lang="ko-KR" altLang="en-US" dirty="0" err="1"/>
              <a:t>리리즈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63259A73-8E21-4ABF-80C6-E4CE1E8C7876}"/>
              </a:ext>
            </a:extLst>
          </p:cNvPr>
          <p:cNvSpPr/>
          <p:nvPr/>
        </p:nvSpPr>
        <p:spPr>
          <a:xfrm>
            <a:off x="4050556" y="3994254"/>
            <a:ext cx="1944216" cy="396044"/>
          </a:xfrm>
          <a:prstGeom prst="wedgeRoundRectCallout">
            <a:avLst>
              <a:gd name="adj1" fmla="val -57703"/>
              <a:gd name="adj2" fmla="val 364276"/>
              <a:gd name="adj3" fmla="val 16667"/>
            </a:avLst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FF"/>
                </a:solidFill>
              </a:rPr>
              <a:t>이 이후부터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r>
              <a:rPr lang="ko-KR" altLang="en-US" sz="1600" dirty="0">
                <a:solidFill>
                  <a:srgbClr val="0000FF"/>
                </a:solidFill>
              </a:rPr>
              <a:t>수정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88A0A5C-DABC-4059-996A-CF027E1EF087}"/>
              </a:ext>
            </a:extLst>
          </p:cNvPr>
          <p:cNvSpPr txBox="1">
            <a:spLocks/>
          </p:cNvSpPr>
          <p:nvPr/>
        </p:nvSpPr>
        <p:spPr>
          <a:xfrm>
            <a:off x="3650320" y="4533843"/>
            <a:ext cx="3928628" cy="2996928"/>
          </a:xfrm>
          <a:prstGeom prst="rect">
            <a:avLst/>
          </a:prstGeom>
        </p:spPr>
        <p:txBody>
          <a:bodyPr vert="horz" lIns="104306" tIns="52153" rIns="104306" bIns="52153" rtlCol="0">
            <a:normAutofit fontScale="77500" lnSpcReduction="20000"/>
          </a:bodyPr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 defTabSz="1043056" rtl="0" eaLnBrk="1" latinLnBrk="1" hangingPunct="1">
              <a:spcBef>
                <a:spcPct val="20000"/>
              </a:spcBef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1043056" rtl="0" eaLnBrk="1" latinLnBrk="1" hangingPunct="1">
              <a:spcBef>
                <a:spcPct val="20000"/>
              </a:spcBef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  <a:p>
            <a:pPr lvl="1"/>
            <a:endParaRPr lang="ko-KR" altLang="en-US" dirty="0"/>
          </a:p>
          <a:p>
            <a:pPr lvl="2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developer</a:t>
            </a:r>
            <a:r>
              <a:rPr lang="ko-KR" altLang="en-US" dirty="0"/>
              <a:t>에 병합 </a:t>
            </a:r>
          </a:p>
          <a:p>
            <a:pPr lvl="1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develop </a:t>
            </a:r>
          </a:p>
          <a:p>
            <a:pPr lvl="2"/>
            <a:r>
              <a:rPr lang="ko-KR" altLang="en-US" dirty="0"/>
              <a:t>파일 </a:t>
            </a:r>
            <a:r>
              <a:rPr lang="en-US" altLang="ko-KR" dirty="0"/>
              <a:t>README.md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3"/>
            <a:r>
              <a:rPr lang="en-US" altLang="ko-KR" dirty="0"/>
              <a:t>Develop doing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2"/>
            <a:r>
              <a:rPr lang="ko-KR" altLang="en-US" dirty="0"/>
              <a:t>파일 </a:t>
            </a:r>
            <a:r>
              <a:rPr lang="en-US" altLang="ko-KR" dirty="0"/>
              <a:t>develop.txt</a:t>
            </a:r>
            <a:r>
              <a:rPr lang="ko-KR" altLang="en-US" dirty="0"/>
              <a:t> 추가 </a:t>
            </a:r>
            <a:endParaRPr lang="en-US" altLang="ko-KR" dirty="0"/>
          </a:p>
          <a:p>
            <a:pPr lvl="3"/>
            <a:r>
              <a:rPr lang="en-US" altLang="ko-KR" dirty="0"/>
              <a:t>Add file function</a:t>
            </a:r>
          </a:p>
          <a:p>
            <a:pPr lvl="2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release/file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release/file</a:t>
            </a:r>
          </a:p>
          <a:p>
            <a:pPr lvl="2"/>
            <a:r>
              <a:rPr lang="ko-KR" altLang="en-US" dirty="0"/>
              <a:t>파일 </a:t>
            </a:r>
            <a:r>
              <a:rPr lang="en-US" altLang="ko-KR" dirty="0"/>
              <a:t>README.md </a:t>
            </a:r>
            <a:r>
              <a:rPr lang="ko-KR" altLang="en-US" dirty="0"/>
              <a:t>수정</a:t>
            </a:r>
          </a:p>
          <a:p>
            <a:pPr lvl="3"/>
            <a:r>
              <a:rPr lang="en-US" altLang="ko-KR" dirty="0"/>
              <a:t>release/file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lvl="2"/>
            <a:r>
              <a:rPr lang="ko-KR" altLang="en-US" dirty="0"/>
              <a:t>파일 </a:t>
            </a:r>
            <a:r>
              <a:rPr lang="en-US" altLang="ko-KR" dirty="0"/>
              <a:t>release.txt</a:t>
            </a:r>
            <a:r>
              <a:rPr lang="en-US" dirty="0"/>
              <a:t> </a:t>
            </a:r>
            <a:r>
              <a:rPr lang="ko-KR" altLang="en-US" dirty="0"/>
              <a:t>추가 </a:t>
            </a:r>
          </a:p>
          <a:p>
            <a:pPr lvl="2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에 병합</a:t>
            </a:r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에서 </a:t>
            </a:r>
            <a:r>
              <a:rPr lang="en-US" altLang="ko-KR" dirty="0"/>
              <a:t>V0.0.2 </a:t>
            </a:r>
            <a:r>
              <a:rPr lang="ko-KR" altLang="en-US" dirty="0" err="1"/>
              <a:t>리리즈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F6ED96FA-8777-4AED-BE99-233A33059B01}"/>
              </a:ext>
            </a:extLst>
          </p:cNvPr>
          <p:cNvSpPr/>
          <p:nvPr/>
        </p:nvSpPr>
        <p:spPr>
          <a:xfrm>
            <a:off x="3904905" y="5724847"/>
            <a:ext cx="73643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A6CACF-3937-4B74-9447-E6E2A3EB4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756" y="1034664"/>
            <a:ext cx="42576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9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" y="1263423"/>
            <a:ext cx="10692406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212444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186460" y="2052439"/>
            <a:ext cx="2011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200" dirty="0">
                <a:solidFill>
                  <a:srgbClr val="0047BA"/>
                </a:solidFill>
                <a:latin typeface="+mj-lt"/>
                <a:ea typeface="Pretendard" pitchFamily="50" charset="-127"/>
              </a:rPr>
              <a:t>CONTENTS</a:t>
            </a:r>
            <a:endParaRPr lang="ko-KR" altLang="en-US" sz="2400" b="1" spc="200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93948" y="2753269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latin typeface="+mj-lt"/>
                <a:ea typeface="Pretendard SemiBold" pitchFamily="50" charset="-127"/>
              </a:rPr>
              <a:t>01</a:t>
            </a:r>
            <a:endParaRPr lang="ko-KR" altLang="en-US" sz="2200" b="1" dirty="0">
              <a:solidFill>
                <a:srgbClr val="0047BA"/>
              </a:solidFill>
              <a:latin typeface="+mj-lt"/>
              <a:ea typeface="Pretendard Semi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772149" y="2863777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193948" y="3268685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ea typeface="Pretendard SemiBold" pitchFamily="50" charset="-127"/>
              </a:rPr>
              <a:t>02</a:t>
            </a:r>
            <a:endParaRPr lang="ko-KR" altLang="en-US" sz="2200" b="1" dirty="0">
              <a:solidFill>
                <a:srgbClr val="0047BA"/>
              </a:solidFill>
              <a:ea typeface="Pretendard SemiBold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72149" y="3379193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33CBC2-96D0-47DE-BA10-7FF7F8FFFECC}"/>
              </a:ext>
            </a:extLst>
          </p:cNvPr>
          <p:cNvSpPr/>
          <p:nvPr/>
        </p:nvSpPr>
        <p:spPr>
          <a:xfrm>
            <a:off x="3868040" y="2786587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개발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브랜치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종류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E68EB0-C2E6-480B-A887-84C22433B254}"/>
              </a:ext>
            </a:extLst>
          </p:cNvPr>
          <p:cNvSpPr/>
          <p:nvPr/>
        </p:nvSpPr>
        <p:spPr>
          <a:xfrm>
            <a:off x="3193948" y="3770432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latin typeface="+mj-lt"/>
                <a:ea typeface="Pretendard SemiBold" pitchFamily="50" charset="-127"/>
              </a:rPr>
              <a:t>03</a:t>
            </a:r>
            <a:endParaRPr lang="ko-KR" altLang="en-US" sz="2200" b="1" dirty="0">
              <a:solidFill>
                <a:srgbClr val="0047BA"/>
              </a:solidFill>
              <a:latin typeface="+mj-lt"/>
              <a:ea typeface="Pretendard SemiBold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4B641D3-3070-4244-8ED6-A09A0D423CF2}"/>
              </a:ext>
            </a:extLst>
          </p:cNvPr>
          <p:cNvCxnSpPr/>
          <p:nvPr/>
        </p:nvCxnSpPr>
        <p:spPr>
          <a:xfrm>
            <a:off x="3772149" y="3880940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CE9D66-F88F-477B-BB20-8622CB586DAD}"/>
              </a:ext>
            </a:extLst>
          </p:cNvPr>
          <p:cNvSpPr/>
          <p:nvPr/>
        </p:nvSpPr>
        <p:spPr>
          <a:xfrm>
            <a:off x="3868040" y="3302003"/>
            <a:ext cx="53527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모의 개발 프로젝트의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깃허브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브랜치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생성과 흐름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3BEAE0-2780-4C04-A0EB-341E27175E95}"/>
              </a:ext>
            </a:extLst>
          </p:cNvPr>
          <p:cNvSpPr/>
          <p:nvPr/>
        </p:nvSpPr>
        <p:spPr>
          <a:xfrm>
            <a:off x="3193948" y="4285848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ea typeface="Pretendard SemiBold" pitchFamily="50" charset="-127"/>
              </a:rPr>
              <a:t>04</a:t>
            </a:r>
            <a:endParaRPr lang="ko-KR" altLang="en-US" sz="2200" b="1" dirty="0">
              <a:solidFill>
                <a:srgbClr val="0047BA"/>
              </a:solidFill>
              <a:ea typeface="Pretendard SemiBold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078DDD-673B-4B99-8CC9-2B41E3D1EC75}"/>
              </a:ext>
            </a:extLst>
          </p:cNvPr>
          <p:cNvCxnSpPr/>
          <p:nvPr/>
        </p:nvCxnSpPr>
        <p:spPr>
          <a:xfrm>
            <a:off x="3772149" y="4396356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4A9519-EAC6-4083-814C-CFF1DFF047C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1623BEC-CFA1-4E33-A9E1-958C4606CC60}"/>
              </a:ext>
            </a:extLst>
          </p:cNvPr>
          <p:cNvSpPr/>
          <p:nvPr/>
        </p:nvSpPr>
        <p:spPr>
          <a:xfrm>
            <a:off x="3195194" y="4788743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latin typeface="+mj-lt"/>
                <a:ea typeface="Pretendard SemiBold" pitchFamily="50" charset="-127"/>
              </a:rPr>
              <a:t>05</a:t>
            </a:r>
            <a:endParaRPr lang="ko-KR" altLang="en-US" sz="2200" b="1" dirty="0">
              <a:solidFill>
                <a:srgbClr val="0047BA"/>
              </a:solidFill>
              <a:latin typeface="+mj-lt"/>
              <a:ea typeface="Pretendard SemiBold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7441D83-84BE-484B-8206-A9C1BF171220}"/>
              </a:ext>
            </a:extLst>
          </p:cNvPr>
          <p:cNvCxnSpPr/>
          <p:nvPr/>
        </p:nvCxnSpPr>
        <p:spPr>
          <a:xfrm>
            <a:off x="3773395" y="4899251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8A59B5F-931C-4EBB-98BD-BD8EFB7F664F}"/>
              </a:ext>
            </a:extLst>
          </p:cNvPr>
          <p:cNvSpPr/>
          <p:nvPr/>
        </p:nvSpPr>
        <p:spPr>
          <a:xfrm>
            <a:off x="3868039" y="3801733"/>
            <a:ext cx="36540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소스트리로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깃허브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브랜치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확인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BA378-52B3-44CE-A702-FF3E3070E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저장소 </a:t>
            </a:r>
            <a:r>
              <a:rPr lang="en-US" altLang="ko-KR" dirty="0" err="1"/>
              <a:t>gitflow</a:t>
            </a:r>
            <a:r>
              <a:rPr lang="en-US" altLang="ko-KR" dirty="0"/>
              <a:t>-branch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9C1BD-E7BB-4EEE-B579-6E1B9B35F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599B10-7063-477B-8A3D-D29E888BB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80" y="1332359"/>
            <a:ext cx="5600622" cy="50405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09FB97-D27E-4FFB-9C2C-EA10C20FE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237" y="3773748"/>
            <a:ext cx="4928983" cy="28872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795EFA3-9A73-43A2-A28E-F06E8DC3348A}"/>
              </a:ext>
            </a:extLst>
          </p:cNvPr>
          <p:cNvSpPr/>
          <p:nvPr/>
        </p:nvSpPr>
        <p:spPr>
          <a:xfrm>
            <a:off x="810196" y="1476375"/>
            <a:ext cx="3744416" cy="475252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577805-E1DD-4821-A14A-0152218E0766}"/>
              </a:ext>
            </a:extLst>
          </p:cNvPr>
          <p:cNvSpPr/>
          <p:nvPr/>
        </p:nvSpPr>
        <p:spPr>
          <a:xfrm>
            <a:off x="5098237" y="4465869"/>
            <a:ext cx="2912759" cy="212307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111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F62B4-519A-452A-A8B9-7F6180D5A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FDCD1-8C21-45ED-80F5-F546FEBD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</a:t>
            </a:r>
            <a:r>
              <a:rPr lang="en-US" altLang="ko-KR" dirty="0"/>
              <a:t>README.md </a:t>
            </a:r>
            <a:r>
              <a:rPr lang="ko-KR" altLang="en-US" dirty="0"/>
              <a:t>수정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#### main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</a:p>
          <a:p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develop, hotfix/issue01</a:t>
            </a:r>
            <a:r>
              <a:rPr lang="ko-KR" altLang="en-US" dirty="0"/>
              <a:t> 생성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A79A7C-5E91-4FAC-9277-DE18275E1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28" y="2124447"/>
            <a:ext cx="4495800" cy="4752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372AAB-FC0E-4129-B801-22FE406AC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740" y="2205533"/>
            <a:ext cx="4305300" cy="47434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C980850-D25F-4539-896C-2CFAFD567BD4}"/>
              </a:ext>
            </a:extLst>
          </p:cNvPr>
          <p:cNvSpPr/>
          <p:nvPr/>
        </p:nvSpPr>
        <p:spPr>
          <a:xfrm>
            <a:off x="1195082" y="2989318"/>
            <a:ext cx="3215514" cy="136737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A28427-4B31-4194-80DE-0966129D9028}"/>
              </a:ext>
            </a:extLst>
          </p:cNvPr>
          <p:cNvSpPr/>
          <p:nvPr/>
        </p:nvSpPr>
        <p:spPr>
          <a:xfrm>
            <a:off x="5778748" y="2989251"/>
            <a:ext cx="3215514" cy="136737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AFF7B1-2F9B-4CCD-B1F5-D5696C914542}"/>
              </a:ext>
            </a:extLst>
          </p:cNvPr>
          <p:cNvSpPr/>
          <p:nvPr/>
        </p:nvSpPr>
        <p:spPr>
          <a:xfrm>
            <a:off x="1602284" y="4932759"/>
            <a:ext cx="2808312" cy="158417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8BD372-57CC-462D-A865-A2A36B7018B5}"/>
              </a:ext>
            </a:extLst>
          </p:cNvPr>
          <p:cNvSpPr/>
          <p:nvPr/>
        </p:nvSpPr>
        <p:spPr>
          <a:xfrm>
            <a:off x="6138788" y="4969117"/>
            <a:ext cx="2952328" cy="161982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961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A9A65-ADA1-4ADE-8A29-F63A5AB88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생성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EA6A6-171A-40D5-8E53-B5019ACE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 branches</a:t>
            </a:r>
            <a:r>
              <a:rPr lang="ko-KR" altLang="en-US" dirty="0"/>
              <a:t> 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C19F6B-4712-4D55-AD47-50AC7AF7F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651024"/>
            <a:ext cx="4838701" cy="26336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E5DA69-E3BD-4ACA-815A-C138BA038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340" y="3132559"/>
            <a:ext cx="8426152" cy="368644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23C9A69-0354-438C-B1A8-A607CD453E65}"/>
              </a:ext>
            </a:extLst>
          </p:cNvPr>
          <p:cNvSpPr/>
          <p:nvPr/>
        </p:nvSpPr>
        <p:spPr>
          <a:xfrm>
            <a:off x="1458268" y="1683816"/>
            <a:ext cx="576064" cy="3686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F4DA5A-EB31-488F-9756-B064D7459C95}"/>
              </a:ext>
            </a:extLst>
          </p:cNvPr>
          <p:cNvSpPr/>
          <p:nvPr/>
        </p:nvSpPr>
        <p:spPr>
          <a:xfrm>
            <a:off x="2131186" y="3610761"/>
            <a:ext cx="4151618" cy="32082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D508E3-1850-4DC0-A3FF-6D0DE43F61E1}"/>
              </a:ext>
            </a:extLst>
          </p:cNvPr>
          <p:cNvSpPr/>
          <p:nvPr/>
        </p:nvSpPr>
        <p:spPr>
          <a:xfrm>
            <a:off x="5335752" y="3187348"/>
            <a:ext cx="947052" cy="3686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279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F62B4-519A-452A-A8B9-7F6180D5A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hotfix/issue01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FDCD1-8C21-45ED-80F5-F546FEBD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</a:t>
            </a:r>
            <a:r>
              <a:rPr lang="en-US" altLang="ko-KR" dirty="0"/>
              <a:t>README.md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en-US" altLang="ko-KR" dirty="0"/>
              <a:t>hotfix/issue01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파일 </a:t>
            </a:r>
            <a:r>
              <a:rPr lang="en-US" altLang="ko-KR" dirty="0"/>
              <a:t>issue01.txt</a:t>
            </a:r>
            <a:r>
              <a:rPr lang="ko-KR" altLang="en-US" dirty="0"/>
              <a:t> 추가</a:t>
            </a:r>
            <a:endParaRPr lang="en-US" altLang="ko-KR" dirty="0"/>
          </a:p>
          <a:p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에 병합</a:t>
            </a:r>
            <a:endParaRPr lang="en-US" altLang="ko-KR" dirty="0"/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에서</a:t>
            </a:r>
            <a:r>
              <a:rPr lang="en-US" altLang="ko-KR" dirty="0"/>
              <a:t> V0.0.1 </a:t>
            </a:r>
            <a:r>
              <a:rPr lang="ko-KR" altLang="en-US" dirty="0"/>
              <a:t>릴리즈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605C6C-9731-445B-A767-9B2D68C03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30" y="3385367"/>
            <a:ext cx="4090726" cy="2952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7503BA-2B1D-4DF5-9996-09C58BF6A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83" y="3276575"/>
            <a:ext cx="5731987" cy="345794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26187BF-FBD9-4805-806F-CBAA6B484918}"/>
              </a:ext>
            </a:extLst>
          </p:cNvPr>
          <p:cNvSpPr/>
          <p:nvPr/>
        </p:nvSpPr>
        <p:spPr>
          <a:xfrm>
            <a:off x="279930" y="3800589"/>
            <a:ext cx="4130666" cy="24283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549C17-3943-44A2-B1F9-237C5D6163C3}"/>
              </a:ext>
            </a:extLst>
          </p:cNvPr>
          <p:cNvSpPr/>
          <p:nvPr/>
        </p:nvSpPr>
        <p:spPr>
          <a:xfrm>
            <a:off x="3299002" y="3474626"/>
            <a:ext cx="1097946" cy="25969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13EC8F-3E99-41A9-8905-FC4A73B6A390}"/>
              </a:ext>
            </a:extLst>
          </p:cNvPr>
          <p:cNvSpPr/>
          <p:nvPr/>
        </p:nvSpPr>
        <p:spPr>
          <a:xfrm>
            <a:off x="5058668" y="4140671"/>
            <a:ext cx="1512168" cy="10801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A4ACF2-8D24-488A-9ED8-42F06BE4147D}"/>
              </a:ext>
            </a:extLst>
          </p:cNvPr>
          <p:cNvSpPr/>
          <p:nvPr/>
        </p:nvSpPr>
        <p:spPr>
          <a:xfrm>
            <a:off x="8947100" y="6337695"/>
            <a:ext cx="1466370" cy="3232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966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61914-CFC4-463C-B9A7-CC3F22756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병합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1B3197-F01B-4A0B-A68A-E32102B89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FE4EBB-9F53-4744-82A5-4E4AB38DD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32" y="1620391"/>
            <a:ext cx="4392488" cy="28262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6B8E08-5E8E-44F1-AEA0-779497339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492" y="2124447"/>
            <a:ext cx="6623810" cy="45055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2AF10DD-4B84-4CE7-99FF-6FD33FB90F8E}"/>
              </a:ext>
            </a:extLst>
          </p:cNvPr>
          <p:cNvSpPr/>
          <p:nvPr/>
        </p:nvSpPr>
        <p:spPr>
          <a:xfrm>
            <a:off x="522164" y="2903685"/>
            <a:ext cx="2088232" cy="94895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529740-A117-49D0-9CEF-0A990EDFB42A}"/>
              </a:ext>
            </a:extLst>
          </p:cNvPr>
          <p:cNvSpPr/>
          <p:nvPr/>
        </p:nvSpPr>
        <p:spPr>
          <a:xfrm>
            <a:off x="3472376" y="3016313"/>
            <a:ext cx="3530507" cy="350062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599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746D1-1B6C-4A88-82BD-F85A0212DD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에서 릴리즈 추가 </a:t>
            </a:r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73079-9DD2-4068-9F6F-E57BA39F4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오른쪽 메뉴 </a:t>
            </a:r>
            <a:r>
              <a:rPr lang="en-US" altLang="ko-KR" dirty="0"/>
              <a:t>Create new release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B2621C-F23E-4CDD-A83B-C2947A085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14" y="1764407"/>
            <a:ext cx="5908198" cy="39604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879EDA-F437-4BE3-91C2-C0D950A45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807" y="2221225"/>
            <a:ext cx="3609975" cy="27146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A3C8109-4E55-4E9C-A2A1-2F01236FB545}"/>
              </a:ext>
            </a:extLst>
          </p:cNvPr>
          <p:cNvSpPr/>
          <p:nvPr/>
        </p:nvSpPr>
        <p:spPr>
          <a:xfrm>
            <a:off x="4804654" y="4244053"/>
            <a:ext cx="989934" cy="1800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6C3EC0-A4CE-435E-BC80-5ED38199B4CF}"/>
              </a:ext>
            </a:extLst>
          </p:cNvPr>
          <p:cNvSpPr/>
          <p:nvPr/>
        </p:nvSpPr>
        <p:spPr>
          <a:xfrm>
            <a:off x="6535772" y="3780631"/>
            <a:ext cx="2555344" cy="93610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037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84EEA-07CD-4C2E-BB48-E362B8543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에서 릴리즈 추가 </a:t>
            </a:r>
            <a:r>
              <a:rPr lang="en-US" altLang="ko-KR" dirty="0"/>
              <a:t>2/2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6E8509-217E-4EEB-B3BE-512F002F1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태그 생성</a:t>
            </a:r>
            <a:r>
              <a:rPr lang="en-US" altLang="ko-KR" dirty="0"/>
              <a:t>, </a:t>
            </a:r>
            <a:r>
              <a:rPr lang="ko-KR" altLang="en-US" dirty="0"/>
              <a:t>이름과 내용 편집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FD3635-3FA7-4CE7-AB46-24F131AAB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4" y="2425321"/>
            <a:ext cx="5616624" cy="45108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3D0EE0-409D-4595-85B3-E1FCFBB4B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57" y="2503580"/>
            <a:ext cx="6091411" cy="45894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3569D2-3AB4-49C2-B5C9-D9900D5115E6}"/>
              </a:ext>
            </a:extLst>
          </p:cNvPr>
          <p:cNvSpPr/>
          <p:nvPr/>
        </p:nvSpPr>
        <p:spPr>
          <a:xfrm>
            <a:off x="1242244" y="1594324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# </a:t>
            </a:r>
            <a:r>
              <a:rPr lang="ko-KR" altLang="en-US" sz="1200" dirty="0" err="1"/>
              <a:t>Notable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Changes</a:t>
            </a:r>
            <a:endParaRPr lang="ko-KR" altLang="en-US" sz="1200" dirty="0"/>
          </a:p>
          <a:p>
            <a:r>
              <a:rPr lang="ko-KR" altLang="en-US" sz="1200" dirty="0"/>
              <a:t>- issue01 - </a:t>
            </a:r>
            <a:r>
              <a:rPr lang="ko-KR" altLang="en-US" sz="1200" dirty="0" err="1"/>
              <a:t>Fix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reporting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project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Thanks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@ai7dnn and @lee7py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their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contribution</a:t>
            </a:r>
            <a:r>
              <a:rPr lang="en-US" altLang="ko-KR" sz="1200" dirty="0"/>
              <a:t>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this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release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BF8EB0-DC65-4F1F-B995-71E2C776985F}"/>
              </a:ext>
            </a:extLst>
          </p:cNvPr>
          <p:cNvSpPr/>
          <p:nvPr/>
        </p:nvSpPr>
        <p:spPr>
          <a:xfrm>
            <a:off x="199969" y="2896373"/>
            <a:ext cx="754243" cy="30819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F5B1B9-61C0-4BFC-833C-FAA57F7EF1D6}"/>
              </a:ext>
            </a:extLst>
          </p:cNvPr>
          <p:cNvSpPr/>
          <p:nvPr/>
        </p:nvSpPr>
        <p:spPr>
          <a:xfrm>
            <a:off x="4374272" y="2503580"/>
            <a:ext cx="3996764" cy="443255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24BD08-BF18-420B-961D-2D41F81512F0}"/>
              </a:ext>
            </a:extLst>
          </p:cNvPr>
          <p:cNvSpPr/>
          <p:nvPr/>
        </p:nvSpPr>
        <p:spPr>
          <a:xfrm>
            <a:off x="203068" y="3321598"/>
            <a:ext cx="754243" cy="30819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CD23BE-BE55-4262-9F36-5DC483287A8A}"/>
              </a:ext>
            </a:extLst>
          </p:cNvPr>
          <p:cNvSpPr/>
          <p:nvPr/>
        </p:nvSpPr>
        <p:spPr>
          <a:xfrm>
            <a:off x="199969" y="4182124"/>
            <a:ext cx="2842475" cy="75665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2B5C00-270A-4FE8-96AA-1CC9C7534454}"/>
              </a:ext>
            </a:extLst>
          </p:cNvPr>
          <p:cNvSpPr/>
          <p:nvPr/>
        </p:nvSpPr>
        <p:spPr>
          <a:xfrm>
            <a:off x="234132" y="6558702"/>
            <a:ext cx="792088" cy="37743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41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0CA79-9C8E-4A1C-9CD7-53B576040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현재까지 </a:t>
            </a:r>
            <a:r>
              <a:rPr lang="ko-KR" altLang="en-US" dirty="0" err="1"/>
              <a:t>브랜치</a:t>
            </a:r>
            <a:r>
              <a:rPr lang="ko-KR" altLang="en-US" dirty="0"/>
              <a:t> 현황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85078-9B2A-4C8F-882D-5C21407E9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E2FFC2-7EBE-4DD0-B988-621F9EE92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53" y="1692399"/>
            <a:ext cx="6607331" cy="4972947"/>
          </a:xfrm>
          <a:prstGeom prst="rect">
            <a:avLst/>
          </a:prstGeom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92C19364-F5A2-43CA-A24B-283C2E8FDD0C}"/>
              </a:ext>
            </a:extLst>
          </p:cNvPr>
          <p:cNvSpPr/>
          <p:nvPr/>
        </p:nvSpPr>
        <p:spPr>
          <a:xfrm>
            <a:off x="7578948" y="3420591"/>
            <a:ext cx="2952328" cy="612068"/>
          </a:xfrm>
          <a:prstGeom prst="wedgeRoundRectCallout">
            <a:avLst>
              <a:gd name="adj1" fmla="val -85073"/>
              <a:gd name="adj2" fmla="val 241752"/>
              <a:gd name="adj3" fmla="val 16667"/>
            </a:avLst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FF"/>
                </a:solidFill>
              </a:rPr>
              <a:t>현재 진행 중인 </a:t>
            </a:r>
            <a:r>
              <a:rPr lang="ko-KR" altLang="en-US" sz="1600" dirty="0" err="1">
                <a:solidFill>
                  <a:srgbClr val="0000FF"/>
                </a:solidFill>
              </a:rPr>
              <a:t>브랜치이므로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PR</a:t>
            </a:r>
            <a:r>
              <a:rPr lang="ko-KR" altLang="en-US" sz="1600" dirty="0">
                <a:solidFill>
                  <a:srgbClr val="0000FF"/>
                </a:solidFill>
              </a:rPr>
              <a:t>을 점검할 수 있음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81198C-4724-4190-A214-EC7D75B7B93A}"/>
              </a:ext>
            </a:extLst>
          </p:cNvPr>
          <p:cNvSpPr/>
          <p:nvPr/>
        </p:nvSpPr>
        <p:spPr>
          <a:xfrm>
            <a:off x="3186460" y="3636615"/>
            <a:ext cx="864096" cy="27432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393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F62B4-519A-452A-A8B9-7F6180D5A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develop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FDCD1-8C21-45ED-80F5-F546FEBD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</a:t>
            </a:r>
            <a:r>
              <a:rPr lang="en-US" altLang="ko-KR" dirty="0"/>
              <a:t>README.md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en-US" altLang="ko-KR" dirty="0"/>
              <a:t>develop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파일 </a:t>
            </a:r>
            <a:r>
              <a:rPr lang="en-US" altLang="ko-KR" dirty="0"/>
              <a:t>develop.txt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1"/>
            <a:r>
              <a:rPr lang="en-US" altLang="ko-KR" dirty="0"/>
              <a:t>develop editor</a:t>
            </a:r>
          </a:p>
          <a:p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feature/file</a:t>
            </a:r>
            <a:r>
              <a:rPr lang="ko-KR" altLang="en-US" dirty="0"/>
              <a:t> 생성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C2DD89-FB3E-45F0-AF24-A3325B32E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819" y="1116335"/>
            <a:ext cx="3810000" cy="561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88ED5D-F1F8-4BF8-93BB-372BBE083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138" y="1981676"/>
            <a:ext cx="4301361" cy="49379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22017F-B4BE-4267-85A4-146A5B963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56" y="3276575"/>
            <a:ext cx="3305175" cy="27432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A9972D2-9F26-40AA-B204-3D00017A59BB}"/>
              </a:ext>
            </a:extLst>
          </p:cNvPr>
          <p:cNvSpPr/>
          <p:nvPr/>
        </p:nvSpPr>
        <p:spPr>
          <a:xfrm>
            <a:off x="738188" y="4140671"/>
            <a:ext cx="3168352" cy="129614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17BBA1-10D4-42D2-A613-2231BEF8F81E}"/>
              </a:ext>
            </a:extLst>
          </p:cNvPr>
          <p:cNvSpPr/>
          <p:nvPr/>
        </p:nvSpPr>
        <p:spPr>
          <a:xfrm>
            <a:off x="4338588" y="3276575"/>
            <a:ext cx="864096" cy="3686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BA0F0E-5FAD-4DB7-9D26-9E2AB7A99BBD}"/>
              </a:ext>
            </a:extLst>
          </p:cNvPr>
          <p:cNvSpPr/>
          <p:nvPr/>
        </p:nvSpPr>
        <p:spPr>
          <a:xfrm>
            <a:off x="4482892" y="6537407"/>
            <a:ext cx="864096" cy="22460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589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461FF-19D0-4CD6-AAD8-79FC76B50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feature/file</a:t>
            </a:r>
            <a:r>
              <a:rPr lang="ko-KR" altLang="en-US" dirty="0"/>
              <a:t> 생성 확인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95FC3-0939-462F-A17D-7883B33B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F4EFA0-A8F2-49E7-979D-3BD6C97FC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414" y="1188343"/>
            <a:ext cx="5144025" cy="569338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6EAD55C-E2A8-48D9-87E7-327508C4B643}"/>
              </a:ext>
            </a:extLst>
          </p:cNvPr>
          <p:cNvSpPr/>
          <p:nvPr/>
        </p:nvSpPr>
        <p:spPr>
          <a:xfrm>
            <a:off x="2466380" y="2507714"/>
            <a:ext cx="1322178" cy="28803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17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951639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01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94772" y="2613238"/>
            <a:ext cx="3627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프로젝트 개발 </a:t>
            </a:r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브랜치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종류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6066780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</p:spTree>
    <p:extLst>
      <p:ext uri="{BB962C8B-B14F-4D97-AF65-F5344CB8AC3E}">
        <p14:creationId xmlns:p14="http://schemas.microsoft.com/office/powerpoint/2010/main" val="2745891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F62B4-519A-452A-A8B9-7F6180D5A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feature/file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FDCD1-8C21-45ED-80F5-F546FEBD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</a:t>
            </a:r>
            <a:r>
              <a:rPr lang="en-US" altLang="ko-KR" dirty="0"/>
              <a:t>README.md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en-US" altLang="ko-KR" dirty="0"/>
              <a:t>feature/file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파일 </a:t>
            </a:r>
            <a:r>
              <a:rPr lang="en-US" altLang="ko-KR" dirty="0"/>
              <a:t>file.txt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1"/>
            <a:r>
              <a:rPr lang="en-US" altLang="ko-KR" dirty="0"/>
              <a:t>develop file function</a:t>
            </a:r>
          </a:p>
          <a:p>
            <a:r>
              <a:rPr lang="ko-KR" altLang="en-US" dirty="0"/>
              <a:t>파일 </a:t>
            </a:r>
            <a:r>
              <a:rPr lang="en-US" altLang="ko-KR" dirty="0"/>
              <a:t>README.md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en-US" altLang="ko-KR" dirty="0"/>
              <a:t>feature/file exit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release/file</a:t>
            </a:r>
            <a:r>
              <a:rPr lang="ko-KR" altLang="en-US" dirty="0"/>
              <a:t> 생성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14EC1C-91F4-494A-B93F-B8902BD74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596" y="1190451"/>
            <a:ext cx="5647165" cy="53648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384264-CB6C-4646-8CA5-A32795FED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64" y="3630349"/>
            <a:ext cx="3533775" cy="27527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D9A4B7-1327-439C-8558-52D228FB357B}"/>
              </a:ext>
            </a:extLst>
          </p:cNvPr>
          <p:cNvSpPr/>
          <p:nvPr/>
        </p:nvSpPr>
        <p:spPr>
          <a:xfrm>
            <a:off x="4554612" y="5868862"/>
            <a:ext cx="989934" cy="50194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93323A-2514-4104-A24B-B7103FB12F38}"/>
              </a:ext>
            </a:extLst>
          </p:cNvPr>
          <p:cNvSpPr/>
          <p:nvPr/>
        </p:nvSpPr>
        <p:spPr>
          <a:xfrm>
            <a:off x="4410596" y="3879678"/>
            <a:ext cx="989934" cy="1800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6CC646-262F-4C70-B58A-ACC49ABBA5C9}"/>
              </a:ext>
            </a:extLst>
          </p:cNvPr>
          <p:cNvSpPr/>
          <p:nvPr/>
        </p:nvSpPr>
        <p:spPr>
          <a:xfrm>
            <a:off x="522164" y="4500711"/>
            <a:ext cx="3168352" cy="129614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56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564A87-FCFE-4AE6-A0C6-EE1B7333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596" y="1148837"/>
            <a:ext cx="5643418" cy="576764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21F62B4-519A-452A-A8B9-7F6180D5A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release/file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FDCD1-8C21-45ED-80F5-F546FEBD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</a:t>
            </a:r>
            <a:r>
              <a:rPr lang="en-US" altLang="ko-KR" dirty="0"/>
              <a:t>README.md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en-US" altLang="ko-KR" dirty="0"/>
              <a:t>release/file </a:t>
            </a:r>
            <a:r>
              <a:rPr lang="en-US" altLang="ko-KR" dirty="0" err="1"/>
              <a:t>init</a:t>
            </a:r>
            <a:endParaRPr lang="en-US" altLang="ko-KR" dirty="0"/>
          </a:p>
          <a:p>
            <a:r>
              <a:rPr lang="ko-KR" altLang="en-US" dirty="0"/>
              <a:t>파일 </a:t>
            </a:r>
            <a:r>
              <a:rPr lang="en-US" altLang="ko-KR" dirty="0"/>
              <a:t>release-file.txt</a:t>
            </a:r>
            <a:r>
              <a:rPr lang="ko-KR" altLang="en-US" dirty="0"/>
              <a:t> 추가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test a version of release for file function </a:t>
            </a:r>
          </a:p>
          <a:p>
            <a:pPr lvl="1"/>
            <a:r>
              <a:rPr lang="en-US" altLang="ko-KR" dirty="0"/>
              <a:t>prepare a version of release for file function</a:t>
            </a:r>
          </a:p>
          <a:p>
            <a:r>
              <a:rPr lang="ko-KR" altLang="en-US" dirty="0"/>
              <a:t>파일 </a:t>
            </a:r>
            <a:r>
              <a:rPr lang="en-US" altLang="ko-KR" dirty="0"/>
              <a:t>README.md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en-US" altLang="ko-KR" dirty="0"/>
              <a:t>release/file exit</a:t>
            </a:r>
          </a:p>
          <a:p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에 병합</a:t>
            </a:r>
            <a:endParaRPr lang="en-US" altLang="ko-KR" dirty="0"/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에서</a:t>
            </a:r>
            <a:r>
              <a:rPr lang="en-US" altLang="ko-KR" dirty="0"/>
              <a:t> V0.0.2 </a:t>
            </a:r>
            <a:r>
              <a:rPr lang="ko-KR" altLang="en-US" dirty="0"/>
              <a:t>릴리즈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66D075-0C9D-4328-A552-F846181151C8}"/>
              </a:ext>
            </a:extLst>
          </p:cNvPr>
          <p:cNvSpPr/>
          <p:nvPr/>
        </p:nvSpPr>
        <p:spPr>
          <a:xfrm>
            <a:off x="4554612" y="6240145"/>
            <a:ext cx="1008112" cy="49281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6C7E9D-9C51-4B60-8CF0-8508AF2BA1A6}"/>
              </a:ext>
            </a:extLst>
          </p:cNvPr>
          <p:cNvSpPr/>
          <p:nvPr/>
        </p:nvSpPr>
        <p:spPr>
          <a:xfrm>
            <a:off x="4424244" y="3607435"/>
            <a:ext cx="989934" cy="1800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43C8BE-364B-49EA-A3AB-E24351F487F2}"/>
              </a:ext>
            </a:extLst>
          </p:cNvPr>
          <p:cNvSpPr/>
          <p:nvPr/>
        </p:nvSpPr>
        <p:spPr>
          <a:xfrm>
            <a:off x="8661934" y="1260351"/>
            <a:ext cx="1293277" cy="28803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04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ED0CA-C68C-47F7-9508-462B71772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release/file -&gt; main</a:t>
            </a:r>
            <a:r>
              <a:rPr lang="ko-KR" altLang="en-US" dirty="0"/>
              <a:t>에 병합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FA862-E984-4284-8E00-84292F707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</a:t>
            </a:r>
            <a:r>
              <a:rPr lang="ko-KR" altLang="en-US" dirty="0" err="1"/>
              <a:t>브랜치의</a:t>
            </a:r>
            <a:r>
              <a:rPr lang="ko-KR" altLang="en-US" dirty="0"/>
              <a:t> 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9F3D49-951B-4715-B20D-F697F146D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725" y="1761277"/>
            <a:ext cx="5184576" cy="28815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FF8F96-E475-478F-8FCF-426F77961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81" y="1761277"/>
            <a:ext cx="4896544" cy="45427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779574-0FED-4E04-A060-1102AA3350CE}"/>
              </a:ext>
            </a:extLst>
          </p:cNvPr>
          <p:cNvSpPr/>
          <p:nvPr/>
        </p:nvSpPr>
        <p:spPr>
          <a:xfrm>
            <a:off x="441191" y="1761277"/>
            <a:ext cx="989934" cy="29116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714F71-3C13-4FEF-A9B5-DBA154D9359E}"/>
              </a:ext>
            </a:extLst>
          </p:cNvPr>
          <p:cNvSpPr/>
          <p:nvPr/>
        </p:nvSpPr>
        <p:spPr>
          <a:xfrm>
            <a:off x="5307676" y="1755179"/>
            <a:ext cx="831112" cy="29116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0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E806A-4877-4E91-928B-6D658EE23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README.txt </a:t>
            </a:r>
            <a:r>
              <a:rPr lang="ko-KR" altLang="en-US" dirty="0"/>
              <a:t>충돌 발생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4141E8-94A3-4479-9E69-3682E5ABB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2623F5-67A6-470F-B7B8-CF96EECDA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149" y="972319"/>
            <a:ext cx="6283319" cy="64449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0FBB794-7D60-422D-9FEF-9AB618AB7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20" y="1620391"/>
            <a:ext cx="4716524" cy="31152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268641-C81E-4851-8CB3-897E1A7E3B53}"/>
              </a:ext>
            </a:extLst>
          </p:cNvPr>
          <p:cNvSpPr/>
          <p:nvPr/>
        </p:nvSpPr>
        <p:spPr>
          <a:xfrm>
            <a:off x="123362" y="1980431"/>
            <a:ext cx="4575265" cy="36004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7014A2-26C8-4ACF-8EB0-BADF7E9AB0B6}"/>
              </a:ext>
            </a:extLst>
          </p:cNvPr>
          <p:cNvSpPr/>
          <p:nvPr/>
        </p:nvSpPr>
        <p:spPr>
          <a:xfrm>
            <a:off x="3546500" y="4194782"/>
            <a:ext cx="1224136" cy="29116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801A4B-A50C-42CE-9B9F-C39DD40FA6B7}"/>
              </a:ext>
            </a:extLst>
          </p:cNvPr>
          <p:cNvSpPr/>
          <p:nvPr/>
        </p:nvSpPr>
        <p:spPr>
          <a:xfrm>
            <a:off x="471124" y="2905769"/>
            <a:ext cx="1923248" cy="29116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19F668-A79E-45BB-B931-A670B492369D}"/>
              </a:ext>
            </a:extLst>
          </p:cNvPr>
          <p:cNvSpPr/>
          <p:nvPr/>
        </p:nvSpPr>
        <p:spPr>
          <a:xfrm>
            <a:off x="5310696" y="6012879"/>
            <a:ext cx="684076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736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285BE-13C5-4488-B42A-606662DEA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충돌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41448-DBE9-4C4F-9F48-D38FA485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병합 기능</a:t>
            </a:r>
            <a:endParaRPr lang="en-US" altLang="ko-KR" dirty="0"/>
          </a:p>
          <a:p>
            <a:pPr lvl="1"/>
            <a:r>
              <a:rPr lang="ko-KR" altLang="en-US" dirty="0"/>
              <a:t>변경한 부분을 자동으로 통합해 주는 기능</a:t>
            </a:r>
            <a:endParaRPr lang="en-US" altLang="ko-KR" dirty="0"/>
          </a:p>
          <a:p>
            <a:pPr lvl="2"/>
            <a:r>
              <a:rPr lang="ko-KR" altLang="en-US" dirty="0"/>
              <a:t>경우에 따라 자동으로 병합할 수 없는 경우도 발생</a:t>
            </a:r>
            <a:endParaRPr lang="en-US" altLang="ko-KR" dirty="0"/>
          </a:p>
          <a:p>
            <a:r>
              <a:rPr lang="ko-KR" altLang="en-US" dirty="0"/>
              <a:t>충돌 발생 경우</a:t>
            </a:r>
            <a:endParaRPr lang="en-US" altLang="ko-KR" dirty="0"/>
          </a:p>
          <a:p>
            <a:pPr lvl="1"/>
            <a:r>
              <a:rPr lang="ko-KR" altLang="en-US" dirty="0"/>
              <a:t>원격 저장소와 로컬 저장소 또는 두 </a:t>
            </a:r>
            <a:r>
              <a:rPr lang="ko-KR" altLang="en-US" dirty="0" err="1"/>
              <a:t>브랜치</a:t>
            </a:r>
            <a:r>
              <a:rPr lang="ko-KR" altLang="en-US" dirty="0"/>
              <a:t> 사이에서 </a:t>
            </a:r>
            <a:endParaRPr lang="en-US" altLang="ko-KR" dirty="0"/>
          </a:p>
          <a:p>
            <a:pPr lvl="2"/>
            <a:r>
              <a:rPr lang="ko-KR" altLang="en-US" dirty="0"/>
              <a:t>양쪽에서 파일의 동일한 부분을 변경한 경우</a:t>
            </a:r>
            <a:endParaRPr lang="en-US" altLang="ko-KR" dirty="0"/>
          </a:p>
          <a:p>
            <a:pPr lvl="2"/>
            <a:r>
              <a:rPr lang="ko-KR" altLang="en-US" dirty="0"/>
              <a:t>두 변경 내용중 어느 쪽을 저장할 것인지 자동으로 판단 할 수 없기 때문에 충돌이 발생</a:t>
            </a:r>
            <a:endParaRPr lang="en-US" altLang="ko-KR" dirty="0"/>
          </a:p>
          <a:p>
            <a:r>
              <a:rPr lang="ko-KR" altLang="en-US" dirty="0"/>
              <a:t>충돌이 발생한 파일 내용을 아래 그림처럼 표시</a:t>
            </a:r>
            <a:endParaRPr lang="en-US" altLang="ko-KR" dirty="0"/>
          </a:p>
          <a:p>
            <a:pPr lvl="1"/>
            <a:r>
              <a:rPr lang="ko-KR" altLang="en-US" dirty="0"/>
              <a:t>직접 수정 필요</a:t>
            </a:r>
            <a:endParaRPr lang="en-US" altLang="ko-KR" dirty="0"/>
          </a:p>
          <a:p>
            <a:r>
              <a:rPr lang="ko-KR" altLang="en-US" dirty="0"/>
              <a:t>해결 방법</a:t>
            </a:r>
            <a:endParaRPr lang="en-US" altLang="ko-KR" dirty="0"/>
          </a:p>
          <a:p>
            <a:pPr lvl="1"/>
            <a:r>
              <a:rPr lang="ko-KR" altLang="en-US" dirty="0"/>
              <a:t>모든 충돌 부분을 수정한 후</a:t>
            </a:r>
            <a:endParaRPr lang="en-US" altLang="ko-KR" dirty="0"/>
          </a:p>
          <a:p>
            <a:pPr lvl="2"/>
            <a:r>
              <a:rPr lang="ko-KR" altLang="en-US" dirty="0"/>
              <a:t>다시 </a:t>
            </a:r>
            <a:r>
              <a:rPr lang="ko-KR" altLang="en-US" dirty="0" err="1"/>
              <a:t>커밋</a:t>
            </a:r>
            <a:r>
              <a:rPr lang="ko-KR" altLang="en-US" dirty="0"/>
              <a:t> 수행</a:t>
            </a:r>
          </a:p>
        </p:txBody>
      </p:sp>
      <p:pic>
        <p:nvPicPr>
          <p:cNvPr id="2050" name="Picture 2" descr="충돌 발생의 예">
            <a:extLst>
              <a:ext uri="{FF2B5EF4-FFF2-40B4-BE49-F238E27FC236}">
                <a16:creationId xmlns:a16="http://schemas.microsoft.com/office/drawing/2014/main" id="{97B4A0CD-1CA7-4F08-92D9-E8BAD030E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190" y="3751573"/>
            <a:ext cx="55245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BF33136-99A7-4473-8DDE-134B7C1CF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48" y="4984292"/>
            <a:ext cx="3611488" cy="884571"/>
          </a:xfrm>
          <a:prstGeom prst="rect">
            <a:avLst/>
          </a:prstGeom>
        </p:spPr>
      </p:pic>
      <p:pic>
        <p:nvPicPr>
          <p:cNvPr id="2052" name="Picture 4" descr="競合の解決の例">
            <a:extLst>
              <a:ext uri="{FF2B5EF4-FFF2-40B4-BE49-F238E27FC236}">
                <a16:creationId xmlns:a16="http://schemas.microsoft.com/office/drawing/2014/main" id="{9DAD885E-1854-4167-9FE4-0A4A6BC8E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190" y="5633038"/>
            <a:ext cx="55245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229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1371F-360F-42D1-900A-A6511C937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충돌 내용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7AFF34-18FA-435D-9832-D53577916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Web editor </a:t>
            </a:r>
            <a:r>
              <a:rPr lang="ko-KR" altLang="en-US" dirty="0"/>
              <a:t>클릭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ECDA2A-3387-47A8-8B7A-F4C8B2C1A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262" y="1027582"/>
            <a:ext cx="5976664" cy="13848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0F15B1-9F77-4474-93EE-A290B979E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500" y="2340471"/>
            <a:ext cx="8086725" cy="4743450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06B74E4B-5A0C-4058-B6D3-8A0EEB894116}"/>
              </a:ext>
            </a:extLst>
          </p:cNvPr>
          <p:cNvSpPr/>
          <p:nvPr/>
        </p:nvSpPr>
        <p:spPr>
          <a:xfrm>
            <a:off x="595235" y="4978000"/>
            <a:ext cx="2120292" cy="648072"/>
          </a:xfrm>
          <a:prstGeom prst="wedgeRoundRectCallout">
            <a:avLst>
              <a:gd name="adj1" fmla="val 132602"/>
              <a:gd name="adj2" fmla="val 11527"/>
              <a:gd name="adj3" fmla="val 16667"/>
            </a:avLst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rgbClr val="0000FF"/>
                </a:solidFill>
              </a:rPr>
              <a:t>윗</a:t>
            </a:r>
            <a:r>
              <a:rPr lang="ko-KR" altLang="en-US" sz="1600" dirty="0">
                <a:solidFill>
                  <a:srgbClr val="0000FF"/>
                </a:solidFill>
              </a:rPr>
              <a:t> 부분은 </a:t>
            </a:r>
            <a:r>
              <a:rPr lang="ko-KR" altLang="en-US" sz="1600" dirty="0" err="1">
                <a:solidFill>
                  <a:srgbClr val="0000FF"/>
                </a:solidFill>
              </a:rPr>
              <a:t>브랜치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release/file</a:t>
            </a:r>
            <a:r>
              <a:rPr lang="ko-KR" altLang="en-US" sz="1600" dirty="0">
                <a:solidFill>
                  <a:srgbClr val="0000FF"/>
                </a:solidFill>
              </a:rPr>
              <a:t>의 내용</a:t>
            </a: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44A7ECAF-60C7-4090-BD2E-180154A99260}"/>
              </a:ext>
            </a:extLst>
          </p:cNvPr>
          <p:cNvSpPr/>
          <p:nvPr/>
        </p:nvSpPr>
        <p:spPr>
          <a:xfrm>
            <a:off x="595235" y="6120892"/>
            <a:ext cx="2120292" cy="648072"/>
          </a:xfrm>
          <a:prstGeom prst="wedgeRoundRectCallout">
            <a:avLst>
              <a:gd name="adj1" fmla="val 132106"/>
              <a:gd name="adj2" fmla="val 13149"/>
              <a:gd name="adj3" fmla="val 16667"/>
            </a:avLst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FF"/>
                </a:solidFill>
              </a:rPr>
              <a:t>아래 부분은 </a:t>
            </a:r>
            <a:r>
              <a:rPr lang="ko-KR" altLang="en-US" sz="1600" dirty="0" err="1">
                <a:solidFill>
                  <a:srgbClr val="0000FF"/>
                </a:solidFill>
              </a:rPr>
              <a:t>브랜치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main</a:t>
            </a:r>
            <a:r>
              <a:rPr lang="ko-KR" altLang="en-US" sz="1600" dirty="0">
                <a:solidFill>
                  <a:srgbClr val="0000FF"/>
                </a:solidFill>
              </a:rPr>
              <a:t>의 내용</a:t>
            </a:r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76D0038B-D11C-4486-8A55-38EB23C2ADCA}"/>
              </a:ext>
            </a:extLst>
          </p:cNvPr>
          <p:cNvSpPr/>
          <p:nvPr/>
        </p:nvSpPr>
        <p:spPr>
          <a:xfrm>
            <a:off x="7481588" y="6173641"/>
            <a:ext cx="1296144" cy="360040"/>
          </a:xfrm>
          <a:prstGeom prst="wedgeRoundRectCallout">
            <a:avLst>
              <a:gd name="adj1" fmla="val -200176"/>
              <a:gd name="adj2" fmla="val -22205"/>
              <a:gd name="adj3" fmla="val 16667"/>
            </a:avLst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FF"/>
                </a:solidFill>
              </a:rPr>
              <a:t>구분선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1716FB-4D36-4B1C-8A3F-B2D659ABE112}"/>
              </a:ext>
            </a:extLst>
          </p:cNvPr>
          <p:cNvSpPr/>
          <p:nvPr/>
        </p:nvSpPr>
        <p:spPr>
          <a:xfrm>
            <a:off x="4554612" y="1574449"/>
            <a:ext cx="648072" cy="26196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213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7EDEF-3379-4394-9D06-ECF29302F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직접 충돌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57AB52-3A14-4B49-8441-E8EFC63E5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3DE805-4177-4730-B170-6B7AFCD2A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44" y="2007302"/>
            <a:ext cx="5679879" cy="32923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9B2AE2-1F52-4A50-9F70-BFA91394D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819" y="3680216"/>
            <a:ext cx="5624827" cy="2713285"/>
          </a:xfrm>
          <a:prstGeom prst="rect">
            <a:avLst/>
          </a:prstGeom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14E52DDB-A3F7-486E-829E-31FCEB951164}"/>
              </a:ext>
            </a:extLst>
          </p:cNvPr>
          <p:cNvSpPr/>
          <p:nvPr/>
        </p:nvSpPr>
        <p:spPr>
          <a:xfrm>
            <a:off x="2250356" y="5547286"/>
            <a:ext cx="1656184" cy="384698"/>
          </a:xfrm>
          <a:prstGeom prst="wedgeRoundRectCallout">
            <a:avLst>
              <a:gd name="adj1" fmla="val -21965"/>
              <a:gd name="adj2" fmla="val -154907"/>
              <a:gd name="adj3" fmla="val 16667"/>
            </a:avLst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1. </a:t>
            </a:r>
            <a:r>
              <a:rPr lang="ko-KR" altLang="en-US" sz="1600" dirty="0">
                <a:solidFill>
                  <a:srgbClr val="0000FF"/>
                </a:solidFill>
              </a:rPr>
              <a:t>코드 수정 후</a:t>
            </a:r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5AB05F98-E3A2-4D84-A2C8-F7F52CD383C3}"/>
              </a:ext>
            </a:extLst>
          </p:cNvPr>
          <p:cNvSpPr/>
          <p:nvPr/>
        </p:nvSpPr>
        <p:spPr>
          <a:xfrm>
            <a:off x="8515052" y="3145603"/>
            <a:ext cx="1346570" cy="384698"/>
          </a:xfrm>
          <a:prstGeom prst="wedgeRoundRectCallout">
            <a:avLst>
              <a:gd name="adj1" fmla="val 20657"/>
              <a:gd name="adj2" fmla="val 176687"/>
              <a:gd name="adj3" fmla="val 16667"/>
            </a:avLst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3. </a:t>
            </a:r>
            <a:r>
              <a:rPr lang="ko-KR" altLang="en-US" sz="1600" dirty="0">
                <a:solidFill>
                  <a:srgbClr val="0000FF"/>
                </a:solidFill>
              </a:rPr>
              <a:t>수정 반영</a:t>
            </a: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39CEE646-245E-4AD7-BA1E-0EE8286D6DD2}"/>
              </a:ext>
            </a:extLst>
          </p:cNvPr>
          <p:cNvSpPr/>
          <p:nvPr/>
        </p:nvSpPr>
        <p:spPr>
          <a:xfrm>
            <a:off x="7002884" y="2663739"/>
            <a:ext cx="936104" cy="360040"/>
          </a:xfrm>
          <a:prstGeom prst="wedgeRoundRectCallout">
            <a:avLst>
              <a:gd name="adj1" fmla="val -164136"/>
              <a:gd name="adj2" fmla="val 34654"/>
              <a:gd name="adj3" fmla="val 16667"/>
            </a:avLst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2. </a:t>
            </a:r>
            <a:r>
              <a:rPr lang="ko-KR" altLang="en-US" sz="1600" dirty="0">
                <a:solidFill>
                  <a:srgbClr val="0000FF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176634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9E4E4-9BD7-487D-9779-491108F733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충돌</a:t>
            </a:r>
            <a:r>
              <a:rPr lang="en-US" altLang="ko-KR" dirty="0"/>
              <a:t> </a:t>
            </a:r>
            <a:r>
              <a:rPr lang="ko-KR" altLang="en-US" dirty="0"/>
              <a:t>해결 후 병합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7A655-B52F-4560-A7AD-381449253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pull request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84F2A0-08B6-4286-935E-FF5B2BA4F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69" y="1980431"/>
            <a:ext cx="3796655" cy="23567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CC0FCB-1498-481D-9B63-8E43A1695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644" y="1548383"/>
            <a:ext cx="5211703" cy="52242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915FA59-E369-443E-BA86-E29EAE813011}"/>
              </a:ext>
            </a:extLst>
          </p:cNvPr>
          <p:cNvSpPr/>
          <p:nvPr/>
        </p:nvSpPr>
        <p:spPr>
          <a:xfrm>
            <a:off x="1242244" y="3741497"/>
            <a:ext cx="1584176" cy="29116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F98941-8D16-4908-BB65-05DCFFB1C878}"/>
              </a:ext>
            </a:extLst>
          </p:cNvPr>
          <p:cNvSpPr/>
          <p:nvPr/>
        </p:nvSpPr>
        <p:spPr>
          <a:xfrm>
            <a:off x="5308142" y="5436815"/>
            <a:ext cx="3494942" cy="43204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C2C765-2A77-4D58-981A-71C07E122E0B}"/>
              </a:ext>
            </a:extLst>
          </p:cNvPr>
          <p:cNvSpPr/>
          <p:nvPr/>
        </p:nvSpPr>
        <p:spPr>
          <a:xfrm>
            <a:off x="4914651" y="6008199"/>
            <a:ext cx="5139695" cy="79676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759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E795E-69E8-4021-B986-0AACD0E970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충돌 해결 </a:t>
            </a:r>
            <a:r>
              <a:rPr lang="en-US" altLang="ko-KR" dirty="0"/>
              <a:t>Command 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3DA8D-9FF2-4770-9ABE-849AC3E0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깃 명령어로 해결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F771F7-DF03-4866-AE02-A68024363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12" y="2249075"/>
            <a:ext cx="6714852" cy="46999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1896F59-185D-4741-8F9D-71698CBAC843}"/>
              </a:ext>
            </a:extLst>
          </p:cNvPr>
          <p:cNvSpPr/>
          <p:nvPr/>
        </p:nvSpPr>
        <p:spPr>
          <a:xfrm>
            <a:off x="6291769" y="972319"/>
            <a:ext cx="345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git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fetch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origin</a:t>
            </a:r>
            <a:endParaRPr lang="ko-KR" altLang="en-US" sz="1200" dirty="0"/>
          </a:p>
          <a:p>
            <a:r>
              <a:rPr lang="ko-KR" altLang="en-US" sz="1200" dirty="0" err="1"/>
              <a:t>git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checkout</a:t>
            </a:r>
            <a:r>
              <a:rPr lang="ko-KR" altLang="en-US" sz="1200" dirty="0"/>
              <a:t> -</a:t>
            </a:r>
            <a:r>
              <a:rPr lang="ko-KR" altLang="en-US" sz="1200" dirty="0" err="1"/>
              <a:t>b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release</a:t>
            </a:r>
            <a:r>
              <a:rPr lang="ko-KR" altLang="en-US" sz="1200" dirty="0"/>
              <a:t>/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origin</a:t>
            </a:r>
            <a:r>
              <a:rPr lang="ko-KR" altLang="en-US" sz="1200" dirty="0"/>
              <a:t>/</a:t>
            </a:r>
            <a:r>
              <a:rPr lang="ko-KR" altLang="en-US" sz="1200" dirty="0" err="1"/>
              <a:t>release</a:t>
            </a:r>
            <a:r>
              <a:rPr lang="ko-KR" altLang="en-US" sz="1200" dirty="0"/>
              <a:t>/</a:t>
            </a:r>
            <a:r>
              <a:rPr lang="ko-KR" altLang="en-US" sz="1200" dirty="0" err="1"/>
              <a:t>file</a:t>
            </a:r>
            <a:endParaRPr lang="ko-KR" altLang="en-US" sz="1200" dirty="0"/>
          </a:p>
          <a:p>
            <a:r>
              <a:rPr lang="ko-KR" altLang="en-US" sz="1200" dirty="0" err="1"/>
              <a:t>git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merge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main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CB5885-3557-4DC8-8C82-20DE2A5D7260}"/>
              </a:ext>
            </a:extLst>
          </p:cNvPr>
          <p:cNvSpPr/>
          <p:nvPr/>
        </p:nvSpPr>
        <p:spPr>
          <a:xfrm>
            <a:off x="6282804" y="1726323"/>
            <a:ext cx="3465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git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checkout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main</a:t>
            </a:r>
            <a:endParaRPr lang="ko-KR" altLang="en-US" sz="1200" dirty="0"/>
          </a:p>
          <a:p>
            <a:r>
              <a:rPr lang="ko-KR" altLang="en-US" sz="1200" dirty="0" err="1"/>
              <a:t>git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merge</a:t>
            </a:r>
            <a:r>
              <a:rPr lang="ko-KR" altLang="en-US" sz="1200" dirty="0"/>
              <a:t> --</a:t>
            </a:r>
            <a:r>
              <a:rPr lang="ko-KR" altLang="en-US" sz="1200" dirty="0" err="1"/>
              <a:t>no-ff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release</a:t>
            </a:r>
            <a:r>
              <a:rPr lang="ko-KR" altLang="en-US" sz="1200" dirty="0"/>
              <a:t>/</a:t>
            </a:r>
            <a:r>
              <a:rPr lang="ko-KR" altLang="en-US" sz="1200" dirty="0" err="1"/>
              <a:t>file</a:t>
            </a:r>
            <a:endParaRPr lang="ko-KR" altLang="en-US" sz="1200" dirty="0"/>
          </a:p>
          <a:p>
            <a:r>
              <a:rPr lang="ko-KR" altLang="en-US" sz="1200" dirty="0" err="1"/>
              <a:t>git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push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origin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main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C2D0F2-90E5-458E-84DC-6BDB24337EC8}"/>
              </a:ext>
            </a:extLst>
          </p:cNvPr>
          <p:cNvSpPr/>
          <p:nvPr/>
        </p:nvSpPr>
        <p:spPr>
          <a:xfrm>
            <a:off x="1386260" y="5220791"/>
            <a:ext cx="2952328" cy="158417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517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D1DD0-E835-4139-BA18-A09852F4E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191" y="423150"/>
            <a:ext cx="6273661" cy="351617"/>
          </a:xfrm>
        </p:spPr>
        <p:txBody>
          <a:bodyPr/>
          <a:lstStyle/>
          <a:p>
            <a:r>
              <a:rPr lang="ko-KR" altLang="en-US" dirty="0"/>
              <a:t>합병 이후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release/file</a:t>
            </a:r>
            <a:r>
              <a:rPr lang="ko-KR" altLang="en-US" dirty="0"/>
              <a:t>와 </a:t>
            </a:r>
            <a:r>
              <a:rPr lang="en-US" altLang="ko-KR" dirty="0"/>
              <a:t>main </a:t>
            </a:r>
            <a:r>
              <a:rPr lang="ko-KR" altLang="en-US" dirty="0"/>
              <a:t>확인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33853-0651-4560-BC7A-3EB4B1F72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README.md </a:t>
            </a:r>
            <a:r>
              <a:rPr lang="ko-KR" altLang="en-US" dirty="0"/>
              <a:t>파일이 동일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A8D6B0-8D76-47F3-AC7A-234A113BC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40" y="1548383"/>
            <a:ext cx="5139924" cy="54120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5BC391-0E8F-499D-9C54-1A92D1FAA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757" y="1031728"/>
            <a:ext cx="5750694" cy="63493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E2811DE-F6F5-4FF7-B91C-FDA7CBC6382D}"/>
              </a:ext>
            </a:extLst>
          </p:cNvPr>
          <p:cNvSpPr/>
          <p:nvPr/>
        </p:nvSpPr>
        <p:spPr>
          <a:xfrm>
            <a:off x="954212" y="4254401"/>
            <a:ext cx="5472608" cy="30361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A5441CE9-AF6A-47AE-841D-1E65F9DCE0C0}"/>
              </a:ext>
            </a:extLst>
          </p:cNvPr>
          <p:cNvSpPr/>
          <p:nvPr/>
        </p:nvSpPr>
        <p:spPr>
          <a:xfrm>
            <a:off x="6797819" y="5387778"/>
            <a:ext cx="1346570" cy="384698"/>
          </a:xfrm>
          <a:prstGeom prst="wedgeRoundRectCallout">
            <a:avLst>
              <a:gd name="adj1" fmla="val -77148"/>
              <a:gd name="adj2" fmla="val -21982"/>
              <a:gd name="adj3" fmla="val 16667"/>
            </a:avLst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3. </a:t>
            </a:r>
            <a:r>
              <a:rPr lang="ko-KR" altLang="en-US" sz="1600" dirty="0">
                <a:solidFill>
                  <a:srgbClr val="0000FF"/>
                </a:solidFill>
              </a:rPr>
              <a:t>동일해짐</a:t>
            </a:r>
          </a:p>
        </p:txBody>
      </p:sp>
    </p:spTree>
    <p:extLst>
      <p:ext uri="{BB962C8B-B14F-4D97-AF65-F5344CB8AC3E}">
        <p14:creationId xmlns:p14="http://schemas.microsoft.com/office/powerpoint/2010/main" val="169592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E0BCE-C5EB-4258-A5A6-783039382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다양한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F3301-2FAD-419C-84C5-CC17D32A5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Goal</a:t>
            </a:r>
          </a:p>
          <a:p>
            <a:pPr lvl="1"/>
            <a:r>
              <a:rPr lang="en-US" altLang="ko-KR" dirty="0" err="1"/>
              <a:t>Gitflow</a:t>
            </a:r>
            <a:r>
              <a:rPr lang="en-US" altLang="ko-KR" dirty="0"/>
              <a:t> Workflow</a:t>
            </a:r>
            <a:r>
              <a:rPr lang="ko-KR" altLang="en-US" dirty="0"/>
              <a:t>에서 사용하는 </a:t>
            </a:r>
            <a:r>
              <a:rPr lang="en-US" altLang="ko-KR" dirty="0"/>
              <a:t>Git Branch </a:t>
            </a:r>
            <a:r>
              <a:rPr lang="ko-KR" altLang="en-US" dirty="0"/>
              <a:t>종류를 이해</a:t>
            </a:r>
            <a:endParaRPr lang="en-US" altLang="ko-KR" dirty="0"/>
          </a:p>
          <a:p>
            <a:pPr lvl="1"/>
            <a:r>
              <a:rPr lang="en-US" altLang="ko-KR" dirty="0" err="1"/>
              <a:t>Gitflow</a:t>
            </a:r>
            <a:r>
              <a:rPr lang="en-US" altLang="ko-KR" dirty="0"/>
              <a:t> Workflow</a:t>
            </a:r>
            <a:r>
              <a:rPr lang="ko-KR" altLang="en-US" dirty="0"/>
              <a:t>에서 사용하는 </a:t>
            </a:r>
            <a:r>
              <a:rPr lang="en-US" altLang="ko-KR" dirty="0"/>
              <a:t>Git Branch </a:t>
            </a:r>
            <a:r>
              <a:rPr lang="ko-KR" altLang="en-US" dirty="0"/>
              <a:t>사용법을 이해</a:t>
            </a:r>
          </a:p>
        </p:txBody>
      </p:sp>
      <p:pic>
        <p:nvPicPr>
          <p:cNvPr id="4" name="Picture 2" descr="Git의 브랜치 운용 모델">
            <a:extLst>
              <a:ext uri="{FF2B5EF4-FFF2-40B4-BE49-F238E27FC236}">
                <a16:creationId xmlns:a16="http://schemas.microsoft.com/office/drawing/2014/main" id="{3273B25D-26DF-415B-B493-73CBD32C7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299" y="2340471"/>
            <a:ext cx="6768793" cy="437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826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746D1-1B6C-4A88-82BD-F85A0212DD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에서 릴리즈 </a:t>
            </a:r>
            <a:r>
              <a:rPr lang="en-US" altLang="ko-KR" dirty="0"/>
              <a:t>v0.0.2 </a:t>
            </a:r>
            <a:r>
              <a:rPr lang="ko-KR" altLang="en-US" dirty="0"/>
              <a:t>추가 </a:t>
            </a:r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73079-9DD2-4068-9F6F-E57BA39F4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오른쪽 메뉴 </a:t>
            </a:r>
            <a:r>
              <a:rPr lang="en-US" altLang="ko-KR" dirty="0"/>
              <a:t>Create new release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9D7973-C9FC-488A-9394-D3F203B82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72" y="1656183"/>
            <a:ext cx="5459806" cy="5292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A3C8109-4E55-4E9C-A2A1-2F01236FB545}"/>
              </a:ext>
            </a:extLst>
          </p:cNvPr>
          <p:cNvSpPr/>
          <p:nvPr/>
        </p:nvSpPr>
        <p:spPr>
          <a:xfrm>
            <a:off x="4870571" y="3747835"/>
            <a:ext cx="989934" cy="1800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824762-ABA8-4B71-BF07-7FE0F645B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354" y="1944215"/>
            <a:ext cx="3371850" cy="28384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66C3EC0-A4CE-435E-BC80-5ED38199B4CF}"/>
              </a:ext>
            </a:extLst>
          </p:cNvPr>
          <p:cNvSpPr/>
          <p:nvPr/>
        </p:nvSpPr>
        <p:spPr>
          <a:xfrm>
            <a:off x="6545469" y="2664295"/>
            <a:ext cx="2952328" cy="165618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7156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84EEA-07CD-4C2E-BB48-E362B8543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에서 릴리즈 </a:t>
            </a:r>
            <a:r>
              <a:rPr lang="en-US" altLang="ko-KR" dirty="0"/>
              <a:t>v0.0.2 </a:t>
            </a:r>
            <a:r>
              <a:rPr lang="ko-KR" altLang="en-US" dirty="0"/>
              <a:t>추가 </a:t>
            </a:r>
            <a:r>
              <a:rPr lang="en-US" altLang="ko-KR" dirty="0"/>
              <a:t>2/2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6E8509-217E-4EEB-B3BE-512F002F1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태그 생성</a:t>
            </a:r>
            <a:r>
              <a:rPr lang="en-US" altLang="ko-KR" dirty="0"/>
              <a:t>, </a:t>
            </a:r>
            <a:r>
              <a:rPr lang="ko-KR" altLang="en-US" dirty="0"/>
              <a:t>이름과 내용 편집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759AC28-FF60-4121-B11E-6057AC44C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80" y="1620391"/>
            <a:ext cx="5089278" cy="525591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0BF8EB0-DC65-4F1F-B995-71E2C776985F}"/>
              </a:ext>
            </a:extLst>
          </p:cNvPr>
          <p:cNvSpPr/>
          <p:nvPr/>
        </p:nvSpPr>
        <p:spPr>
          <a:xfrm>
            <a:off x="785264" y="2154900"/>
            <a:ext cx="754243" cy="30819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24BD08-BF18-420B-961D-2D41F81512F0}"/>
              </a:ext>
            </a:extLst>
          </p:cNvPr>
          <p:cNvSpPr/>
          <p:nvPr/>
        </p:nvSpPr>
        <p:spPr>
          <a:xfrm>
            <a:off x="756403" y="2715121"/>
            <a:ext cx="754243" cy="30819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CD23BE-BE55-4262-9F36-5DC483287A8A}"/>
              </a:ext>
            </a:extLst>
          </p:cNvPr>
          <p:cNvSpPr/>
          <p:nvPr/>
        </p:nvSpPr>
        <p:spPr>
          <a:xfrm>
            <a:off x="756403" y="3442951"/>
            <a:ext cx="3294153" cy="122769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2B5C00-270A-4FE8-96AA-1CC9C7534454}"/>
              </a:ext>
            </a:extLst>
          </p:cNvPr>
          <p:cNvSpPr/>
          <p:nvPr/>
        </p:nvSpPr>
        <p:spPr>
          <a:xfrm>
            <a:off x="700892" y="6444927"/>
            <a:ext cx="1045408" cy="43137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63A3F3A-2D0A-4D7F-8C32-EDC7837CB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457" y="2005188"/>
            <a:ext cx="3888715" cy="46985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BF5B1B9-61C0-4BFC-833C-FAA57F7EF1D6}"/>
              </a:ext>
            </a:extLst>
          </p:cNvPr>
          <p:cNvSpPr/>
          <p:nvPr/>
        </p:nvSpPr>
        <p:spPr>
          <a:xfrm>
            <a:off x="5814432" y="2012370"/>
            <a:ext cx="3996764" cy="443255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86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0D76A-2815-44B6-B923-7A1133A5A2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버전 별 차이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993A4-5E68-4271-A554-314C19629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Compare </a:t>
            </a:r>
            <a:r>
              <a:rPr lang="ko-KR" altLang="en-US" dirty="0"/>
              <a:t>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724EDC-8707-47CA-8D2D-ADC1065BE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16" y="1773696"/>
            <a:ext cx="6296844" cy="53803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3A057A-0F8E-47DA-9E37-68ACDCCA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196" y="1030541"/>
            <a:ext cx="5529436" cy="6238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57F70DB-2263-4784-8FBE-B6F9DB9A064F}"/>
              </a:ext>
            </a:extLst>
          </p:cNvPr>
          <p:cNvSpPr/>
          <p:nvPr/>
        </p:nvSpPr>
        <p:spPr>
          <a:xfrm>
            <a:off x="8278008" y="1086846"/>
            <a:ext cx="754243" cy="30819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8430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75C8D-DF21-4857-8580-4BBD971C9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최종 </a:t>
            </a:r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664CA-0ECC-4E9A-903D-E2660A99D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46DA0F-6062-45CB-BBFF-5CB8FDE41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08" y="1416247"/>
            <a:ext cx="5448941" cy="52328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C4A962-406B-45D0-8D7B-2B338229E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339" y="3636615"/>
            <a:ext cx="4998913" cy="268434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B77556F-D168-4FB2-A7D4-62FF5E956BD6}"/>
              </a:ext>
            </a:extLst>
          </p:cNvPr>
          <p:cNvSpPr/>
          <p:nvPr/>
        </p:nvSpPr>
        <p:spPr>
          <a:xfrm>
            <a:off x="5202684" y="4032658"/>
            <a:ext cx="2520280" cy="219624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5AB12A-B031-4678-8210-8FF4EE21DF9A}"/>
              </a:ext>
            </a:extLst>
          </p:cNvPr>
          <p:cNvSpPr/>
          <p:nvPr/>
        </p:nvSpPr>
        <p:spPr>
          <a:xfrm>
            <a:off x="8906155" y="3659106"/>
            <a:ext cx="1481807" cy="31565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2872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F2439-EE61-416B-AA25-3C5DB3681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ko-KR" altLang="en-US" dirty="0"/>
              <a:t>릴리즈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77383-95A3-4084-A76A-0E9A35F9B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우측 </a:t>
            </a:r>
            <a:r>
              <a:rPr lang="en-US" altLang="ko-KR" dirty="0"/>
              <a:t>releases 2 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7B1B3C-3D86-4017-B1BE-BF44EFB72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39" y="2505033"/>
            <a:ext cx="4027631" cy="386788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6340A67-36B0-4305-814E-4AA5427C0687}"/>
              </a:ext>
            </a:extLst>
          </p:cNvPr>
          <p:cNvSpPr/>
          <p:nvPr/>
        </p:nvSpPr>
        <p:spPr>
          <a:xfrm>
            <a:off x="3089496" y="4335318"/>
            <a:ext cx="436531" cy="1800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0ED514-F896-43C0-ACF1-DAA252844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540" y="909400"/>
            <a:ext cx="6221594" cy="645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94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D5CAC-2F98-459B-B615-77E6FC3B6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전체 </a:t>
            </a:r>
            <a:r>
              <a:rPr lang="ko-KR" altLang="en-US" dirty="0" err="1"/>
              <a:t>브랜치</a:t>
            </a:r>
            <a:r>
              <a:rPr lang="ko-KR" altLang="en-US" dirty="0"/>
              <a:t>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13B584-FE2C-4F4A-9F90-E86A296CF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메뉴 </a:t>
            </a:r>
            <a:r>
              <a:rPr lang="en-US" altLang="ko-KR" dirty="0"/>
              <a:t>insight | network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A98FE7-8E0D-43A6-8BBC-CB8E5E7FE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381" y="1908423"/>
            <a:ext cx="8094637" cy="412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021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48089-4DBD-45B2-902F-840E8F46D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시나리오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4595B-0657-4A28-B059-88E7C9226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48" y="1116334"/>
            <a:ext cx="9865096" cy="6444929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저장소 </a:t>
            </a:r>
            <a:r>
              <a:rPr lang="en-US" altLang="ko-KR" dirty="0" err="1"/>
              <a:t>gitflow</a:t>
            </a:r>
            <a:r>
              <a:rPr lang="en-US" altLang="ko-KR" dirty="0"/>
              <a:t>-branch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</a:p>
          <a:p>
            <a:pPr lvl="2"/>
            <a:r>
              <a:rPr lang="ko-KR" altLang="en-US" dirty="0"/>
              <a:t>파일 </a:t>
            </a:r>
            <a:r>
              <a:rPr lang="en-US" altLang="ko-KR" dirty="0"/>
              <a:t>README.md</a:t>
            </a:r>
          </a:p>
          <a:p>
            <a:pPr lvl="3"/>
            <a:r>
              <a:rPr lang="en-US" altLang="ko-KR" dirty="0"/>
              <a:t>Main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lvl="2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develop, hotfix/issue01</a:t>
            </a:r>
            <a:r>
              <a:rPr lang="ko-KR" altLang="en-US" dirty="0"/>
              <a:t> 생성 </a:t>
            </a:r>
            <a:endParaRPr lang="en-US" altLang="ko-KR" dirty="0"/>
          </a:p>
          <a:p>
            <a:pPr lvl="1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hotfix/issue01</a:t>
            </a:r>
          </a:p>
          <a:p>
            <a:pPr lvl="2"/>
            <a:r>
              <a:rPr lang="ko-KR" altLang="en-US" dirty="0"/>
              <a:t>파일 </a:t>
            </a:r>
            <a:r>
              <a:rPr lang="en-US" altLang="ko-KR" dirty="0"/>
              <a:t>README.md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3"/>
            <a:r>
              <a:rPr lang="en-US" altLang="ko-KR" dirty="0"/>
              <a:t>Hotfix/issue01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파일 </a:t>
            </a:r>
            <a:r>
              <a:rPr lang="en-US" altLang="ko-KR" dirty="0"/>
              <a:t>issue01.txt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2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에 병합</a:t>
            </a:r>
            <a:endParaRPr lang="en-US" altLang="ko-KR" dirty="0"/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에서</a:t>
            </a:r>
            <a:r>
              <a:rPr lang="en-US" altLang="ko-KR" dirty="0"/>
              <a:t> V0.0.1</a:t>
            </a:r>
            <a:r>
              <a:rPr lang="ko-KR" altLang="en-US" dirty="0"/>
              <a:t>릴리즈</a:t>
            </a:r>
            <a:endParaRPr lang="en-US" altLang="ko-KR" dirty="0"/>
          </a:p>
          <a:p>
            <a:pPr lvl="1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develop</a:t>
            </a:r>
          </a:p>
          <a:p>
            <a:pPr lvl="2"/>
            <a:r>
              <a:rPr lang="ko-KR" altLang="en-US" dirty="0"/>
              <a:t>파일 </a:t>
            </a:r>
            <a:r>
              <a:rPr lang="en-US" altLang="ko-KR" dirty="0"/>
              <a:t>README.md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3"/>
            <a:r>
              <a:rPr lang="en-US" altLang="ko-KR" dirty="0"/>
              <a:t>Develop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2"/>
            <a:r>
              <a:rPr lang="ko-KR" altLang="en-US" dirty="0"/>
              <a:t>파일 </a:t>
            </a:r>
            <a:r>
              <a:rPr lang="en-US" altLang="ko-KR" dirty="0"/>
              <a:t>develop.txt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2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feature/file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feature/file</a:t>
            </a:r>
          </a:p>
          <a:p>
            <a:pPr lvl="2"/>
            <a:r>
              <a:rPr lang="ko-KR" altLang="en-US" dirty="0"/>
              <a:t>파일 </a:t>
            </a:r>
            <a:r>
              <a:rPr lang="en-US" altLang="ko-KR" dirty="0"/>
              <a:t>README.md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3"/>
            <a:r>
              <a:rPr lang="en-US" altLang="ko-KR" dirty="0"/>
              <a:t>feature/file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2"/>
            <a:r>
              <a:rPr lang="ko-KR" altLang="en-US" dirty="0"/>
              <a:t>파일 </a:t>
            </a:r>
            <a:r>
              <a:rPr lang="en-US" altLang="ko-KR" dirty="0"/>
              <a:t>file.txt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2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release/file</a:t>
            </a:r>
            <a:r>
              <a:rPr lang="ko-KR" altLang="en-US" dirty="0"/>
              <a:t> 생성 </a:t>
            </a:r>
            <a:endParaRPr lang="en-US" altLang="ko-KR" dirty="0"/>
          </a:p>
          <a:p>
            <a:pPr lvl="1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release/file</a:t>
            </a:r>
          </a:p>
          <a:p>
            <a:pPr lvl="2"/>
            <a:r>
              <a:rPr lang="ko-KR" altLang="en-US" dirty="0"/>
              <a:t>파일 </a:t>
            </a:r>
            <a:r>
              <a:rPr lang="en-US" altLang="ko-KR" dirty="0"/>
              <a:t>README.md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3"/>
            <a:r>
              <a:rPr lang="en-US" altLang="ko-KR" dirty="0"/>
              <a:t>release/file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lvl="2"/>
            <a:r>
              <a:rPr lang="ko-KR" altLang="en-US" dirty="0"/>
              <a:t>파일 </a:t>
            </a:r>
            <a:r>
              <a:rPr lang="en-US" altLang="ko-KR" dirty="0"/>
              <a:t>release.txt</a:t>
            </a:r>
            <a:r>
              <a:rPr lang="ko-KR" altLang="en-US" dirty="0"/>
              <a:t> 추가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에 병합</a:t>
            </a:r>
            <a:endParaRPr lang="en-US" altLang="ko-KR" dirty="0"/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에서</a:t>
            </a:r>
            <a:r>
              <a:rPr lang="en-US" altLang="ko-KR" dirty="0"/>
              <a:t> V0.0.2 </a:t>
            </a:r>
            <a:r>
              <a:rPr lang="ko-KR" altLang="en-US" dirty="0"/>
              <a:t>릴리즈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63259A73-8E21-4ABF-80C6-E4CE1E8C7876}"/>
              </a:ext>
            </a:extLst>
          </p:cNvPr>
          <p:cNvSpPr/>
          <p:nvPr/>
        </p:nvSpPr>
        <p:spPr>
          <a:xfrm>
            <a:off x="7794972" y="1060454"/>
            <a:ext cx="1944216" cy="396044"/>
          </a:xfrm>
          <a:prstGeom prst="wedgeRoundRectCallout">
            <a:avLst>
              <a:gd name="adj1" fmla="val -83495"/>
              <a:gd name="adj2" fmla="val 91188"/>
              <a:gd name="adj3" fmla="val 16667"/>
            </a:avLst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FF"/>
                </a:solidFill>
              </a:rPr>
              <a:t>여기부터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r>
              <a:rPr lang="ko-KR" altLang="en-US" sz="1600" dirty="0">
                <a:solidFill>
                  <a:srgbClr val="0000FF"/>
                </a:solidFill>
              </a:rPr>
              <a:t>수행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88A0A5C-DABC-4059-996A-CF027E1EF087}"/>
              </a:ext>
            </a:extLst>
          </p:cNvPr>
          <p:cNvSpPr txBox="1">
            <a:spLocks/>
          </p:cNvSpPr>
          <p:nvPr/>
        </p:nvSpPr>
        <p:spPr>
          <a:xfrm>
            <a:off x="4842644" y="1188343"/>
            <a:ext cx="4896544" cy="6264696"/>
          </a:xfrm>
          <a:prstGeom prst="rect">
            <a:avLst/>
          </a:prstGeom>
        </p:spPr>
        <p:txBody>
          <a:bodyPr vert="horz" lIns="104306" tIns="52153" rIns="104306" bIns="52153" rtlCol="0">
            <a:normAutofit fontScale="92500" lnSpcReduction="10000"/>
          </a:bodyPr>
          <a:lstStyle>
            <a:lvl1pPr marL="391146" indent="-391146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 defTabSz="1043056" rtl="0" eaLnBrk="1" latinLnBrk="1" hangingPunct="1">
              <a:spcBef>
                <a:spcPct val="20000"/>
              </a:spcBef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1043056" rtl="0" eaLnBrk="1" latinLnBrk="1" hangingPunct="1">
              <a:spcBef>
                <a:spcPct val="20000"/>
              </a:spcBef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  <a:p>
            <a:pPr lvl="1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develop</a:t>
            </a:r>
          </a:p>
          <a:p>
            <a:pPr lvl="2"/>
            <a:r>
              <a:rPr lang="ko-KR" altLang="en-US" dirty="0"/>
              <a:t>파일 </a:t>
            </a:r>
            <a:r>
              <a:rPr lang="en-US" altLang="ko-KR" dirty="0"/>
              <a:t>README.md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3"/>
            <a:r>
              <a:rPr lang="en-US" altLang="ko-KR" dirty="0"/>
              <a:t>Develop do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2"/>
            <a:r>
              <a:rPr lang="ko-KR" altLang="en-US" dirty="0"/>
              <a:t>파일 </a:t>
            </a:r>
            <a:r>
              <a:rPr lang="en-US" altLang="ko-KR" dirty="0"/>
              <a:t>develop.txt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2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feature/edit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feature/edit</a:t>
            </a:r>
          </a:p>
          <a:p>
            <a:pPr lvl="2"/>
            <a:r>
              <a:rPr lang="ko-KR" altLang="en-US" dirty="0"/>
              <a:t>파일 </a:t>
            </a:r>
            <a:r>
              <a:rPr lang="en-US" altLang="ko-KR" dirty="0"/>
              <a:t>README.md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3"/>
            <a:r>
              <a:rPr lang="en-US" altLang="ko-KR" dirty="0"/>
              <a:t>feature/edit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2"/>
            <a:r>
              <a:rPr lang="ko-KR" altLang="en-US" dirty="0"/>
              <a:t>파일 </a:t>
            </a:r>
            <a:r>
              <a:rPr lang="en-US" altLang="ko-KR" dirty="0"/>
              <a:t>edit.txt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3"/>
            <a:r>
              <a:rPr lang="en-US" altLang="ko-KR" dirty="0"/>
              <a:t>Create branch for edit function</a:t>
            </a:r>
            <a:endParaRPr lang="ko-KR" altLang="en-US" dirty="0"/>
          </a:p>
          <a:p>
            <a:pPr lvl="2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develop</a:t>
            </a:r>
            <a:r>
              <a:rPr lang="ko-KR" altLang="en-US" dirty="0"/>
              <a:t>에 병합 </a:t>
            </a:r>
          </a:p>
          <a:p>
            <a:pPr lvl="1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develop </a:t>
            </a:r>
          </a:p>
          <a:p>
            <a:pPr lvl="2"/>
            <a:r>
              <a:rPr lang="ko-KR" altLang="en-US" dirty="0"/>
              <a:t>파일 </a:t>
            </a:r>
            <a:r>
              <a:rPr lang="en-US" altLang="ko-KR" dirty="0"/>
              <a:t>README.md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3"/>
            <a:r>
              <a:rPr lang="en-US" altLang="ko-KR" dirty="0"/>
              <a:t>Develop doing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2"/>
            <a:r>
              <a:rPr lang="ko-KR" altLang="en-US" dirty="0"/>
              <a:t>파일 </a:t>
            </a:r>
            <a:r>
              <a:rPr lang="en-US" altLang="ko-KR" dirty="0"/>
              <a:t>develop.txt</a:t>
            </a:r>
            <a:r>
              <a:rPr lang="ko-KR" altLang="en-US" dirty="0"/>
              <a:t> 추가 </a:t>
            </a:r>
            <a:endParaRPr lang="en-US" altLang="ko-KR" dirty="0"/>
          </a:p>
          <a:p>
            <a:pPr lvl="3"/>
            <a:r>
              <a:rPr lang="en-US" altLang="ko-KR" dirty="0"/>
              <a:t>Add edit function</a:t>
            </a:r>
          </a:p>
          <a:p>
            <a:pPr lvl="2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release/file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release/file</a:t>
            </a:r>
          </a:p>
          <a:p>
            <a:pPr lvl="2"/>
            <a:r>
              <a:rPr lang="ko-KR" altLang="en-US" dirty="0"/>
              <a:t>파일 </a:t>
            </a:r>
            <a:r>
              <a:rPr lang="en-US" altLang="ko-KR" dirty="0"/>
              <a:t>README.md </a:t>
            </a:r>
            <a:r>
              <a:rPr lang="ko-KR" altLang="en-US" dirty="0"/>
              <a:t>수정</a:t>
            </a:r>
          </a:p>
          <a:p>
            <a:pPr lvl="3"/>
            <a:r>
              <a:rPr lang="en-US" altLang="ko-KR" dirty="0"/>
              <a:t>release/file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lvl="2"/>
            <a:r>
              <a:rPr lang="ko-KR" altLang="en-US" dirty="0"/>
              <a:t>파일 </a:t>
            </a:r>
            <a:r>
              <a:rPr lang="en-US" altLang="ko-KR" dirty="0"/>
              <a:t>release.txt</a:t>
            </a:r>
            <a:r>
              <a:rPr lang="en-US" dirty="0"/>
              <a:t> </a:t>
            </a:r>
            <a:r>
              <a:rPr lang="ko-KR" altLang="en-US" dirty="0"/>
              <a:t>추가 </a:t>
            </a:r>
          </a:p>
          <a:p>
            <a:pPr lvl="2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에 병합</a:t>
            </a:r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에서 </a:t>
            </a:r>
            <a:r>
              <a:rPr lang="en-US" altLang="ko-KR" dirty="0"/>
              <a:t>V0.0.3 </a:t>
            </a:r>
            <a:r>
              <a:rPr lang="ko-KR" altLang="en-US" dirty="0"/>
              <a:t>릴리즈</a:t>
            </a:r>
          </a:p>
          <a:p>
            <a:pPr lvl="1"/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F6ED96FA-8777-4AED-BE99-233A33059B01}"/>
              </a:ext>
            </a:extLst>
          </p:cNvPr>
          <p:cNvSpPr/>
          <p:nvPr/>
        </p:nvSpPr>
        <p:spPr>
          <a:xfrm>
            <a:off x="5237053" y="1456497"/>
            <a:ext cx="109647" cy="556449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366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978548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03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21681" y="2613238"/>
            <a:ext cx="27622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소스트리로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 </a:t>
            </a:r>
            <a:endParaRPr lang="en-US" altLang="ko-KR" sz="2400" b="1" spc="-150" dirty="0">
              <a:solidFill>
                <a:srgbClr val="0047BA"/>
              </a:solidFill>
              <a:latin typeface="+mj-ea"/>
              <a:ea typeface="+mj-ea"/>
            </a:endParaRPr>
          </a:p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브랜치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확인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4093689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</p:spTree>
    <p:extLst>
      <p:ext uri="{BB962C8B-B14F-4D97-AF65-F5344CB8AC3E}">
        <p14:creationId xmlns:p14="http://schemas.microsoft.com/office/powerpoint/2010/main" val="4863247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588D1-F63A-4A0F-B6B2-FD0179CE7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유명 </a:t>
            </a:r>
            <a:r>
              <a:rPr lang="en-US" altLang="ko-KR" dirty="0"/>
              <a:t>OSS </a:t>
            </a:r>
            <a:r>
              <a:rPr lang="ko-KR" altLang="en-US" dirty="0" err="1"/>
              <a:t>브랜치</a:t>
            </a:r>
            <a:r>
              <a:rPr lang="ko-KR" altLang="en-US" dirty="0"/>
              <a:t> 흐름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106BE-AF6F-4CD4-A2B0-8621C3288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비주얼 스튜디오 코드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https://github.com/microsoft/vscode.git</a:t>
            </a:r>
            <a:endParaRPr lang="en-US" altLang="ko-KR" dirty="0"/>
          </a:p>
          <a:p>
            <a:r>
              <a:rPr lang="ko-KR" altLang="en-US" dirty="0"/>
              <a:t>저장소 폴더를 만들어 </a:t>
            </a:r>
            <a:r>
              <a:rPr lang="en-US" altLang="ko-KR" dirty="0"/>
              <a:t>“</a:t>
            </a:r>
            <a:r>
              <a:rPr lang="ko-KR" altLang="en-US" dirty="0"/>
              <a:t>탐색</a:t>
            </a:r>
            <a:r>
              <a:rPr lang="en-US" altLang="ko-KR" dirty="0"/>
              <a:t>”</a:t>
            </a:r>
            <a:r>
              <a:rPr lang="ko-KR" altLang="en-US" dirty="0"/>
              <a:t>을 클릭해 지정</a:t>
            </a:r>
            <a:endParaRPr lang="en-US" altLang="ko-KR" dirty="0"/>
          </a:p>
          <a:p>
            <a:pPr lvl="1"/>
            <a:r>
              <a:rPr lang="ko-KR" altLang="en-US" dirty="0"/>
              <a:t>클론 클릭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04455A-083A-4160-B413-B9BEC0103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96" y="2484487"/>
            <a:ext cx="7218908" cy="41727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A6587D-E602-4A29-A7D6-FECB25472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436" y="2916535"/>
            <a:ext cx="7218908" cy="417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064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D5D51-48DE-4908-B506-EAE248626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소스트리에서의</a:t>
            </a:r>
            <a:r>
              <a:rPr lang="en-US" altLang="ko-KR" dirty="0"/>
              <a:t> </a:t>
            </a:r>
            <a:r>
              <a:rPr lang="en-US" altLang="ko-KR" dirty="0" err="1"/>
              <a:t>vscode</a:t>
            </a:r>
            <a:r>
              <a:rPr lang="ko-KR" altLang="en-US" dirty="0"/>
              <a:t> </a:t>
            </a:r>
            <a:r>
              <a:rPr lang="ko-KR" altLang="en-US" dirty="0" err="1"/>
              <a:t>브랜치</a:t>
            </a:r>
            <a:r>
              <a:rPr lang="en-US" altLang="ko-KR" dirty="0"/>
              <a:t> </a:t>
            </a:r>
            <a:r>
              <a:rPr lang="ko-KR" altLang="en-US" dirty="0"/>
              <a:t>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9AA70-1B1F-4A1B-8FC8-A8353269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123952-DC60-4B91-9DD0-FC12C0B7F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70" y="1043589"/>
            <a:ext cx="8587060" cy="604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2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6B4F1-ED93-48AD-9A6B-0AA5DD90F0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Branch </a:t>
            </a:r>
            <a:r>
              <a:rPr lang="ko-KR" altLang="en-US" dirty="0"/>
              <a:t>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28E910-F519-4F88-B1C4-1963368AA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가지의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lvl="1"/>
            <a:r>
              <a:rPr lang="ko-KR" altLang="en-US" dirty="0"/>
              <a:t>항상 유지되는 메인 </a:t>
            </a:r>
            <a:r>
              <a:rPr lang="ko-KR" altLang="en-US" dirty="0" err="1"/>
              <a:t>브랜치들</a:t>
            </a:r>
            <a:endParaRPr lang="en-US" altLang="ko-KR" dirty="0"/>
          </a:p>
          <a:p>
            <a:pPr lvl="2"/>
            <a:r>
              <a:rPr lang="en-US" altLang="ko-KR" dirty="0"/>
              <a:t>main(master), develop</a:t>
            </a:r>
          </a:p>
          <a:p>
            <a:pPr lvl="1"/>
            <a:r>
              <a:rPr lang="ko-KR" altLang="en-US" dirty="0"/>
              <a:t>일정 기간 동안만 유지되는 보조 </a:t>
            </a:r>
            <a:r>
              <a:rPr lang="ko-KR" altLang="en-US" dirty="0" err="1"/>
              <a:t>브랜치들</a:t>
            </a:r>
            <a:endParaRPr lang="en-US" altLang="ko-KR" dirty="0"/>
          </a:p>
          <a:p>
            <a:pPr lvl="2"/>
            <a:r>
              <a:rPr lang="en-US" altLang="ko-KR" dirty="0"/>
              <a:t>feature, release, hotfix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2" descr="https://gmlwjd9405.github.io/images/types-of-git-branch/total-branch.png">
            <a:extLst>
              <a:ext uri="{FF2B5EF4-FFF2-40B4-BE49-F238E27FC236}">
                <a16:creationId xmlns:a16="http://schemas.microsoft.com/office/drawing/2014/main" id="{9FBEE926-91BB-428F-A594-18E481A52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188" y="423150"/>
            <a:ext cx="5175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6040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18A4D-6AEA-4EB0-9037-0EF5619FB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소스트리에서의</a:t>
            </a:r>
            <a:r>
              <a:rPr lang="en-US" altLang="ko-KR" dirty="0"/>
              <a:t> </a:t>
            </a:r>
            <a:r>
              <a:rPr lang="en-US" altLang="ko-KR" dirty="0" err="1"/>
              <a:t>tensorflow</a:t>
            </a:r>
            <a:r>
              <a:rPr lang="ko-KR" altLang="en-US" dirty="0"/>
              <a:t> </a:t>
            </a:r>
            <a:r>
              <a:rPr lang="ko-KR" altLang="en-US" dirty="0" err="1"/>
              <a:t>브랜치</a:t>
            </a:r>
            <a:r>
              <a:rPr lang="en-US" altLang="ko-KR" dirty="0"/>
              <a:t> </a:t>
            </a:r>
            <a:r>
              <a:rPr lang="ko-KR" altLang="en-US" dirty="0"/>
              <a:t>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F3A11-7962-431E-B570-C66FD521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1A079B-2F64-4FBC-81C8-570D41C5A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30" y="1342734"/>
            <a:ext cx="9307140" cy="53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1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4BC14-A3CA-4254-9D1B-073D5359F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Main(Master) Branch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32472E-45B9-4B88-9E2B-0E5AC4F71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제품으로 출시되는 </a:t>
            </a:r>
            <a:r>
              <a:rPr lang="ko-KR" altLang="en-US" dirty="0" err="1"/>
              <a:t>브랜치</a:t>
            </a:r>
            <a:r>
              <a:rPr lang="ko-KR" altLang="en-US" dirty="0"/>
              <a:t> 배포</a:t>
            </a:r>
            <a:r>
              <a:rPr lang="en-US" altLang="ko-KR" dirty="0"/>
              <a:t>(Release) </a:t>
            </a:r>
            <a:r>
              <a:rPr lang="ko-KR" altLang="en-US" dirty="0"/>
              <a:t>이력을 관리하기 위해 사용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배포 가능한 상태만을 관리</a:t>
            </a:r>
            <a:endParaRPr lang="en-US" altLang="ko-KR" dirty="0"/>
          </a:p>
          <a:p>
            <a:pPr lvl="1"/>
            <a:r>
              <a:rPr lang="ko-KR" altLang="en-US" dirty="0"/>
              <a:t>커밋할 때에는 태그를 사용하여 배포 번호를 기록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797BF4-19C5-43A4-B09A-8E4AF55DD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76" y="2273265"/>
            <a:ext cx="7919435" cy="351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8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E7DCF-7EBC-47D8-8578-A29763B84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Develop branch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CD9B4-2D23-41D3-A9D9-2774ADC18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ko-KR" altLang="en-US" dirty="0"/>
              <a:t>다음 출시 버전을 개발하는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lvl="1"/>
            <a:r>
              <a:rPr lang="ko-KR" altLang="en-US" dirty="0"/>
              <a:t>기능 개발을 위한 </a:t>
            </a:r>
            <a:r>
              <a:rPr lang="ko-KR" altLang="en-US" dirty="0" err="1"/>
              <a:t>브랜치들을</a:t>
            </a:r>
            <a:r>
              <a:rPr lang="ko-KR" altLang="en-US" dirty="0"/>
              <a:t> 병합하기 위해 사용</a:t>
            </a:r>
            <a:endParaRPr lang="en-US" altLang="ko-KR" dirty="0"/>
          </a:p>
          <a:p>
            <a:pPr lvl="2"/>
            <a:r>
              <a:rPr lang="ko-KR" altLang="en-US" dirty="0"/>
              <a:t>평소에는 이 </a:t>
            </a:r>
            <a:r>
              <a:rPr lang="ko-KR" altLang="en-US" dirty="0" err="1"/>
              <a:t>브랜치를</a:t>
            </a:r>
            <a:r>
              <a:rPr lang="ko-KR" altLang="en-US" dirty="0"/>
              <a:t> 기반으로 개발을 진행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모든 기능이 추가되고 버그가 수정되어 배포 가능한 안정적인 상태</a:t>
            </a:r>
            <a:endParaRPr lang="en-US" altLang="ko-KR" dirty="0"/>
          </a:p>
          <a:p>
            <a:pPr lvl="2"/>
            <a:r>
              <a:rPr lang="en-US" altLang="ko-KR" dirty="0"/>
              <a:t>develop </a:t>
            </a:r>
            <a:r>
              <a:rPr lang="ko-KR" altLang="en-US" dirty="0" err="1"/>
              <a:t>브랜치를</a:t>
            </a:r>
            <a:r>
              <a:rPr lang="ko-KR" altLang="en-US" dirty="0"/>
              <a:t> ‘</a:t>
            </a:r>
            <a:r>
              <a:rPr lang="en-US" altLang="ko-KR" dirty="0"/>
              <a:t>master’ </a:t>
            </a:r>
            <a:r>
              <a:rPr lang="ko-KR" altLang="en-US" dirty="0" err="1"/>
              <a:t>브랜치에</a:t>
            </a:r>
            <a:r>
              <a:rPr lang="ko-KR" altLang="en-US" dirty="0"/>
              <a:t> 병합</a:t>
            </a:r>
            <a:r>
              <a:rPr lang="en-US" altLang="ko-KR" dirty="0"/>
              <a:t>(merge)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2" descr="https://gmlwjd9405.github.io/images/types-of-git-branch/develop-branch.png">
            <a:extLst>
              <a:ext uri="{FF2B5EF4-FFF2-40B4-BE49-F238E27FC236}">
                <a16:creationId xmlns:a16="http://schemas.microsoft.com/office/drawing/2014/main" id="{A2179F1F-748C-443D-9BB0-3EB7CD0D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724" y="423150"/>
            <a:ext cx="4554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0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57863-1B4A-4DA8-88BE-E62BDABA5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Feature branch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E805D-AD77-430F-B748-230C5DD7C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기능을 개발하는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lvl="1"/>
            <a:r>
              <a:rPr lang="ko-KR" altLang="en-US" dirty="0"/>
              <a:t>새로운 기능 개발 및 버그 수정이 필요할 때마다 ‘</a:t>
            </a:r>
            <a:r>
              <a:rPr lang="en-US" altLang="ko-KR" dirty="0"/>
              <a:t>develop’ </a:t>
            </a:r>
            <a:r>
              <a:rPr lang="ko-KR" altLang="en-US" dirty="0" err="1"/>
              <a:t>브랜치에서</a:t>
            </a:r>
            <a:r>
              <a:rPr lang="ko-KR" altLang="en-US" dirty="0"/>
              <a:t> 분기</a:t>
            </a:r>
            <a:endParaRPr lang="en-US" altLang="ko-KR" dirty="0"/>
          </a:p>
          <a:p>
            <a:pPr lvl="1"/>
            <a:r>
              <a:rPr lang="ko-KR" altLang="en-US" dirty="0"/>
              <a:t>자신의 로컬 저장소에서 관리</a:t>
            </a:r>
            <a:endParaRPr lang="en-US" altLang="ko-KR" dirty="0"/>
          </a:p>
          <a:p>
            <a:pPr lvl="2"/>
            <a:r>
              <a:rPr lang="en-US" altLang="ko-KR" dirty="0"/>
              <a:t>feature </a:t>
            </a:r>
            <a:r>
              <a:rPr lang="ko-KR" altLang="en-US" dirty="0" err="1"/>
              <a:t>브랜치에서의</a:t>
            </a:r>
            <a:r>
              <a:rPr lang="ko-KR" altLang="en-US" dirty="0"/>
              <a:t> 작업은 기본적으로 공유할 필요가 없기 때문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develop </a:t>
            </a:r>
            <a:r>
              <a:rPr lang="ko-KR" altLang="en-US" dirty="0" err="1"/>
              <a:t>브랜치에서</a:t>
            </a:r>
            <a:r>
              <a:rPr lang="ko-KR" altLang="en-US" dirty="0"/>
              <a:t> 개발이 완료되면</a:t>
            </a:r>
            <a:endParaRPr lang="en-US" altLang="ko-KR" dirty="0"/>
          </a:p>
          <a:p>
            <a:pPr lvl="1"/>
            <a:r>
              <a:rPr lang="en-US" altLang="ko-KR" dirty="0"/>
              <a:t>develop </a:t>
            </a:r>
            <a:r>
              <a:rPr lang="ko-KR" altLang="en-US" dirty="0" err="1"/>
              <a:t>브랜치로</a:t>
            </a:r>
            <a:r>
              <a:rPr lang="ko-KR" altLang="en-US" dirty="0"/>
              <a:t> 병합</a:t>
            </a:r>
            <a:r>
              <a:rPr lang="en-US" altLang="ko-KR" dirty="0"/>
              <a:t>(merge)</a:t>
            </a:r>
            <a:r>
              <a:rPr lang="ko-KR" altLang="en-US" dirty="0"/>
              <a:t>하여 다른 사람들과 공유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77DE54-B8C4-494E-8535-812BED54C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820" y="3204567"/>
            <a:ext cx="6187751" cy="36001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7F99690-6EC7-4BF5-9C62-2F899D786DB6}"/>
              </a:ext>
            </a:extLst>
          </p:cNvPr>
          <p:cNvSpPr/>
          <p:nvPr/>
        </p:nvSpPr>
        <p:spPr>
          <a:xfrm>
            <a:off x="2898428" y="5894047"/>
            <a:ext cx="2618831" cy="91066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DDB0EA-5989-48D2-8744-E7B5FE3F4A25}"/>
              </a:ext>
            </a:extLst>
          </p:cNvPr>
          <p:cNvSpPr/>
          <p:nvPr/>
        </p:nvSpPr>
        <p:spPr>
          <a:xfrm>
            <a:off x="3546500" y="5390245"/>
            <a:ext cx="2618831" cy="910666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88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F4DAA-7F86-4E56-B704-055C547C3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Feature branch </a:t>
            </a:r>
            <a:r>
              <a:rPr lang="ko-KR" altLang="en-US" dirty="0"/>
              <a:t>작업과정 리뷰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6D40C-BBA8-4104-85B3-788765E42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5 </a:t>
            </a:r>
            <a:r>
              <a:rPr lang="ko-KR" altLang="en-US" dirty="0"/>
              <a:t>과정</a:t>
            </a:r>
            <a:endParaRPr lang="en-US" altLang="ko-KR" dirty="0"/>
          </a:p>
          <a:p>
            <a:pPr lvl="1"/>
            <a:r>
              <a:rPr lang="en-US" altLang="ko-KR" dirty="0"/>
              <a:t>1. ‘develop’ </a:t>
            </a:r>
            <a:r>
              <a:rPr lang="ko-KR" altLang="en-US" dirty="0" err="1"/>
              <a:t>브랜치에서</a:t>
            </a:r>
            <a:r>
              <a:rPr lang="ko-KR" altLang="en-US" dirty="0"/>
              <a:t> 새로운 기능에 대한 </a:t>
            </a:r>
            <a:r>
              <a:rPr lang="en-US" altLang="ko-KR" dirty="0"/>
              <a:t>feature </a:t>
            </a:r>
            <a:r>
              <a:rPr lang="ko-KR" altLang="en-US" dirty="0" err="1"/>
              <a:t>브랜치를</a:t>
            </a:r>
            <a:r>
              <a:rPr lang="ko-KR" altLang="en-US" dirty="0"/>
              <a:t> 분기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새로운 기능에 대한 작업 수행</a:t>
            </a:r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작업이 끝나면 ‘</a:t>
            </a:r>
            <a:r>
              <a:rPr lang="en-US" altLang="ko-KR" dirty="0"/>
              <a:t>develop’ </a:t>
            </a:r>
            <a:r>
              <a:rPr lang="ko-KR" altLang="en-US" dirty="0" err="1"/>
              <a:t>브랜치로</a:t>
            </a:r>
            <a:r>
              <a:rPr lang="ko-KR" altLang="en-US" dirty="0"/>
              <a:t> 병합</a:t>
            </a:r>
            <a:r>
              <a:rPr lang="en-US" altLang="ko-KR" dirty="0"/>
              <a:t>(merge)</a:t>
            </a:r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더 이상 필요하지 않은 </a:t>
            </a:r>
            <a:r>
              <a:rPr lang="en-US" altLang="ko-KR" dirty="0"/>
              <a:t>feature </a:t>
            </a:r>
            <a:r>
              <a:rPr lang="ko-KR" altLang="en-US" dirty="0" err="1"/>
              <a:t>브랜치는</a:t>
            </a:r>
            <a:r>
              <a:rPr lang="ko-KR" altLang="en-US" dirty="0"/>
              <a:t> 삭제</a:t>
            </a:r>
            <a:endParaRPr lang="en-US" altLang="ko-KR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/>
              <a:t>새로운 기능에 대한 ‘</a:t>
            </a:r>
            <a:r>
              <a:rPr lang="en-US" altLang="ko-KR" dirty="0"/>
              <a:t>feature’ </a:t>
            </a:r>
            <a:r>
              <a:rPr lang="ko-KR" altLang="en-US" dirty="0" err="1"/>
              <a:t>브랜치를</a:t>
            </a:r>
            <a:r>
              <a:rPr lang="ko-KR" altLang="en-US" dirty="0"/>
              <a:t> 중앙 원격 저장소에 </a:t>
            </a:r>
            <a:r>
              <a:rPr lang="en-US" altLang="ko-KR" dirty="0"/>
              <a:t>push</a:t>
            </a:r>
          </a:p>
          <a:p>
            <a:r>
              <a:rPr lang="en-US" altLang="ko-KR" dirty="0"/>
              <a:t>feature </a:t>
            </a:r>
            <a:r>
              <a:rPr lang="ko-KR" altLang="en-US" dirty="0" err="1"/>
              <a:t>브랜치</a:t>
            </a:r>
            <a:r>
              <a:rPr lang="ko-KR" altLang="en-US" dirty="0"/>
              <a:t> 이름 정하기</a:t>
            </a:r>
            <a:endParaRPr lang="en-US" altLang="ko-KR" dirty="0"/>
          </a:p>
          <a:p>
            <a:pPr lvl="1"/>
            <a:r>
              <a:rPr lang="en-US" altLang="ko-KR" dirty="0"/>
              <a:t>[feature/</a:t>
            </a:r>
            <a:r>
              <a:rPr lang="ko-KR" altLang="en-US" dirty="0"/>
              <a:t>기능요약</a:t>
            </a:r>
            <a:r>
              <a:rPr lang="en-US" altLang="ko-KR" dirty="0"/>
              <a:t>] </a:t>
            </a:r>
            <a:r>
              <a:rPr lang="ko-KR" altLang="en-US" dirty="0"/>
              <a:t>형식을 추천</a:t>
            </a:r>
            <a:endParaRPr lang="en-US" altLang="ko-KR" dirty="0"/>
          </a:p>
          <a:p>
            <a:pPr lvl="2"/>
            <a:r>
              <a:rPr lang="en-US" altLang="ko-KR" dirty="0"/>
              <a:t>feature/login</a:t>
            </a:r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D01B8A-BD93-4C0C-9444-A768392EE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332" y="3996655"/>
            <a:ext cx="5755015" cy="334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5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1701</Words>
  <Application>Microsoft Office PowerPoint</Application>
  <PresentationFormat>사용자 지정</PresentationFormat>
  <Paragraphs>338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7" baseType="lpstr">
      <vt:lpstr>Pretendard</vt:lpstr>
      <vt:lpstr>Pretendard SemiBold</vt:lpstr>
      <vt:lpstr>맑은 고딕</vt:lpstr>
      <vt:lpstr>산돌명조B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다양한 브랜치</vt:lpstr>
      <vt:lpstr>Git Branch 종류</vt:lpstr>
      <vt:lpstr>Main(Master) Branch</vt:lpstr>
      <vt:lpstr>Develop branch</vt:lpstr>
      <vt:lpstr>Feature branch</vt:lpstr>
      <vt:lpstr>Feature branch 작업과정 리뷰</vt:lpstr>
      <vt:lpstr>Release Branch 1/3</vt:lpstr>
      <vt:lpstr>Release Branch 2/3</vt:lpstr>
      <vt:lpstr>Release Branch 3/3</vt:lpstr>
      <vt:lpstr>릴리즈 브랜치(Release branch) 정리</vt:lpstr>
      <vt:lpstr>Hotfix Branch 1/3</vt:lpstr>
      <vt:lpstr>Hotfix Branch 2/3</vt:lpstr>
      <vt:lpstr>Hotfix Branch 3/3</vt:lpstr>
      <vt:lpstr>Branch 전체 흐름 리뷰</vt:lpstr>
      <vt:lpstr>PowerPoint 프레젠테이션</vt:lpstr>
      <vt:lpstr>시나리오</vt:lpstr>
      <vt:lpstr>저장소 gitflow-branch 생성</vt:lpstr>
      <vt:lpstr>브랜치 main</vt:lpstr>
      <vt:lpstr>브랜치 생성 확인</vt:lpstr>
      <vt:lpstr>브랜치 hotfix/issue01</vt:lpstr>
      <vt:lpstr>병합 확인</vt:lpstr>
      <vt:lpstr>main에서 릴리즈 추가 1/2</vt:lpstr>
      <vt:lpstr>main에서 릴리즈 추가 2/2</vt:lpstr>
      <vt:lpstr>현재까지 브랜치 현황 </vt:lpstr>
      <vt:lpstr>브랜치 develop</vt:lpstr>
      <vt:lpstr>브랜치 feature/file 생성 확인 </vt:lpstr>
      <vt:lpstr>브랜치 feature/file</vt:lpstr>
      <vt:lpstr>브랜치 release/file</vt:lpstr>
      <vt:lpstr>브랜치 release/file -&gt; main에 병합 </vt:lpstr>
      <vt:lpstr>파일 README.txt 충돌 발생</vt:lpstr>
      <vt:lpstr>충돌 해결</vt:lpstr>
      <vt:lpstr>충돌 내용 보기</vt:lpstr>
      <vt:lpstr>직접 충돌 해결</vt:lpstr>
      <vt:lpstr>충돌 해결 후 병합</vt:lpstr>
      <vt:lpstr>충돌 해결 Command line</vt:lpstr>
      <vt:lpstr>합병 이후 브랜치 release/file와 main 확인 </vt:lpstr>
      <vt:lpstr>main에서 릴리즈 v0.0.2 추가 1/2</vt:lpstr>
      <vt:lpstr>main에서 릴리즈 v0.0.2 추가 2/2</vt:lpstr>
      <vt:lpstr>버전 별 차이 확인</vt:lpstr>
      <vt:lpstr>최종 main</vt:lpstr>
      <vt:lpstr>main에서 모든 릴리즈 확인</vt:lpstr>
      <vt:lpstr>전체 브랜치 흐름</vt:lpstr>
      <vt:lpstr>시나리오 추가</vt:lpstr>
      <vt:lpstr>PowerPoint 프레젠테이션</vt:lpstr>
      <vt:lpstr>유명 OSS 브랜치 흐름 보기</vt:lpstr>
      <vt:lpstr>소스트리에서의 vscode 브랜치 흐름</vt:lpstr>
      <vt:lpstr>소스트리에서의 tensorflow 브랜치 흐름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LDESIGN</dc:creator>
  <cp:lastModifiedBy>강환수</cp:lastModifiedBy>
  <cp:revision>95</cp:revision>
  <dcterms:created xsi:type="dcterms:W3CDTF">2022-02-09T00:16:14Z</dcterms:created>
  <dcterms:modified xsi:type="dcterms:W3CDTF">2022-05-29T00:20:56Z</dcterms:modified>
</cp:coreProperties>
</file>