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6" r:id="rId2"/>
    <p:sldId id="269" r:id="rId3"/>
    <p:sldId id="342" r:id="rId4"/>
    <p:sldId id="558" r:id="rId5"/>
    <p:sldId id="555" r:id="rId6"/>
    <p:sldId id="556" r:id="rId7"/>
    <p:sldId id="439" r:id="rId8"/>
    <p:sldId id="290" r:id="rId9"/>
    <p:sldId id="541" r:id="rId10"/>
    <p:sldId id="462" r:id="rId11"/>
    <p:sldId id="463" r:id="rId12"/>
    <p:sldId id="288" r:id="rId13"/>
    <p:sldId id="464" r:id="rId14"/>
    <p:sldId id="465" r:id="rId15"/>
    <p:sldId id="471" r:id="rId16"/>
    <p:sldId id="544" r:id="rId17"/>
    <p:sldId id="545" r:id="rId18"/>
    <p:sldId id="546" r:id="rId19"/>
    <p:sldId id="547" r:id="rId20"/>
    <p:sldId id="472" r:id="rId21"/>
    <p:sldId id="500" r:id="rId22"/>
    <p:sldId id="542" r:id="rId23"/>
    <p:sldId id="473" r:id="rId24"/>
    <p:sldId id="474" r:id="rId25"/>
    <p:sldId id="467" r:id="rId26"/>
    <p:sldId id="468" r:id="rId27"/>
    <p:sldId id="475" r:id="rId28"/>
    <p:sldId id="548" r:id="rId29"/>
    <p:sldId id="549" r:id="rId30"/>
    <p:sldId id="466" r:id="rId31"/>
    <p:sldId id="551" r:id="rId32"/>
    <p:sldId id="552" r:id="rId33"/>
    <p:sldId id="469" r:id="rId34"/>
    <p:sldId id="476" r:id="rId35"/>
    <p:sldId id="480" r:id="rId36"/>
    <p:sldId id="477" r:id="rId37"/>
    <p:sldId id="478" r:id="rId38"/>
    <p:sldId id="479" r:id="rId39"/>
    <p:sldId id="536" r:id="rId40"/>
    <p:sldId id="537" r:id="rId41"/>
    <p:sldId id="538" r:id="rId42"/>
    <p:sldId id="470" r:id="rId43"/>
    <p:sldId id="507" r:id="rId44"/>
    <p:sldId id="553" r:id="rId45"/>
    <p:sldId id="554" r:id="rId46"/>
    <p:sldId id="540" r:id="rId47"/>
  </p:sldIdLst>
  <p:sldSz cx="10693400" cy="7561263"/>
  <p:notesSz cx="6858000" cy="9144000"/>
  <p:defaultTextStyle>
    <a:defPPr>
      <a:defRPr lang="ko-KR"/>
    </a:defPPr>
    <a:lvl1pPr marL="0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47BA"/>
    <a:srgbClr val="8E8F90"/>
    <a:srgbClr val="62259D"/>
    <a:srgbClr val="0095A8"/>
    <a:srgbClr val="FFA300"/>
    <a:srgbClr val="00A0E0"/>
    <a:srgbClr val="DF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213" autoAdjust="0"/>
    <p:restoredTop sz="94660"/>
  </p:normalViewPr>
  <p:slideViewPr>
    <p:cSldViewPr>
      <p:cViewPr varScale="1">
        <p:scale>
          <a:sx n="112" d="100"/>
          <a:sy n="112" d="100"/>
        </p:scale>
        <p:origin x="132" y="156"/>
      </p:cViewPr>
      <p:guideLst>
        <p:guide orient="horz" pos="2382"/>
        <p:guide pos="336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6" d="100"/>
          <a:sy n="96" d="100"/>
        </p:scale>
        <p:origin x="246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강환수" userId="f1cac8d9-9172-4d6c-9b10-74cb51d57900" providerId="ADAL" clId="{7CE5CA6A-9B0E-4D11-AB8B-D868329DEA47}"/>
    <pc:docChg chg="delSld modSld">
      <pc:chgData name="강환수" userId="f1cac8d9-9172-4d6c-9b10-74cb51d57900" providerId="ADAL" clId="{7CE5CA6A-9B0E-4D11-AB8B-D868329DEA47}" dt="2022-05-24T12:09:05.434" v="71" actId="20577"/>
      <pc:docMkLst>
        <pc:docMk/>
      </pc:docMkLst>
      <pc:sldChg chg="del">
        <pc:chgData name="강환수" userId="f1cac8d9-9172-4d6c-9b10-74cb51d57900" providerId="ADAL" clId="{7CE5CA6A-9B0E-4D11-AB8B-D868329DEA47}" dt="2022-05-24T08:07:48.079" v="3" actId="2696"/>
        <pc:sldMkLst>
          <pc:docMk/>
          <pc:sldMk cId="2731943871" sldId="289"/>
        </pc:sldMkLst>
      </pc:sldChg>
      <pc:sldChg chg="del">
        <pc:chgData name="강환수" userId="f1cac8d9-9172-4d6c-9b10-74cb51d57900" providerId="ADAL" clId="{7CE5CA6A-9B0E-4D11-AB8B-D868329DEA47}" dt="2022-05-24T08:07:48.069" v="2" actId="2696"/>
        <pc:sldMkLst>
          <pc:docMk/>
          <pc:sldMk cId="337952513" sldId="311"/>
        </pc:sldMkLst>
      </pc:sldChg>
      <pc:sldChg chg="del">
        <pc:chgData name="강환수" userId="f1cac8d9-9172-4d6c-9b10-74cb51d57900" providerId="ADAL" clId="{7CE5CA6A-9B0E-4D11-AB8B-D868329DEA47}" dt="2022-05-24T08:07:48.288" v="23" actId="2696"/>
        <pc:sldMkLst>
          <pc:docMk/>
          <pc:sldMk cId="656005060" sldId="344"/>
        </pc:sldMkLst>
      </pc:sldChg>
      <pc:sldChg chg="del">
        <pc:chgData name="강환수" userId="f1cac8d9-9172-4d6c-9b10-74cb51d57900" providerId="ADAL" clId="{7CE5CA6A-9B0E-4D11-AB8B-D868329DEA47}" dt="2022-05-24T08:07:48.306" v="25" actId="2696"/>
        <pc:sldMkLst>
          <pc:docMk/>
          <pc:sldMk cId="1956614159" sldId="348"/>
        </pc:sldMkLst>
      </pc:sldChg>
      <pc:sldChg chg="del">
        <pc:chgData name="강환수" userId="f1cac8d9-9172-4d6c-9b10-74cb51d57900" providerId="ADAL" clId="{7CE5CA6A-9B0E-4D11-AB8B-D868329DEA47}" dt="2022-05-24T08:07:48.317" v="26" actId="2696"/>
        <pc:sldMkLst>
          <pc:docMk/>
          <pc:sldMk cId="394971119" sldId="349"/>
        </pc:sldMkLst>
      </pc:sldChg>
      <pc:sldChg chg="del">
        <pc:chgData name="강환수" userId="f1cac8d9-9172-4d6c-9b10-74cb51d57900" providerId="ADAL" clId="{7CE5CA6A-9B0E-4D11-AB8B-D868329DEA47}" dt="2022-05-24T08:07:48.211" v="15" actId="2696"/>
        <pc:sldMkLst>
          <pc:docMk/>
          <pc:sldMk cId="1994537786" sldId="350"/>
        </pc:sldMkLst>
      </pc:sldChg>
      <pc:sldChg chg="del">
        <pc:chgData name="강환수" userId="f1cac8d9-9172-4d6c-9b10-74cb51d57900" providerId="ADAL" clId="{7CE5CA6A-9B0E-4D11-AB8B-D868329DEA47}" dt="2022-05-24T08:07:48.230" v="17" actId="2696"/>
        <pc:sldMkLst>
          <pc:docMk/>
          <pc:sldMk cId="1782825560" sldId="351"/>
        </pc:sldMkLst>
      </pc:sldChg>
      <pc:sldChg chg="del">
        <pc:chgData name="강환수" userId="f1cac8d9-9172-4d6c-9b10-74cb51d57900" providerId="ADAL" clId="{7CE5CA6A-9B0E-4D11-AB8B-D868329DEA47}" dt="2022-05-24T08:07:48.349" v="29" actId="2696"/>
        <pc:sldMkLst>
          <pc:docMk/>
          <pc:sldMk cId="2015536561" sldId="352"/>
        </pc:sldMkLst>
      </pc:sldChg>
      <pc:sldChg chg="del">
        <pc:chgData name="강환수" userId="f1cac8d9-9172-4d6c-9b10-74cb51d57900" providerId="ADAL" clId="{7CE5CA6A-9B0E-4D11-AB8B-D868329DEA47}" dt="2022-05-24T08:07:48.298" v="24" actId="2696"/>
        <pc:sldMkLst>
          <pc:docMk/>
          <pc:sldMk cId="2630972244" sldId="354"/>
        </pc:sldMkLst>
      </pc:sldChg>
      <pc:sldChg chg="del">
        <pc:chgData name="강환수" userId="f1cac8d9-9172-4d6c-9b10-74cb51d57900" providerId="ADAL" clId="{7CE5CA6A-9B0E-4D11-AB8B-D868329DEA47}" dt="2022-05-24T08:07:48.059" v="1" actId="2696"/>
        <pc:sldMkLst>
          <pc:docMk/>
          <pc:sldMk cId="733129837" sldId="357"/>
        </pc:sldMkLst>
      </pc:sldChg>
      <pc:sldChg chg="del">
        <pc:chgData name="강환수" userId="f1cac8d9-9172-4d6c-9b10-74cb51d57900" providerId="ADAL" clId="{7CE5CA6A-9B0E-4D11-AB8B-D868329DEA47}" dt="2022-05-24T08:07:48.106" v="5" actId="2696"/>
        <pc:sldMkLst>
          <pc:docMk/>
          <pc:sldMk cId="3674551485" sldId="365"/>
        </pc:sldMkLst>
      </pc:sldChg>
      <pc:sldChg chg="del">
        <pc:chgData name="강환수" userId="f1cac8d9-9172-4d6c-9b10-74cb51d57900" providerId="ADAL" clId="{7CE5CA6A-9B0E-4D11-AB8B-D868329DEA47}" dt="2022-05-24T08:07:48.047" v="0" actId="2696"/>
        <pc:sldMkLst>
          <pc:docMk/>
          <pc:sldMk cId="2515596342" sldId="367"/>
        </pc:sldMkLst>
      </pc:sldChg>
      <pc:sldChg chg="del">
        <pc:chgData name="강환수" userId="f1cac8d9-9172-4d6c-9b10-74cb51d57900" providerId="ADAL" clId="{7CE5CA6A-9B0E-4D11-AB8B-D868329DEA47}" dt="2022-05-24T08:07:48.169" v="11" actId="2696"/>
        <pc:sldMkLst>
          <pc:docMk/>
          <pc:sldMk cId="3662750605" sldId="376"/>
        </pc:sldMkLst>
      </pc:sldChg>
      <pc:sldChg chg="del">
        <pc:chgData name="강환수" userId="f1cac8d9-9172-4d6c-9b10-74cb51d57900" providerId="ADAL" clId="{7CE5CA6A-9B0E-4D11-AB8B-D868329DEA47}" dt="2022-05-24T08:07:48.191" v="13" actId="2696"/>
        <pc:sldMkLst>
          <pc:docMk/>
          <pc:sldMk cId="4227220350" sldId="378"/>
        </pc:sldMkLst>
      </pc:sldChg>
      <pc:sldChg chg="del">
        <pc:chgData name="강환수" userId="f1cac8d9-9172-4d6c-9b10-74cb51d57900" providerId="ADAL" clId="{7CE5CA6A-9B0E-4D11-AB8B-D868329DEA47}" dt="2022-05-24T08:07:48.180" v="12" actId="2696"/>
        <pc:sldMkLst>
          <pc:docMk/>
          <pc:sldMk cId="1955787153" sldId="379"/>
        </pc:sldMkLst>
      </pc:sldChg>
      <pc:sldChg chg="del">
        <pc:chgData name="강환수" userId="f1cac8d9-9172-4d6c-9b10-74cb51d57900" providerId="ADAL" clId="{7CE5CA6A-9B0E-4D11-AB8B-D868329DEA47}" dt="2022-05-24T08:07:48.097" v="4" actId="2696"/>
        <pc:sldMkLst>
          <pc:docMk/>
          <pc:sldMk cId="621347100" sldId="405"/>
        </pc:sldMkLst>
      </pc:sldChg>
      <pc:sldChg chg="del">
        <pc:chgData name="강환수" userId="f1cac8d9-9172-4d6c-9b10-74cb51d57900" providerId="ADAL" clId="{7CE5CA6A-9B0E-4D11-AB8B-D868329DEA47}" dt="2022-05-24T08:07:48.159" v="10" actId="2696"/>
        <pc:sldMkLst>
          <pc:docMk/>
          <pc:sldMk cId="1415921530" sldId="407"/>
        </pc:sldMkLst>
      </pc:sldChg>
      <pc:sldChg chg="del">
        <pc:chgData name="강환수" userId="f1cac8d9-9172-4d6c-9b10-74cb51d57900" providerId="ADAL" clId="{7CE5CA6A-9B0E-4D11-AB8B-D868329DEA47}" dt="2022-05-24T08:07:48.115" v="6" actId="2696"/>
        <pc:sldMkLst>
          <pc:docMk/>
          <pc:sldMk cId="1618512320" sldId="418"/>
        </pc:sldMkLst>
      </pc:sldChg>
      <pc:sldChg chg="del">
        <pc:chgData name="강환수" userId="f1cac8d9-9172-4d6c-9b10-74cb51d57900" providerId="ADAL" clId="{7CE5CA6A-9B0E-4D11-AB8B-D868329DEA47}" dt="2022-05-24T08:07:48.124" v="7" actId="2696"/>
        <pc:sldMkLst>
          <pc:docMk/>
          <pc:sldMk cId="2138578051" sldId="419"/>
        </pc:sldMkLst>
      </pc:sldChg>
      <pc:sldChg chg="del">
        <pc:chgData name="강환수" userId="f1cac8d9-9172-4d6c-9b10-74cb51d57900" providerId="ADAL" clId="{7CE5CA6A-9B0E-4D11-AB8B-D868329DEA47}" dt="2022-05-24T08:07:48.249" v="19" actId="2696"/>
        <pc:sldMkLst>
          <pc:docMk/>
          <pc:sldMk cId="1763363517" sldId="427"/>
        </pc:sldMkLst>
      </pc:sldChg>
      <pc:sldChg chg="del">
        <pc:chgData name="강환수" userId="f1cac8d9-9172-4d6c-9b10-74cb51d57900" providerId="ADAL" clId="{7CE5CA6A-9B0E-4D11-AB8B-D868329DEA47}" dt="2022-05-24T08:07:48.268" v="21" actId="2696"/>
        <pc:sldMkLst>
          <pc:docMk/>
          <pc:sldMk cId="1346452563" sldId="441"/>
        </pc:sldMkLst>
      </pc:sldChg>
      <pc:sldChg chg="del">
        <pc:chgData name="강환수" userId="f1cac8d9-9172-4d6c-9b10-74cb51d57900" providerId="ADAL" clId="{7CE5CA6A-9B0E-4D11-AB8B-D868329DEA47}" dt="2022-05-24T08:07:48.274" v="22" actId="2696"/>
        <pc:sldMkLst>
          <pc:docMk/>
          <pc:sldMk cId="957394918" sldId="446"/>
        </pc:sldMkLst>
      </pc:sldChg>
      <pc:sldChg chg="del">
        <pc:chgData name="강환수" userId="f1cac8d9-9172-4d6c-9b10-74cb51d57900" providerId="ADAL" clId="{7CE5CA6A-9B0E-4D11-AB8B-D868329DEA47}" dt="2022-05-24T08:07:48.142" v="8" actId="2696"/>
        <pc:sldMkLst>
          <pc:docMk/>
          <pc:sldMk cId="232780793" sldId="453"/>
        </pc:sldMkLst>
      </pc:sldChg>
      <pc:sldChg chg="del">
        <pc:chgData name="강환수" userId="f1cac8d9-9172-4d6c-9b10-74cb51d57900" providerId="ADAL" clId="{7CE5CA6A-9B0E-4D11-AB8B-D868329DEA47}" dt="2022-05-24T08:07:48.150" v="9" actId="2696"/>
        <pc:sldMkLst>
          <pc:docMk/>
          <pc:sldMk cId="1730635969" sldId="454"/>
        </pc:sldMkLst>
      </pc:sldChg>
      <pc:sldChg chg="del">
        <pc:chgData name="강환수" userId="f1cac8d9-9172-4d6c-9b10-74cb51d57900" providerId="ADAL" clId="{7CE5CA6A-9B0E-4D11-AB8B-D868329DEA47}" dt="2022-05-24T08:07:48.202" v="14" actId="2696"/>
        <pc:sldMkLst>
          <pc:docMk/>
          <pc:sldMk cId="2459547259" sldId="458"/>
        </pc:sldMkLst>
      </pc:sldChg>
      <pc:sldChg chg="del">
        <pc:chgData name="강환수" userId="f1cac8d9-9172-4d6c-9b10-74cb51d57900" providerId="ADAL" clId="{7CE5CA6A-9B0E-4D11-AB8B-D868329DEA47}" dt="2022-05-24T08:07:48.219" v="16" actId="2696"/>
        <pc:sldMkLst>
          <pc:docMk/>
          <pc:sldMk cId="1646766670" sldId="459"/>
        </pc:sldMkLst>
      </pc:sldChg>
      <pc:sldChg chg="del">
        <pc:chgData name="강환수" userId="f1cac8d9-9172-4d6c-9b10-74cb51d57900" providerId="ADAL" clId="{7CE5CA6A-9B0E-4D11-AB8B-D868329DEA47}" dt="2022-05-24T08:07:48.259" v="20" actId="2696"/>
        <pc:sldMkLst>
          <pc:docMk/>
          <pc:sldMk cId="2918079950" sldId="460"/>
        </pc:sldMkLst>
      </pc:sldChg>
      <pc:sldChg chg="del">
        <pc:chgData name="강환수" userId="f1cac8d9-9172-4d6c-9b10-74cb51d57900" providerId="ADAL" clId="{7CE5CA6A-9B0E-4D11-AB8B-D868329DEA47}" dt="2022-05-24T08:07:48.239" v="18" actId="2696"/>
        <pc:sldMkLst>
          <pc:docMk/>
          <pc:sldMk cId="4285989048" sldId="516"/>
        </pc:sldMkLst>
      </pc:sldChg>
      <pc:sldChg chg="modSp">
        <pc:chgData name="강환수" userId="f1cac8d9-9172-4d6c-9b10-74cb51d57900" providerId="ADAL" clId="{7CE5CA6A-9B0E-4D11-AB8B-D868329DEA47}" dt="2022-05-24T12:09:05.434" v="71" actId="20577"/>
        <pc:sldMkLst>
          <pc:docMk/>
          <pc:sldMk cId="669633354" sldId="529"/>
        </pc:sldMkLst>
        <pc:spChg chg="mod">
          <ac:chgData name="강환수" userId="f1cac8d9-9172-4d6c-9b10-74cb51d57900" providerId="ADAL" clId="{7CE5CA6A-9B0E-4D11-AB8B-D868329DEA47}" dt="2022-05-24T12:09:05.434" v="71" actId="20577"/>
          <ac:spMkLst>
            <pc:docMk/>
            <pc:sldMk cId="669633354" sldId="529"/>
            <ac:spMk id="3" creationId="{001B4348-FE67-42FB-B7AF-5F3802880B98}"/>
          </ac:spMkLst>
        </pc:spChg>
      </pc:sldChg>
      <pc:sldChg chg="del">
        <pc:chgData name="강환수" userId="f1cac8d9-9172-4d6c-9b10-74cb51d57900" providerId="ADAL" clId="{7CE5CA6A-9B0E-4D11-AB8B-D868329DEA47}" dt="2022-05-24T08:07:48.328" v="27" actId="2696"/>
        <pc:sldMkLst>
          <pc:docMk/>
          <pc:sldMk cId="62087179" sldId="533"/>
        </pc:sldMkLst>
      </pc:sldChg>
      <pc:sldChg chg="del">
        <pc:chgData name="강환수" userId="f1cac8d9-9172-4d6c-9b10-74cb51d57900" providerId="ADAL" clId="{7CE5CA6A-9B0E-4D11-AB8B-D868329DEA47}" dt="2022-05-24T08:07:48.336" v="28" actId="2696"/>
        <pc:sldMkLst>
          <pc:docMk/>
          <pc:sldMk cId="1413047531" sldId="534"/>
        </pc:sldMkLst>
      </pc:sldChg>
      <pc:sldChg chg="del">
        <pc:chgData name="강환수" userId="f1cac8d9-9172-4d6c-9b10-74cb51d57900" providerId="ADAL" clId="{7CE5CA6A-9B0E-4D11-AB8B-D868329DEA47}" dt="2022-05-24T08:07:48.358" v="30" actId="2696"/>
        <pc:sldMkLst>
          <pc:docMk/>
          <pc:sldMk cId="770846287" sldId="535"/>
        </pc:sldMkLst>
      </pc:sldChg>
      <pc:sldChg chg="del">
        <pc:chgData name="강환수" userId="f1cac8d9-9172-4d6c-9b10-74cb51d57900" providerId="ADAL" clId="{7CE5CA6A-9B0E-4D11-AB8B-D868329DEA47}" dt="2022-05-24T08:07:48.365" v="31" actId="2696"/>
        <pc:sldMkLst>
          <pc:docMk/>
          <pc:sldMk cId="2961581471" sldId="539"/>
        </pc:sldMkLst>
      </pc:sldChg>
    </pc:docChg>
  </pc:docChgLst>
  <pc:docChgLst>
    <pc:chgData name="강환수" userId="f1cac8d9-9172-4d6c-9b10-74cb51d57900" providerId="ADAL" clId="{D7C39D65-6956-4298-90C6-8FA828AFEF0C}"/>
    <pc:docChg chg="undo custSel addSld delSld modSld sldOrd">
      <pc:chgData name="강환수" userId="f1cac8d9-9172-4d6c-9b10-74cb51d57900" providerId="ADAL" clId="{D7C39D65-6956-4298-90C6-8FA828AFEF0C}" dt="2022-03-11T06:14:07.820" v="7682" actId="6549"/>
      <pc:docMkLst>
        <pc:docMk/>
      </pc:docMkLst>
      <pc:sldChg chg="modSp">
        <pc:chgData name="강환수" userId="f1cac8d9-9172-4d6c-9b10-74cb51d57900" providerId="ADAL" clId="{D7C39D65-6956-4298-90C6-8FA828AFEF0C}" dt="2022-03-11T00:08:56.455" v="3322"/>
        <pc:sldMkLst>
          <pc:docMk/>
          <pc:sldMk cId="0" sldId="256"/>
        </pc:sldMkLst>
        <pc:spChg chg="mod">
          <ac:chgData name="강환수" userId="f1cac8d9-9172-4d6c-9b10-74cb51d57900" providerId="ADAL" clId="{D7C39D65-6956-4298-90C6-8FA828AFEF0C}" dt="2022-03-11T00:08:56.455" v="3322"/>
          <ac:spMkLst>
            <pc:docMk/>
            <pc:sldMk cId="0" sldId="256"/>
            <ac:spMk id="12" creationId="{00000000-0000-0000-0000-000000000000}"/>
          </ac:spMkLst>
        </pc:spChg>
        <pc:spChg chg="mod">
          <ac:chgData name="강환수" userId="f1cac8d9-9172-4d6c-9b10-74cb51d57900" providerId="ADAL" clId="{D7C39D65-6956-4298-90C6-8FA828AFEF0C}" dt="2022-03-09T23:51:33.606" v="43" actId="6549"/>
          <ac:spMkLst>
            <pc:docMk/>
            <pc:sldMk cId="0" sldId="256"/>
            <ac:spMk id="13" creationId="{00000000-0000-0000-0000-000000000000}"/>
          </ac:spMkLst>
        </pc:spChg>
      </pc:sldChg>
    </pc:docChg>
  </pc:docChgLst>
  <pc:docChgLst>
    <pc:chgData name="강환수" userId="f1cac8d9-9172-4d6c-9b10-74cb51d57900" providerId="ADAL" clId="{28360E64-0F41-4D39-AE89-4A17EE3E00C3}"/>
    <pc:docChg chg="custSel addSld delSld modSld">
      <pc:chgData name="강환수" userId="f1cac8d9-9172-4d6c-9b10-74cb51d57900" providerId="ADAL" clId="{28360E64-0F41-4D39-AE89-4A17EE3E00C3}" dt="2022-05-15T06:51:28.978" v="238"/>
      <pc:docMkLst>
        <pc:docMk/>
      </pc:docMkLst>
      <pc:sldChg chg="modSp">
        <pc:chgData name="강환수" userId="f1cac8d9-9172-4d6c-9b10-74cb51d57900" providerId="ADAL" clId="{28360E64-0F41-4D39-AE89-4A17EE3E00C3}" dt="2022-05-15T06:25:17.638" v="169" actId="6549"/>
        <pc:sldMkLst>
          <pc:docMk/>
          <pc:sldMk cId="0" sldId="256"/>
        </pc:sldMkLst>
        <pc:spChg chg="mod">
          <ac:chgData name="강환수" userId="f1cac8d9-9172-4d6c-9b10-74cb51d57900" providerId="ADAL" clId="{28360E64-0F41-4D39-AE89-4A17EE3E00C3}" dt="2022-05-15T06:25:17.638" v="169" actId="6549"/>
          <ac:spMkLst>
            <pc:docMk/>
            <pc:sldMk cId="0" sldId="256"/>
            <ac:spMk id="14" creationId="{00000000-0000-0000-0000-000000000000}"/>
          </ac:spMkLst>
        </pc:spChg>
      </pc:sldChg>
      <pc:sldChg chg="modSp">
        <pc:chgData name="강환수" userId="f1cac8d9-9172-4d6c-9b10-74cb51d57900" providerId="ADAL" clId="{28360E64-0F41-4D39-AE89-4A17EE3E00C3}" dt="2022-05-15T06:50:03.361" v="237"/>
        <pc:sldMkLst>
          <pc:docMk/>
          <pc:sldMk cId="0" sldId="269"/>
        </pc:sldMkLst>
        <pc:spChg chg="mod">
          <ac:chgData name="강환수" userId="f1cac8d9-9172-4d6c-9b10-74cb51d57900" providerId="ADAL" clId="{28360E64-0F41-4D39-AE89-4A17EE3E00C3}" dt="2022-05-15T06:50:03.361" v="237"/>
          <ac:spMkLst>
            <pc:docMk/>
            <pc:sldMk cId="0" sldId="269"/>
            <ac:spMk id="30" creationId="{00000000-0000-0000-0000-000000000000}"/>
          </ac:spMkLst>
        </pc:spChg>
      </pc:sldChg>
    </pc:docChg>
  </pc:docChgLst>
  <pc:docChgLst>
    <pc:chgData name="강환수" userId="f1cac8d9-9172-4d6c-9b10-74cb51d57900" providerId="ADAL" clId="{ACC2DA4A-00BE-4ACC-A20C-C73A40136E98}"/>
    <pc:docChg chg="undo custSel addSld delSld modSld sldOrd modMainMaster">
      <pc:chgData name="강환수" userId="f1cac8d9-9172-4d6c-9b10-74cb51d57900" providerId="ADAL" clId="{ACC2DA4A-00BE-4ACC-A20C-C73A40136E98}" dt="2022-05-08T02:32:25.161" v="3802" actId="1076"/>
      <pc:docMkLst>
        <pc:docMk/>
      </pc:docMkLst>
      <pc:sldChg chg="delSp modSp">
        <pc:chgData name="강환수" userId="f1cac8d9-9172-4d6c-9b10-74cb51d57900" providerId="ADAL" clId="{ACC2DA4A-00BE-4ACC-A20C-C73A40136E98}" dt="2022-04-25T06:23:40.427" v="903" actId="478"/>
        <pc:sldMkLst>
          <pc:docMk/>
          <pc:sldMk cId="0" sldId="269"/>
        </pc:sldMkLst>
        <pc:spChg chg="mod">
          <ac:chgData name="강환수" userId="f1cac8d9-9172-4d6c-9b10-74cb51d57900" providerId="ADAL" clId="{ACC2DA4A-00BE-4ACC-A20C-C73A40136E98}" dt="2022-04-25T06:23:35.445" v="902" actId="6549"/>
          <ac:spMkLst>
            <pc:docMk/>
            <pc:sldMk cId="0" sldId="269"/>
            <ac:spMk id="18" creationId="{2DCE9D66-F88F-477B-BB20-8622CB586DAD}"/>
          </ac:spMkLst>
        </pc:spChg>
        <pc:spChg chg="del">
          <ac:chgData name="강환수" userId="f1cac8d9-9172-4d6c-9b10-74cb51d57900" providerId="ADAL" clId="{ACC2DA4A-00BE-4ACC-A20C-C73A40136E98}" dt="2022-04-25T06:23:40.427" v="903" actId="478"/>
          <ac:spMkLst>
            <pc:docMk/>
            <pc:sldMk cId="0" sldId="269"/>
            <ac:spMk id="35" creationId="{01623BEC-CFA1-4E33-A9E1-958C4606CC60}"/>
          </ac:spMkLst>
        </pc:spChg>
        <pc:spChg chg="del">
          <ac:chgData name="강환수" userId="f1cac8d9-9172-4d6c-9b10-74cb51d57900" providerId="ADAL" clId="{ACC2DA4A-00BE-4ACC-A20C-C73A40136E98}" dt="2022-04-25T06:23:40.427" v="903" actId="478"/>
          <ac:spMkLst>
            <pc:docMk/>
            <pc:sldMk cId="0" sldId="269"/>
            <ac:spMk id="37" creationId="{21D59295-CBD3-4645-950F-7D196977597C}"/>
          </ac:spMkLst>
        </pc:spChg>
        <pc:spChg chg="del">
          <ac:chgData name="강환수" userId="f1cac8d9-9172-4d6c-9b10-74cb51d57900" providerId="ADAL" clId="{ACC2DA4A-00BE-4ACC-A20C-C73A40136E98}" dt="2022-04-25T06:23:40.427" v="903" actId="478"/>
          <ac:spMkLst>
            <pc:docMk/>
            <pc:sldMk cId="0" sldId="269"/>
            <ac:spMk id="38" creationId="{0CE322AB-43E7-4FD0-B062-1849046E27CB}"/>
          </ac:spMkLst>
        </pc:spChg>
        <pc:spChg chg="del">
          <ac:chgData name="강환수" userId="f1cac8d9-9172-4d6c-9b10-74cb51d57900" providerId="ADAL" clId="{ACC2DA4A-00BE-4ACC-A20C-C73A40136E98}" dt="2022-04-25T06:23:40.427" v="903" actId="478"/>
          <ac:spMkLst>
            <pc:docMk/>
            <pc:sldMk cId="0" sldId="269"/>
            <ac:spMk id="40" creationId="{08A59B5F-931C-4EBB-98BD-BD8EFB7F664F}"/>
          </ac:spMkLst>
        </pc:spChg>
        <pc:cxnChg chg="del">
          <ac:chgData name="강환수" userId="f1cac8d9-9172-4d6c-9b10-74cb51d57900" providerId="ADAL" clId="{ACC2DA4A-00BE-4ACC-A20C-C73A40136E98}" dt="2022-04-25T06:23:40.427" v="903" actId="478"/>
          <ac:cxnSpMkLst>
            <pc:docMk/>
            <pc:sldMk cId="0" sldId="269"/>
            <ac:cxnSpMk id="36" creationId="{07441D83-84BE-484B-8206-A9C1BF171220}"/>
          </ac:cxnSpMkLst>
        </pc:cxnChg>
        <pc:cxnChg chg="del">
          <ac:chgData name="강환수" userId="f1cac8d9-9172-4d6c-9b10-74cb51d57900" providerId="ADAL" clId="{ACC2DA4A-00BE-4ACC-A20C-C73A40136E98}" dt="2022-04-25T06:23:40.427" v="903" actId="478"/>
          <ac:cxnSpMkLst>
            <pc:docMk/>
            <pc:sldMk cId="0" sldId="269"/>
            <ac:cxnSpMk id="39" creationId="{4BFC7C61-7E4C-46F1-8F71-B8A83BE9B1DB}"/>
          </ac:cxnSpMkLst>
        </pc:cxnChg>
      </pc:sldChg>
      <pc:sldMasterChg chg="modSldLayout">
        <pc:chgData name="강환수" userId="f1cac8d9-9172-4d6c-9b10-74cb51d57900" providerId="ADAL" clId="{ACC2DA4A-00BE-4ACC-A20C-C73A40136E98}" dt="2022-05-07T23:44:53.876" v="1874" actId="14100"/>
        <pc:sldMasterMkLst>
          <pc:docMk/>
          <pc:sldMasterMk cId="0" sldId="2147483648"/>
        </pc:sldMasterMkLst>
        <pc:sldLayoutChg chg="modSp">
          <pc:chgData name="강환수" userId="f1cac8d9-9172-4d6c-9b10-74cb51d57900" providerId="ADAL" clId="{ACC2DA4A-00BE-4ACC-A20C-C73A40136E98}" dt="2022-05-07T23:44:53.876" v="1874" actId="14100"/>
          <pc:sldLayoutMkLst>
            <pc:docMk/>
            <pc:sldMasterMk cId="0" sldId="2147483648"/>
            <pc:sldLayoutMk cId="0" sldId="2147483651"/>
          </pc:sldLayoutMkLst>
          <pc:spChg chg="mod">
            <ac:chgData name="강환수" userId="f1cac8d9-9172-4d6c-9b10-74cb51d57900" providerId="ADAL" clId="{ACC2DA4A-00BE-4ACC-A20C-C73A40136E98}" dt="2022-05-07T23:44:53.876" v="1874" actId="14100"/>
            <ac:spMkLst>
              <pc:docMk/>
              <pc:sldMasterMk cId="0" sldId="2147483648"/>
              <pc:sldLayoutMk cId="0" sldId="2147483651"/>
              <ac:spMk id="10" creationId="{00000000-0000-0000-0000-000000000000}"/>
            </ac:spMkLst>
          </pc:spChg>
        </pc:sldLayoutChg>
      </pc:sldMasterChg>
    </pc:docChg>
  </pc:docChgLst>
  <pc:docChgLst>
    <pc:chgData name="강환수" userId="f1cac8d9-9172-4d6c-9b10-74cb51d57900" providerId="ADAL" clId="{DA70B0BD-10AE-4441-9A53-BF0C0DA09A13}"/>
    <pc:docChg chg="undo custSel addSld delSld modSld sldOrd modMainMaster">
      <pc:chgData name="강환수" userId="f1cac8d9-9172-4d6c-9b10-74cb51d57900" providerId="ADAL" clId="{DA70B0BD-10AE-4441-9A53-BF0C0DA09A13}" dt="2022-03-04T01:08:41.032" v="4112" actId="1076"/>
      <pc:docMkLst>
        <pc:docMk/>
      </pc:docMkLst>
      <pc:sldChg chg="modSp">
        <pc:chgData name="강환수" userId="f1cac8d9-9172-4d6c-9b10-74cb51d57900" providerId="ADAL" clId="{DA70B0BD-10AE-4441-9A53-BF0C0DA09A13}" dt="2022-03-02T01:33:43.281" v="2101" actId="1038"/>
        <pc:sldMkLst>
          <pc:docMk/>
          <pc:sldMk cId="0" sldId="256"/>
        </pc:sldMkLst>
        <pc:spChg chg="mod">
          <ac:chgData name="강환수" userId="f1cac8d9-9172-4d6c-9b10-74cb51d57900" providerId="ADAL" clId="{DA70B0BD-10AE-4441-9A53-BF0C0DA09A13}" dt="2022-03-02T01:33:43.281" v="2101" actId="1038"/>
          <ac:spMkLst>
            <pc:docMk/>
            <pc:sldMk cId="0" sldId="256"/>
            <ac:spMk id="12" creationId="{00000000-0000-0000-0000-000000000000}"/>
          </ac:spMkLst>
        </pc:spChg>
        <pc:spChg chg="mod">
          <ac:chgData name="강환수" userId="f1cac8d9-9172-4d6c-9b10-74cb51d57900" providerId="ADAL" clId="{DA70B0BD-10AE-4441-9A53-BF0C0DA09A13}" dt="2022-03-02T01:14:22.866" v="1834" actId="6549"/>
          <ac:spMkLst>
            <pc:docMk/>
            <pc:sldMk cId="0" sldId="256"/>
            <ac:spMk id="13" creationId="{00000000-0000-0000-0000-000000000000}"/>
          </ac:spMkLst>
        </pc:spChg>
        <pc:spChg chg="mod">
          <ac:chgData name="강환수" userId="f1cac8d9-9172-4d6c-9b10-74cb51d57900" providerId="ADAL" clId="{DA70B0BD-10AE-4441-9A53-BF0C0DA09A13}" dt="2022-03-02T01:14:38.770" v="1847" actId="6549"/>
          <ac:spMkLst>
            <pc:docMk/>
            <pc:sldMk cId="0" sldId="256"/>
            <ac:spMk id="14" creationId="{00000000-0000-0000-0000-000000000000}"/>
          </ac:spMkLst>
        </pc:spChg>
      </pc:sldChg>
      <pc:sldChg chg="addSp delSp modSp">
        <pc:chgData name="강환수" userId="f1cac8d9-9172-4d6c-9b10-74cb51d57900" providerId="ADAL" clId="{DA70B0BD-10AE-4441-9A53-BF0C0DA09A13}" dt="2022-03-02T05:15:50.500" v="3605"/>
        <pc:sldMkLst>
          <pc:docMk/>
          <pc:sldMk cId="0" sldId="269"/>
        </pc:sldMkLst>
        <pc:spChg chg="add mod">
          <ac:chgData name="강환수" userId="f1cac8d9-9172-4d6c-9b10-74cb51d57900" providerId="ADAL" clId="{DA70B0BD-10AE-4441-9A53-BF0C0DA09A13}" dt="2022-03-02T01:16:00.444" v="1881" actId="6549"/>
          <ac:spMkLst>
            <pc:docMk/>
            <pc:sldMk cId="0" sldId="269"/>
            <ac:spMk id="15" creationId="{5D33CBC2-96D0-47DE-BA10-7FF7F8FFFECC}"/>
          </ac:spMkLst>
        </pc:spChg>
        <pc:spChg chg="add mod">
          <ac:chgData name="강환수" userId="f1cac8d9-9172-4d6c-9b10-74cb51d57900" providerId="ADAL" clId="{DA70B0BD-10AE-4441-9A53-BF0C0DA09A13}" dt="2022-03-02T00:44:07.377" v="1046" actId="1036"/>
          <ac:spMkLst>
            <pc:docMk/>
            <pc:sldMk cId="0" sldId="269"/>
            <ac:spMk id="16" creationId="{D0E68EB0-C2E6-480B-A887-84C22433B254}"/>
          </ac:spMkLst>
        </pc:spChg>
        <pc:spChg chg="add mod">
          <ac:chgData name="강환수" userId="f1cac8d9-9172-4d6c-9b10-74cb51d57900" providerId="ADAL" clId="{DA70B0BD-10AE-4441-9A53-BF0C0DA09A13}" dt="2022-03-02T00:44:07.377" v="1046" actId="1036"/>
          <ac:spMkLst>
            <pc:docMk/>
            <pc:sldMk cId="0" sldId="269"/>
            <ac:spMk id="18" creationId="{2DCE9D66-F88F-477B-BB20-8622CB586DAD}"/>
          </ac:spMkLst>
        </pc:spChg>
        <pc:spChg chg="add mod">
          <ac:chgData name="강환수" userId="f1cac8d9-9172-4d6c-9b10-74cb51d57900" providerId="ADAL" clId="{DA70B0BD-10AE-4441-9A53-BF0C0DA09A13}" dt="2022-03-02T00:44:07.377" v="1046" actId="1036"/>
          <ac:spMkLst>
            <pc:docMk/>
            <pc:sldMk cId="0" sldId="269"/>
            <ac:spMk id="21" creationId="{553BEAE0-2780-4C04-A0EB-341E27175E95}"/>
          </ac:spMkLst>
        </pc:spChg>
        <pc:spChg chg="mod">
          <ac:chgData name="강환수" userId="f1cac8d9-9172-4d6c-9b10-74cb51d57900" providerId="ADAL" clId="{DA70B0BD-10AE-4441-9A53-BF0C0DA09A13}" dt="2022-03-02T00:42:24.344" v="924" actId="6549"/>
          <ac:spMkLst>
            <pc:docMk/>
            <pc:sldMk cId="0" sldId="269"/>
            <ac:spMk id="25" creationId="{00000000-0000-0000-0000-000000000000}"/>
          </ac:spMkLst>
        </pc:spChg>
        <pc:spChg chg="add">
          <ac:chgData name="강환수" userId="f1cac8d9-9172-4d6c-9b10-74cb51d57900" providerId="ADAL" clId="{DA70B0BD-10AE-4441-9A53-BF0C0DA09A13}" dt="2022-03-02T02:22:57.141" v="2289"/>
          <ac:spMkLst>
            <pc:docMk/>
            <pc:sldMk cId="0" sldId="269"/>
            <ac:spMk id="29" creationId="{9E4A9519-EAC6-4083-814C-CFF1DFF047C1}"/>
          </ac:spMkLst>
        </pc:spChg>
        <pc:spChg chg="mod">
          <ac:chgData name="강환수" userId="f1cac8d9-9172-4d6c-9b10-74cb51d57900" providerId="ADAL" clId="{DA70B0BD-10AE-4441-9A53-BF0C0DA09A13}" dt="2022-03-02T00:42:34.184" v="953" actId="6549"/>
          <ac:spMkLst>
            <pc:docMk/>
            <pc:sldMk cId="0" sldId="269"/>
            <ac:spMk id="30" creationId="{00000000-0000-0000-0000-000000000000}"/>
          </ac:spMkLst>
        </pc:spChg>
        <pc:spChg chg="del">
          <ac:chgData name="강환수" userId="f1cac8d9-9172-4d6c-9b10-74cb51d57900" providerId="ADAL" clId="{DA70B0BD-10AE-4441-9A53-BF0C0DA09A13}" dt="2022-03-02T02:22:56.790" v="2288" actId="478"/>
          <ac:spMkLst>
            <pc:docMk/>
            <pc:sldMk cId="0" sldId="269"/>
            <ac:spMk id="33" creationId="{00000000-0000-0000-0000-000000000000}"/>
          </ac:spMkLst>
        </pc:spChg>
        <pc:spChg chg="add mod">
          <ac:chgData name="강환수" userId="f1cac8d9-9172-4d6c-9b10-74cb51d57900" providerId="ADAL" clId="{DA70B0BD-10AE-4441-9A53-BF0C0DA09A13}" dt="2022-03-02T05:15:26.686" v="3584" actId="6549"/>
          <ac:spMkLst>
            <pc:docMk/>
            <pc:sldMk cId="0" sldId="269"/>
            <ac:spMk id="33" creationId="{F622FD91-C48B-460A-BE49-919E5CD7E909}"/>
          </ac:spMkLst>
        </pc:spChg>
        <pc:spChg chg="add mod">
          <ac:chgData name="강환수" userId="f1cac8d9-9172-4d6c-9b10-74cb51d57900" providerId="ADAL" clId="{DA70B0BD-10AE-4441-9A53-BF0C0DA09A13}" dt="2022-03-02T05:15:31.534" v="3588" actId="6549"/>
          <ac:spMkLst>
            <pc:docMk/>
            <pc:sldMk cId="0" sldId="269"/>
            <ac:spMk id="35" creationId="{01623BEC-CFA1-4E33-A9E1-958C4606CC60}"/>
          </ac:spMkLst>
        </pc:spChg>
        <pc:spChg chg="add mod">
          <ac:chgData name="강환수" userId="f1cac8d9-9172-4d6c-9b10-74cb51d57900" providerId="ADAL" clId="{DA70B0BD-10AE-4441-9A53-BF0C0DA09A13}" dt="2022-03-02T05:15:50.500" v="3605"/>
          <ac:spMkLst>
            <pc:docMk/>
            <pc:sldMk cId="0" sldId="269"/>
            <ac:spMk id="37" creationId="{21D59295-CBD3-4645-950F-7D196977597C}"/>
          </ac:spMkLst>
        </pc:spChg>
        <pc:spChg chg="add mod">
          <ac:chgData name="강환수" userId="f1cac8d9-9172-4d6c-9b10-74cb51d57900" providerId="ADAL" clId="{DA70B0BD-10AE-4441-9A53-BF0C0DA09A13}" dt="2022-03-02T05:15:34.271" v="3592" actId="6549"/>
          <ac:spMkLst>
            <pc:docMk/>
            <pc:sldMk cId="0" sldId="269"/>
            <ac:spMk id="38" creationId="{0CE322AB-43E7-4FD0-B062-1849046E27CB}"/>
          </ac:spMkLst>
        </pc:spChg>
        <pc:cxnChg chg="add mod">
          <ac:chgData name="강환수" userId="f1cac8d9-9172-4d6c-9b10-74cb51d57900" providerId="ADAL" clId="{DA70B0BD-10AE-4441-9A53-BF0C0DA09A13}" dt="2022-03-02T00:44:07.377" v="1046" actId="1036"/>
          <ac:cxnSpMkLst>
            <pc:docMk/>
            <pc:sldMk cId="0" sldId="269"/>
            <ac:cxnSpMk id="17" creationId="{A4B641D3-3070-4244-8ED6-A09A0D423CF2}"/>
          </ac:cxnSpMkLst>
        </pc:cxnChg>
        <pc:cxnChg chg="add mod">
          <ac:chgData name="강환수" userId="f1cac8d9-9172-4d6c-9b10-74cb51d57900" providerId="ADAL" clId="{DA70B0BD-10AE-4441-9A53-BF0C0DA09A13}" dt="2022-03-02T00:44:07.377" v="1046" actId="1036"/>
          <ac:cxnSpMkLst>
            <pc:docMk/>
            <pc:sldMk cId="0" sldId="269"/>
            <ac:cxnSpMk id="27" creationId="{F3078DDD-673B-4B99-8CC9-2B41E3D1EC75}"/>
          </ac:cxnSpMkLst>
        </pc:cxnChg>
        <pc:cxnChg chg="add mod">
          <ac:chgData name="강환수" userId="f1cac8d9-9172-4d6c-9b10-74cb51d57900" providerId="ADAL" clId="{DA70B0BD-10AE-4441-9A53-BF0C0DA09A13}" dt="2022-03-02T05:15:11.621" v="3534" actId="1036"/>
          <ac:cxnSpMkLst>
            <pc:docMk/>
            <pc:sldMk cId="0" sldId="269"/>
            <ac:cxnSpMk id="36" creationId="{07441D83-84BE-484B-8206-A9C1BF171220}"/>
          </ac:cxnSpMkLst>
        </pc:cxnChg>
        <pc:cxnChg chg="add mod">
          <ac:chgData name="강환수" userId="f1cac8d9-9172-4d6c-9b10-74cb51d57900" providerId="ADAL" clId="{DA70B0BD-10AE-4441-9A53-BF0C0DA09A13}" dt="2022-03-02T05:15:11.621" v="3534" actId="1036"/>
          <ac:cxnSpMkLst>
            <pc:docMk/>
            <pc:sldMk cId="0" sldId="269"/>
            <ac:cxnSpMk id="39" creationId="{4BFC7C61-7E4C-46F1-8F71-B8A83BE9B1DB}"/>
          </ac:cxnSpMkLst>
        </pc:cxnChg>
      </pc:sldChg>
      <pc:sldMasterChg chg="modSldLayout">
        <pc:chgData name="강환수" userId="f1cac8d9-9172-4d6c-9b10-74cb51d57900" providerId="ADAL" clId="{DA70B0BD-10AE-4441-9A53-BF0C0DA09A13}" dt="2022-03-02T01:20:13.707" v="2066"/>
        <pc:sldMasterMkLst>
          <pc:docMk/>
          <pc:sldMasterMk cId="0" sldId="2147483648"/>
        </pc:sldMasterMkLst>
        <pc:sldLayoutChg chg="modSp">
          <pc:chgData name="강환수" userId="f1cac8d9-9172-4d6c-9b10-74cb51d57900" providerId="ADAL" clId="{DA70B0BD-10AE-4441-9A53-BF0C0DA09A13}" dt="2022-03-02T01:20:04.329" v="2064" actId="1038"/>
          <pc:sldLayoutMkLst>
            <pc:docMk/>
            <pc:sldMasterMk cId="0" sldId="2147483648"/>
            <pc:sldLayoutMk cId="0" sldId="2147483650"/>
          </pc:sldLayoutMkLst>
          <pc:spChg chg="mod">
            <ac:chgData name="강환수" userId="f1cac8d9-9172-4d6c-9b10-74cb51d57900" providerId="ADAL" clId="{DA70B0BD-10AE-4441-9A53-BF0C0DA09A13}" dt="2022-03-02T00:37:04.851" v="732" actId="207"/>
            <ac:spMkLst>
              <pc:docMk/>
              <pc:sldMasterMk cId="0" sldId="2147483648"/>
              <pc:sldLayoutMk cId="0" sldId="2147483650"/>
              <ac:spMk id="9" creationId="{00000000-0000-0000-0000-000000000000}"/>
            </ac:spMkLst>
          </pc:spChg>
          <pc:spChg chg="mod">
            <ac:chgData name="강환수" userId="f1cac8d9-9172-4d6c-9b10-74cb51d57900" providerId="ADAL" clId="{DA70B0BD-10AE-4441-9A53-BF0C0DA09A13}" dt="2022-03-02T01:20:04.329" v="2064" actId="1038"/>
            <ac:spMkLst>
              <pc:docMk/>
              <pc:sldMasterMk cId="0" sldId="2147483648"/>
              <pc:sldLayoutMk cId="0" sldId="2147483650"/>
              <ac:spMk id="26" creationId="{00000000-0000-0000-0000-000000000000}"/>
            </ac:spMkLst>
          </pc:spChg>
        </pc:sldLayoutChg>
        <pc:sldLayoutChg chg="addSp delSp modSp">
          <pc:chgData name="강환수" userId="f1cac8d9-9172-4d6c-9b10-74cb51d57900" providerId="ADAL" clId="{DA70B0BD-10AE-4441-9A53-BF0C0DA09A13}" dt="2022-03-02T01:20:13.707" v="2066"/>
          <pc:sldLayoutMkLst>
            <pc:docMk/>
            <pc:sldMasterMk cId="0" sldId="2147483648"/>
            <pc:sldLayoutMk cId="0" sldId="2147483651"/>
          </pc:sldLayoutMkLst>
          <pc:spChg chg="del">
            <ac:chgData name="강환수" userId="f1cac8d9-9172-4d6c-9b10-74cb51d57900" providerId="ADAL" clId="{DA70B0BD-10AE-4441-9A53-BF0C0DA09A13}" dt="2022-03-02T00:11:48.685" v="121" actId="478"/>
            <ac:spMkLst>
              <pc:docMk/>
              <pc:sldMasterMk cId="0" sldId="2147483648"/>
              <pc:sldLayoutMk cId="0" sldId="2147483651"/>
              <ac:spMk id="7" creationId="{00000000-0000-0000-0000-000000000000}"/>
            </ac:spMkLst>
          </pc:spChg>
          <pc:spChg chg="mod">
            <ac:chgData name="강환수" userId="f1cac8d9-9172-4d6c-9b10-74cb51d57900" providerId="ADAL" clId="{DA70B0BD-10AE-4441-9A53-BF0C0DA09A13}" dt="2022-03-02T00:36:57.736" v="731" actId="207"/>
            <ac:spMkLst>
              <pc:docMk/>
              <pc:sldMasterMk cId="0" sldId="2147483648"/>
              <pc:sldLayoutMk cId="0" sldId="2147483651"/>
              <ac:spMk id="10" creationId="{00000000-0000-0000-0000-000000000000}"/>
            </ac:spMkLst>
          </pc:spChg>
          <pc:spChg chg="add del">
            <ac:chgData name="강환수" userId="f1cac8d9-9172-4d6c-9b10-74cb51d57900" providerId="ADAL" clId="{DA70B0BD-10AE-4441-9A53-BF0C0DA09A13}" dt="2022-03-02T01:20:13.329" v="2065" actId="478"/>
            <ac:spMkLst>
              <pc:docMk/>
              <pc:sldMasterMk cId="0" sldId="2147483648"/>
              <pc:sldLayoutMk cId="0" sldId="2147483651"/>
              <ac:spMk id="14" creationId="{372F979E-D5B4-4677-83AE-34CC3026A1B6}"/>
            </ac:spMkLst>
          </pc:spChg>
          <pc:spChg chg="add">
            <ac:chgData name="강환수" userId="f1cac8d9-9172-4d6c-9b10-74cb51d57900" providerId="ADAL" clId="{DA70B0BD-10AE-4441-9A53-BF0C0DA09A13}" dt="2022-03-02T01:20:13.707" v="2066"/>
            <ac:spMkLst>
              <pc:docMk/>
              <pc:sldMasterMk cId="0" sldId="2147483648"/>
              <pc:sldLayoutMk cId="0" sldId="2147483651"/>
              <ac:spMk id="15" creationId="{4EBA6210-3141-4C19-B16A-9381998AD7C5}"/>
            </ac:spMkLst>
          </pc:spChg>
        </pc:sldLayoutChg>
      </pc:sldMasterChg>
    </pc:docChg>
  </pc:docChgLst>
  <pc:docChgLst>
    <pc:chgData name="강환수" userId="f1cac8d9-9172-4d6c-9b10-74cb51d57900" providerId="ADAL" clId="{50D8E6F2-D2AE-48A7-A63D-968883BC3405}"/>
    <pc:docChg chg="undo custSel addSld modSld sldOrd">
      <pc:chgData name="강환수" userId="f1cac8d9-9172-4d6c-9b10-74cb51d57900" providerId="ADAL" clId="{50D8E6F2-D2AE-48A7-A63D-968883BC3405}" dt="2022-04-18T05:02:43.216" v="706"/>
      <pc:docMkLst>
        <pc:docMk/>
      </pc:docMkLst>
    </pc:docChg>
  </pc:docChgLst>
  <pc:docChgLst>
    <pc:chgData name="강환수" userId="f1cac8d9-9172-4d6c-9b10-74cb51d57900" providerId="ADAL" clId="{AC1B6E21-83A5-48CD-9AC2-6913CD9DA73B}"/>
    <pc:docChg chg="undo custSel addSld delSld modSld sldOrd modMainMaster">
      <pc:chgData name="강환수" userId="f1cac8d9-9172-4d6c-9b10-74cb51d57900" providerId="ADAL" clId="{AC1B6E21-83A5-48CD-9AC2-6913CD9DA73B}" dt="2022-03-17T02:17:25.713" v="16777" actId="1037"/>
      <pc:docMkLst>
        <pc:docMk/>
      </pc:docMkLst>
      <pc:sldChg chg="modSp">
        <pc:chgData name="강환수" userId="f1cac8d9-9172-4d6c-9b10-74cb51d57900" providerId="ADAL" clId="{AC1B6E21-83A5-48CD-9AC2-6913CD9DA73B}" dt="2022-03-13T09:00:26.887" v="12139" actId="6549"/>
        <pc:sldMkLst>
          <pc:docMk/>
          <pc:sldMk cId="0" sldId="256"/>
        </pc:sldMkLst>
        <pc:spChg chg="mod">
          <ac:chgData name="강환수" userId="f1cac8d9-9172-4d6c-9b10-74cb51d57900" providerId="ADAL" clId="{AC1B6E21-83A5-48CD-9AC2-6913CD9DA73B}" dt="2022-03-13T07:08:43.869" v="11530" actId="20577"/>
          <ac:spMkLst>
            <pc:docMk/>
            <pc:sldMk cId="0" sldId="256"/>
            <ac:spMk id="12" creationId="{00000000-0000-0000-0000-000000000000}"/>
          </ac:spMkLst>
        </pc:spChg>
        <pc:spChg chg="mod">
          <ac:chgData name="강환수" userId="f1cac8d9-9172-4d6c-9b10-74cb51d57900" providerId="ADAL" clId="{AC1B6E21-83A5-48CD-9AC2-6913CD9DA73B}" dt="2022-03-13T09:00:26.887" v="12139" actId="6549"/>
          <ac:spMkLst>
            <pc:docMk/>
            <pc:sldMk cId="0" sldId="256"/>
            <ac:spMk id="13" creationId="{00000000-0000-0000-0000-000000000000}"/>
          </ac:spMkLst>
        </pc:spChg>
      </pc:sldChg>
      <pc:sldChg chg="addSp delSp modSp">
        <pc:chgData name="강환수" userId="f1cac8d9-9172-4d6c-9b10-74cb51d57900" providerId="ADAL" clId="{AC1B6E21-83A5-48CD-9AC2-6913CD9DA73B}" dt="2022-03-14T06:02:35.672" v="16353" actId="1037"/>
        <pc:sldMkLst>
          <pc:docMk/>
          <pc:sldMk cId="0" sldId="269"/>
        </pc:sldMkLst>
        <pc:spChg chg="mod">
          <ac:chgData name="강환수" userId="f1cac8d9-9172-4d6c-9b10-74cb51d57900" providerId="ADAL" clId="{AC1B6E21-83A5-48CD-9AC2-6913CD9DA73B}" dt="2022-03-14T06:02:26.471" v="16334" actId="1037"/>
          <ac:spMkLst>
            <pc:docMk/>
            <pc:sldMk cId="0" sldId="269"/>
            <ac:spMk id="15" creationId="{5D33CBC2-96D0-47DE-BA10-7FF7F8FFFECC}"/>
          </ac:spMkLst>
        </pc:spChg>
        <pc:spChg chg="mod">
          <ac:chgData name="강환수" userId="f1cac8d9-9172-4d6c-9b10-74cb51d57900" providerId="ADAL" clId="{AC1B6E21-83A5-48CD-9AC2-6913CD9DA73B}" dt="2022-03-14T06:02:26.471" v="16334" actId="1037"/>
          <ac:spMkLst>
            <pc:docMk/>
            <pc:sldMk cId="0" sldId="269"/>
            <ac:spMk id="16" creationId="{D0E68EB0-C2E6-480B-A887-84C22433B254}"/>
          </ac:spMkLst>
        </pc:spChg>
        <pc:spChg chg="mod">
          <ac:chgData name="강환수" userId="f1cac8d9-9172-4d6c-9b10-74cb51d57900" providerId="ADAL" clId="{AC1B6E21-83A5-48CD-9AC2-6913CD9DA73B}" dt="2022-03-14T06:02:26.471" v="16334" actId="1037"/>
          <ac:spMkLst>
            <pc:docMk/>
            <pc:sldMk cId="0" sldId="269"/>
            <ac:spMk id="18" creationId="{2DCE9D66-F88F-477B-BB20-8622CB586DAD}"/>
          </ac:spMkLst>
        </pc:spChg>
        <pc:spChg chg="mod">
          <ac:chgData name="강환수" userId="f1cac8d9-9172-4d6c-9b10-74cb51d57900" providerId="ADAL" clId="{AC1B6E21-83A5-48CD-9AC2-6913CD9DA73B}" dt="2022-03-14T06:02:26.471" v="16334" actId="1037"/>
          <ac:spMkLst>
            <pc:docMk/>
            <pc:sldMk cId="0" sldId="269"/>
            <ac:spMk id="21" creationId="{553BEAE0-2780-4C04-A0EB-341E27175E95}"/>
          </ac:spMkLst>
        </pc:spChg>
        <pc:spChg chg="mod">
          <ac:chgData name="강환수" userId="f1cac8d9-9172-4d6c-9b10-74cb51d57900" providerId="ADAL" clId="{AC1B6E21-83A5-48CD-9AC2-6913CD9DA73B}" dt="2022-03-14T06:02:26.471" v="16334" actId="1037"/>
          <ac:spMkLst>
            <pc:docMk/>
            <pc:sldMk cId="0" sldId="269"/>
            <ac:spMk id="24" creationId="{00000000-0000-0000-0000-000000000000}"/>
          </ac:spMkLst>
        </pc:spChg>
        <pc:spChg chg="mod">
          <ac:chgData name="강환수" userId="f1cac8d9-9172-4d6c-9b10-74cb51d57900" providerId="ADAL" clId="{AC1B6E21-83A5-48CD-9AC2-6913CD9DA73B}" dt="2022-03-14T06:02:26.471" v="16334" actId="1037"/>
          <ac:spMkLst>
            <pc:docMk/>
            <pc:sldMk cId="0" sldId="269"/>
            <ac:spMk id="25" creationId="{00000000-0000-0000-0000-000000000000}"/>
          </ac:spMkLst>
        </pc:spChg>
        <pc:spChg chg="mod">
          <ac:chgData name="강환수" userId="f1cac8d9-9172-4d6c-9b10-74cb51d57900" providerId="ADAL" clId="{AC1B6E21-83A5-48CD-9AC2-6913CD9DA73B}" dt="2022-03-14T06:02:26.471" v="16334" actId="1037"/>
          <ac:spMkLst>
            <pc:docMk/>
            <pc:sldMk cId="0" sldId="269"/>
            <ac:spMk id="26" creationId="{00000000-0000-0000-0000-000000000000}"/>
          </ac:spMkLst>
        </pc:spChg>
        <pc:spChg chg="mod">
          <ac:chgData name="강환수" userId="f1cac8d9-9172-4d6c-9b10-74cb51d57900" providerId="ADAL" clId="{AC1B6E21-83A5-48CD-9AC2-6913CD9DA73B}" dt="2022-03-14T06:02:26.471" v="16334" actId="1037"/>
          <ac:spMkLst>
            <pc:docMk/>
            <pc:sldMk cId="0" sldId="269"/>
            <ac:spMk id="30" creationId="{00000000-0000-0000-0000-000000000000}"/>
          </ac:spMkLst>
        </pc:spChg>
        <pc:spChg chg="mod">
          <ac:chgData name="강환수" userId="f1cac8d9-9172-4d6c-9b10-74cb51d57900" providerId="ADAL" clId="{AC1B6E21-83A5-48CD-9AC2-6913CD9DA73B}" dt="2022-03-14T06:02:26.471" v="16334" actId="1037"/>
          <ac:spMkLst>
            <pc:docMk/>
            <pc:sldMk cId="0" sldId="269"/>
            <ac:spMk id="31" creationId="{00000000-0000-0000-0000-000000000000}"/>
          </ac:spMkLst>
        </pc:spChg>
        <pc:spChg chg="del mod">
          <ac:chgData name="강환수" userId="f1cac8d9-9172-4d6c-9b10-74cb51d57900" providerId="ADAL" clId="{AC1B6E21-83A5-48CD-9AC2-6913CD9DA73B}" dt="2022-03-12T07:32:15.219" v="6966"/>
          <ac:spMkLst>
            <pc:docMk/>
            <pc:sldMk cId="0" sldId="269"/>
            <ac:spMk id="33" creationId="{F622FD91-C48B-460A-BE49-919E5CD7E909}"/>
          </ac:spMkLst>
        </pc:spChg>
        <pc:spChg chg="mod">
          <ac:chgData name="강환수" userId="f1cac8d9-9172-4d6c-9b10-74cb51d57900" providerId="ADAL" clId="{AC1B6E21-83A5-48CD-9AC2-6913CD9DA73B}" dt="2022-03-14T06:02:26.471" v="16334" actId="1037"/>
          <ac:spMkLst>
            <pc:docMk/>
            <pc:sldMk cId="0" sldId="269"/>
            <ac:spMk id="35" creationId="{01623BEC-CFA1-4E33-A9E1-958C4606CC60}"/>
          </ac:spMkLst>
        </pc:spChg>
        <pc:spChg chg="mod">
          <ac:chgData name="강환수" userId="f1cac8d9-9172-4d6c-9b10-74cb51d57900" providerId="ADAL" clId="{AC1B6E21-83A5-48CD-9AC2-6913CD9DA73B}" dt="2022-03-14T06:02:26.471" v="16334" actId="1037"/>
          <ac:spMkLst>
            <pc:docMk/>
            <pc:sldMk cId="0" sldId="269"/>
            <ac:spMk id="37" creationId="{21D59295-CBD3-4645-950F-7D196977597C}"/>
          </ac:spMkLst>
        </pc:spChg>
        <pc:spChg chg="mod">
          <ac:chgData name="강환수" userId="f1cac8d9-9172-4d6c-9b10-74cb51d57900" providerId="ADAL" clId="{AC1B6E21-83A5-48CD-9AC2-6913CD9DA73B}" dt="2022-03-14T06:02:26.471" v="16334" actId="1037"/>
          <ac:spMkLst>
            <pc:docMk/>
            <pc:sldMk cId="0" sldId="269"/>
            <ac:spMk id="38" creationId="{0CE322AB-43E7-4FD0-B062-1849046E27CB}"/>
          </ac:spMkLst>
        </pc:spChg>
        <pc:spChg chg="add mod">
          <ac:chgData name="강환수" userId="f1cac8d9-9172-4d6c-9b10-74cb51d57900" providerId="ADAL" clId="{AC1B6E21-83A5-48CD-9AC2-6913CD9DA73B}" dt="2022-03-14T06:02:26.471" v="16334" actId="1037"/>
          <ac:spMkLst>
            <pc:docMk/>
            <pc:sldMk cId="0" sldId="269"/>
            <ac:spMk id="40" creationId="{08A59B5F-931C-4EBB-98BD-BD8EFB7F664F}"/>
          </ac:spMkLst>
        </pc:spChg>
        <pc:picChg chg="mod">
          <ac:chgData name="강환수" userId="f1cac8d9-9172-4d6c-9b10-74cb51d57900" providerId="ADAL" clId="{AC1B6E21-83A5-48CD-9AC2-6913CD9DA73B}" dt="2022-03-14T06:02:35.672" v="16353" actId="1037"/>
          <ac:picMkLst>
            <pc:docMk/>
            <pc:sldMk cId="0" sldId="269"/>
            <ac:picMk id="34" creationId="{00000000-0000-0000-0000-000000000000}"/>
          </ac:picMkLst>
        </pc:picChg>
        <pc:cxnChg chg="mod">
          <ac:chgData name="강환수" userId="f1cac8d9-9172-4d6c-9b10-74cb51d57900" providerId="ADAL" clId="{AC1B6E21-83A5-48CD-9AC2-6913CD9DA73B}" dt="2022-03-14T06:02:26.471" v="16334" actId="1037"/>
          <ac:cxnSpMkLst>
            <pc:docMk/>
            <pc:sldMk cId="0" sldId="269"/>
            <ac:cxnSpMk id="17" creationId="{A4B641D3-3070-4244-8ED6-A09A0D423CF2}"/>
          </ac:cxnSpMkLst>
        </pc:cxnChg>
        <pc:cxnChg chg="mod">
          <ac:chgData name="강환수" userId="f1cac8d9-9172-4d6c-9b10-74cb51d57900" providerId="ADAL" clId="{AC1B6E21-83A5-48CD-9AC2-6913CD9DA73B}" dt="2022-03-14T06:02:26.471" v="16334" actId="1037"/>
          <ac:cxnSpMkLst>
            <pc:docMk/>
            <pc:sldMk cId="0" sldId="269"/>
            <ac:cxnSpMk id="27" creationId="{F3078DDD-673B-4B99-8CC9-2B41E3D1EC75}"/>
          </ac:cxnSpMkLst>
        </pc:cxnChg>
        <pc:cxnChg chg="mod">
          <ac:chgData name="강환수" userId="f1cac8d9-9172-4d6c-9b10-74cb51d57900" providerId="ADAL" clId="{AC1B6E21-83A5-48CD-9AC2-6913CD9DA73B}" dt="2022-03-14T06:02:26.471" v="16334" actId="1037"/>
          <ac:cxnSpMkLst>
            <pc:docMk/>
            <pc:sldMk cId="0" sldId="269"/>
            <ac:cxnSpMk id="28" creationId="{00000000-0000-0000-0000-000000000000}"/>
          </ac:cxnSpMkLst>
        </pc:cxnChg>
        <pc:cxnChg chg="mod">
          <ac:chgData name="강환수" userId="f1cac8d9-9172-4d6c-9b10-74cb51d57900" providerId="ADAL" clId="{AC1B6E21-83A5-48CD-9AC2-6913CD9DA73B}" dt="2022-03-14T06:02:26.471" v="16334" actId="1037"/>
          <ac:cxnSpMkLst>
            <pc:docMk/>
            <pc:sldMk cId="0" sldId="269"/>
            <ac:cxnSpMk id="32" creationId="{00000000-0000-0000-0000-000000000000}"/>
          </ac:cxnSpMkLst>
        </pc:cxnChg>
        <pc:cxnChg chg="mod">
          <ac:chgData name="강환수" userId="f1cac8d9-9172-4d6c-9b10-74cb51d57900" providerId="ADAL" clId="{AC1B6E21-83A5-48CD-9AC2-6913CD9DA73B}" dt="2022-03-14T06:02:26.471" v="16334" actId="1037"/>
          <ac:cxnSpMkLst>
            <pc:docMk/>
            <pc:sldMk cId="0" sldId="269"/>
            <ac:cxnSpMk id="36" creationId="{07441D83-84BE-484B-8206-A9C1BF171220}"/>
          </ac:cxnSpMkLst>
        </pc:cxnChg>
        <pc:cxnChg chg="mod">
          <ac:chgData name="강환수" userId="f1cac8d9-9172-4d6c-9b10-74cb51d57900" providerId="ADAL" clId="{AC1B6E21-83A5-48CD-9AC2-6913CD9DA73B}" dt="2022-03-14T06:02:26.471" v="16334" actId="1037"/>
          <ac:cxnSpMkLst>
            <pc:docMk/>
            <pc:sldMk cId="0" sldId="269"/>
            <ac:cxnSpMk id="39" creationId="{4BFC7C61-7E4C-46F1-8F71-B8A83BE9B1DB}"/>
          </ac:cxnSpMkLst>
        </pc:cxnChg>
      </pc:sldChg>
      <pc:sldMasterChg chg="modSldLayout">
        <pc:chgData name="강환수" userId="f1cac8d9-9172-4d6c-9b10-74cb51d57900" providerId="ADAL" clId="{AC1B6E21-83A5-48CD-9AC2-6913CD9DA73B}" dt="2022-03-15T02:01:22.182" v="16667"/>
        <pc:sldMasterMkLst>
          <pc:docMk/>
          <pc:sldMasterMk cId="0" sldId="2147483648"/>
        </pc:sldMasterMkLst>
        <pc:sldLayoutChg chg="modSp">
          <pc:chgData name="강환수" userId="f1cac8d9-9172-4d6c-9b10-74cb51d57900" providerId="ADAL" clId="{AC1B6E21-83A5-48CD-9AC2-6913CD9DA73B}" dt="2022-03-15T02:01:10.627" v="16665" actId="1035"/>
          <pc:sldLayoutMkLst>
            <pc:docMk/>
            <pc:sldMasterMk cId="0" sldId="2147483648"/>
            <pc:sldLayoutMk cId="0" sldId="2147483650"/>
          </pc:sldLayoutMkLst>
          <pc:spChg chg="mod">
            <ac:chgData name="강환수" userId="f1cac8d9-9172-4d6c-9b10-74cb51d57900" providerId="ADAL" clId="{AC1B6E21-83A5-48CD-9AC2-6913CD9DA73B}" dt="2022-03-15T02:01:10.627" v="16665" actId="1035"/>
            <ac:spMkLst>
              <pc:docMk/>
              <pc:sldMasterMk cId="0" sldId="2147483648"/>
              <pc:sldLayoutMk cId="0" sldId="2147483650"/>
              <ac:spMk id="26" creationId="{00000000-0000-0000-0000-000000000000}"/>
            </ac:spMkLst>
          </pc:spChg>
        </pc:sldLayoutChg>
        <pc:sldLayoutChg chg="addSp delSp">
          <pc:chgData name="강환수" userId="f1cac8d9-9172-4d6c-9b10-74cb51d57900" providerId="ADAL" clId="{AC1B6E21-83A5-48CD-9AC2-6913CD9DA73B}" dt="2022-03-15T02:01:22.182" v="16667"/>
          <pc:sldLayoutMkLst>
            <pc:docMk/>
            <pc:sldMasterMk cId="0" sldId="2147483648"/>
            <pc:sldLayoutMk cId="0" sldId="2147483651"/>
          </pc:sldLayoutMkLst>
          <pc:spChg chg="add">
            <ac:chgData name="강환수" userId="f1cac8d9-9172-4d6c-9b10-74cb51d57900" providerId="ADAL" clId="{AC1B6E21-83A5-48CD-9AC2-6913CD9DA73B}" dt="2022-03-15T02:01:22.182" v="16667"/>
            <ac:spMkLst>
              <pc:docMk/>
              <pc:sldMasterMk cId="0" sldId="2147483648"/>
              <pc:sldLayoutMk cId="0" sldId="2147483651"/>
              <ac:spMk id="14" creationId="{28E33271-D89A-4FBA-A5D5-993221BF43D9}"/>
            </ac:spMkLst>
          </pc:spChg>
          <pc:spChg chg="del">
            <ac:chgData name="강환수" userId="f1cac8d9-9172-4d6c-9b10-74cb51d57900" providerId="ADAL" clId="{AC1B6E21-83A5-48CD-9AC2-6913CD9DA73B}" dt="2022-03-15T02:01:21.812" v="16666" actId="478"/>
            <ac:spMkLst>
              <pc:docMk/>
              <pc:sldMasterMk cId="0" sldId="2147483648"/>
              <pc:sldLayoutMk cId="0" sldId="2147483651"/>
              <ac:spMk id="15" creationId="{4EBA6210-3141-4C19-B16A-9381998AD7C5}"/>
            </ac:spMkLst>
          </pc:spChg>
        </pc:sldLayoutChg>
      </pc:sldMasterChg>
    </pc:docChg>
  </pc:docChgLst>
  <pc:docChgLst>
    <pc:chgData name="강환수" userId="f1cac8d9-9172-4d6c-9b10-74cb51d57900" providerId="ADAL" clId="{D9558746-E75C-4652-8B1D-601C7211F7BF}"/>
    <pc:docChg chg="custSel addSld delSld modSld sldOrd">
      <pc:chgData name="강환수" userId="f1cac8d9-9172-4d6c-9b10-74cb51d57900" providerId="ADAL" clId="{D9558746-E75C-4652-8B1D-601C7211F7BF}" dt="2022-05-25T06:27:36.997" v="2893" actId="2696"/>
      <pc:docMkLst>
        <pc:docMk/>
      </pc:docMkLst>
      <pc:sldChg chg="modSp">
        <pc:chgData name="강환수" userId="f1cac8d9-9172-4d6c-9b10-74cb51d57900" providerId="ADAL" clId="{D9558746-E75C-4652-8B1D-601C7211F7BF}" dt="2022-05-25T00:10:17.990" v="180" actId="6549"/>
        <pc:sldMkLst>
          <pc:docMk/>
          <pc:sldMk cId="0" sldId="256"/>
        </pc:sldMkLst>
        <pc:spChg chg="mod">
          <ac:chgData name="강환수" userId="f1cac8d9-9172-4d6c-9b10-74cb51d57900" providerId="ADAL" clId="{D9558746-E75C-4652-8B1D-601C7211F7BF}" dt="2022-05-25T00:10:17.990" v="180" actId="6549"/>
          <ac:spMkLst>
            <pc:docMk/>
            <pc:sldMk cId="0" sldId="256"/>
            <ac:spMk id="12" creationId="{00000000-0000-0000-0000-000000000000}"/>
          </ac:spMkLst>
        </pc:spChg>
      </pc:sldChg>
      <pc:sldChg chg="delSp modSp">
        <pc:chgData name="강환수" userId="f1cac8d9-9172-4d6c-9b10-74cb51d57900" providerId="ADAL" clId="{D9558746-E75C-4652-8B1D-601C7211F7BF}" dt="2022-05-25T00:20:54.022" v="688" actId="6549"/>
        <pc:sldMkLst>
          <pc:docMk/>
          <pc:sldMk cId="0" sldId="269"/>
        </pc:sldMkLst>
        <pc:spChg chg="del">
          <ac:chgData name="강환수" userId="f1cac8d9-9172-4d6c-9b10-74cb51d57900" providerId="ADAL" clId="{D9558746-E75C-4652-8B1D-601C7211F7BF}" dt="2022-05-24T23:56:00.198" v="0" actId="478"/>
          <ac:spMkLst>
            <pc:docMk/>
            <pc:sldMk cId="0" sldId="269"/>
            <ac:spMk id="15" creationId="{5D33CBC2-96D0-47DE-BA10-7FF7F8FFFECC}"/>
          </ac:spMkLst>
        </pc:spChg>
        <pc:spChg chg="del">
          <ac:chgData name="강환수" userId="f1cac8d9-9172-4d6c-9b10-74cb51d57900" providerId="ADAL" clId="{D9558746-E75C-4652-8B1D-601C7211F7BF}" dt="2022-05-24T23:56:00.198" v="0" actId="478"/>
          <ac:spMkLst>
            <pc:docMk/>
            <pc:sldMk cId="0" sldId="269"/>
            <ac:spMk id="16" creationId="{D0E68EB0-C2E6-480B-A887-84C22433B254}"/>
          </ac:spMkLst>
        </pc:spChg>
        <pc:spChg chg="del">
          <ac:chgData name="강환수" userId="f1cac8d9-9172-4d6c-9b10-74cb51d57900" providerId="ADAL" clId="{D9558746-E75C-4652-8B1D-601C7211F7BF}" dt="2022-05-24T23:56:00.198" v="0" actId="478"/>
          <ac:spMkLst>
            <pc:docMk/>
            <pc:sldMk cId="0" sldId="269"/>
            <ac:spMk id="18" creationId="{2DCE9D66-F88F-477B-BB20-8622CB586DAD}"/>
          </ac:spMkLst>
        </pc:spChg>
        <pc:spChg chg="mod">
          <ac:chgData name="강환수" userId="f1cac8d9-9172-4d6c-9b10-74cb51d57900" providerId="ADAL" clId="{D9558746-E75C-4652-8B1D-601C7211F7BF}" dt="2022-05-24T23:56:13.629" v="30" actId="6549"/>
          <ac:spMkLst>
            <pc:docMk/>
            <pc:sldMk cId="0" sldId="269"/>
            <ac:spMk id="21" creationId="{553BEAE0-2780-4C04-A0EB-341E27175E95}"/>
          </ac:spMkLst>
        </pc:spChg>
        <pc:spChg chg="del">
          <ac:chgData name="강환수" userId="f1cac8d9-9172-4d6c-9b10-74cb51d57900" providerId="ADAL" clId="{D9558746-E75C-4652-8B1D-601C7211F7BF}" dt="2022-05-24T23:56:00.198" v="0" actId="478"/>
          <ac:spMkLst>
            <pc:docMk/>
            <pc:sldMk cId="0" sldId="269"/>
            <ac:spMk id="25" creationId="{00000000-0000-0000-0000-000000000000}"/>
          </ac:spMkLst>
        </pc:spChg>
        <pc:spChg chg="del">
          <ac:chgData name="강환수" userId="f1cac8d9-9172-4d6c-9b10-74cb51d57900" providerId="ADAL" clId="{D9558746-E75C-4652-8B1D-601C7211F7BF}" dt="2022-05-24T23:56:00.198" v="0" actId="478"/>
          <ac:spMkLst>
            <pc:docMk/>
            <pc:sldMk cId="0" sldId="269"/>
            <ac:spMk id="26" creationId="{00000000-0000-0000-0000-000000000000}"/>
          </ac:spMkLst>
        </pc:spChg>
        <pc:spChg chg="mod">
          <ac:chgData name="강환수" userId="f1cac8d9-9172-4d6c-9b10-74cb51d57900" providerId="ADAL" clId="{D9558746-E75C-4652-8B1D-601C7211F7BF}" dt="2022-05-25T00:20:54.022" v="688" actId="6549"/>
          <ac:spMkLst>
            <pc:docMk/>
            <pc:sldMk cId="0" sldId="269"/>
            <ac:spMk id="30" creationId="{00000000-0000-0000-0000-000000000000}"/>
          </ac:spMkLst>
        </pc:spChg>
        <pc:spChg chg="del">
          <ac:chgData name="강환수" userId="f1cac8d9-9172-4d6c-9b10-74cb51d57900" providerId="ADAL" clId="{D9558746-E75C-4652-8B1D-601C7211F7BF}" dt="2022-05-24T23:56:00.198" v="0" actId="478"/>
          <ac:spMkLst>
            <pc:docMk/>
            <pc:sldMk cId="0" sldId="269"/>
            <ac:spMk id="31" creationId="{00000000-0000-0000-0000-000000000000}"/>
          </ac:spMkLst>
        </pc:spChg>
        <pc:spChg chg="mod">
          <ac:chgData name="강환수" userId="f1cac8d9-9172-4d6c-9b10-74cb51d57900" providerId="ADAL" clId="{D9558746-E75C-4652-8B1D-601C7211F7BF}" dt="2022-05-24T23:56:07.094" v="26" actId="1035"/>
          <ac:spMkLst>
            <pc:docMk/>
            <pc:sldMk cId="0" sldId="269"/>
            <ac:spMk id="33" creationId="{B159B97B-7990-4A0E-B047-22FF4D3C8A06}"/>
          </ac:spMkLst>
        </pc:spChg>
        <pc:spChg chg="mod">
          <ac:chgData name="강환수" userId="f1cac8d9-9172-4d6c-9b10-74cb51d57900" providerId="ADAL" clId="{D9558746-E75C-4652-8B1D-601C7211F7BF}" dt="2022-05-24T23:56:07.094" v="26" actId="1035"/>
          <ac:spMkLst>
            <pc:docMk/>
            <pc:sldMk cId="0" sldId="269"/>
            <ac:spMk id="35" creationId="{3B8B1ACC-FFAF-46EB-944F-003D24189A49}"/>
          </ac:spMkLst>
        </pc:spChg>
        <pc:spChg chg="mod">
          <ac:chgData name="강환수" userId="f1cac8d9-9172-4d6c-9b10-74cb51d57900" providerId="ADAL" clId="{D9558746-E75C-4652-8B1D-601C7211F7BF}" dt="2022-05-24T23:56:15.870" v="32" actId="6549"/>
          <ac:spMkLst>
            <pc:docMk/>
            <pc:sldMk cId="0" sldId="269"/>
            <ac:spMk id="36" creationId="{EFA043CA-C9BB-450D-8161-53439AEA617A}"/>
          </ac:spMkLst>
        </pc:spChg>
        <pc:spChg chg="mod">
          <ac:chgData name="강환수" userId="f1cac8d9-9172-4d6c-9b10-74cb51d57900" providerId="ADAL" clId="{D9558746-E75C-4652-8B1D-601C7211F7BF}" dt="2022-05-24T23:56:18.265" v="34" actId="6549"/>
          <ac:spMkLst>
            <pc:docMk/>
            <pc:sldMk cId="0" sldId="269"/>
            <ac:spMk id="38" creationId="{6860436B-EA97-4B48-A43D-EDCC7C84457C}"/>
          </ac:spMkLst>
        </pc:spChg>
        <pc:spChg chg="mod">
          <ac:chgData name="강환수" userId="f1cac8d9-9172-4d6c-9b10-74cb51d57900" providerId="ADAL" clId="{D9558746-E75C-4652-8B1D-601C7211F7BF}" dt="2022-05-24T23:56:07.094" v="26" actId="1035"/>
          <ac:spMkLst>
            <pc:docMk/>
            <pc:sldMk cId="0" sldId="269"/>
            <ac:spMk id="40" creationId="{1E521FE0-8CF9-4240-B60B-D305382CC2DA}"/>
          </ac:spMkLst>
        </pc:spChg>
        <pc:spChg chg="mod">
          <ac:chgData name="강환수" userId="f1cac8d9-9172-4d6c-9b10-74cb51d57900" providerId="ADAL" clId="{D9558746-E75C-4652-8B1D-601C7211F7BF}" dt="2022-05-24T23:56:11.346" v="28" actId="6549"/>
          <ac:spMkLst>
            <pc:docMk/>
            <pc:sldMk cId="0" sldId="269"/>
            <ac:spMk id="41" creationId="{814ED355-9BDD-4674-B312-767299BBED90}"/>
          </ac:spMkLst>
        </pc:spChg>
        <pc:spChg chg="del">
          <ac:chgData name="강환수" userId="f1cac8d9-9172-4d6c-9b10-74cb51d57900" providerId="ADAL" clId="{D9558746-E75C-4652-8B1D-601C7211F7BF}" dt="2022-05-24T23:56:00.198" v="0" actId="478"/>
          <ac:spMkLst>
            <pc:docMk/>
            <pc:sldMk cId="0" sldId="269"/>
            <ac:spMk id="43" creationId="{0986D8B5-4F6C-438D-AFB8-0C854D3242BB}"/>
          </ac:spMkLst>
        </pc:spChg>
        <pc:spChg chg="del">
          <ac:chgData name="강환수" userId="f1cac8d9-9172-4d6c-9b10-74cb51d57900" providerId="ADAL" clId="{D9558746-E75C-4652-8B1D-601C7211F7BF}" dt="2022-05-24T23:56:00.198" v="0" actId="478"/>
          <ac:spMkLst>
            <pc:docMk/>
            <pc:sldMk cId="0" sldId="269"/>
            <ac:spMk id="44" creationId="{0D8A424D-D4C7-4D93-85A7-5BFD2624405C}"/>
          </ac:spMkLst>
        </pc:spChg>
        <pc:cxnChg chg="del">
          <ac:chgData name="강환수" userId="f1cac8d9-9172-4d6c-9b10-74cb51d57900" providerId="ADAL" clId="{D9558746-E75C-4652-8B1D-601C7211F7BF}" dt="2022-05-24T23:56:00.198" v="0" actId="478"/>
          <ac:cxnSpMkLst>
            <pc:docMk/>
            <pc:sldMk cId="0" sldId="269"/>
            <ac:cxnSpMk id="17" creationId="{A4B641D3-3070-4244-8ED6-A09A0D423CF2}"/>
          </ac:cxnSpMkLst>
        </pc:cxnChg>
        <pc:cxnChg chg="mod">
          <ac:chgData name="강환수" userId="f1cac8d9-9172-4d6c-9b10-74cb51d57900" providerId="ADAL" clId="{D9558746-E75C-4652-8B1D-601C7211F7BF}" dt="2022-05-24T23:56:07.094" v="26" actId="1035"/>
          <ac:cxnSpMkLst>
            <pc:docMk/>
            <pc:sldMk cId="0" sldId="269"/>
            <ac:cxnSpMk id="27" creationId="{F3078DDD-673B-4B99-8CC9-2B41E3D1EC75}"/>
          </ac:cxnSpMkLst>
        </pc:cxnChg>
        <pc:cxnChg chg="del">
          <ac:chgData name="강환수" userId="f1cac8d9-9172-4d6c-9b10-74cb51d57900" providerId="ADAL" clId="{D9558746-E75C-4652-8B1D-601C7211F7BF}" dt="2022-05-24T23:56:00.198" v="0" actId="478"/>
          <ac:cxnSpMkLst>
            <pc:docMk/>
            <pc:sldMk cId="0" sldId="269"/>
            <ac:cxnSpMk id="28" creationId="{00000000-0000-0000-0000-000000000000}"/>
          </ac:cxnSpMkLst>
        </pc:cxnChg>
        <pc:cxnChg chg="del">
          <ac:chgData name="강환수" userId="f1cac8d9-9172-4d6c-9b10-74cb51d57900" providerId="ADAL" clId="{D9558746-E75C-4652-8B1D-601C7211F7BF}" dt="2022-05-24T23:56:00.198" v="0" actId="478"/>
          <ac:cxnSpMkLst>
            <pc:docMk/>
            <pc:sldMk cId="0" sldId="269"/>
            <ac:cxnSpMk id="32" creationId="{00000000-0000-0000-0000-000000000000}"/>
          </ac:cxnSpMkLst>
        </pc:cxnChg>
        <pc:cxnChg chg="mod">
          <ac:chgData name="강환수" userId="f1cac8d9-9172-4d6c-9b10-74cb51d57900" providerId="ADAL" clId="{D9558746-E75C-4652-8B1D-601C7211F7BF}" dt="2022-05-24T23:56:07.094" v="26" actId="1035"/>
          <ac:cxnSpMkLst>
            <pc:docMk/>
            <pc:sldMk cId="0" sldId="269"/>
            <ac:cxnSpMk id="37" creationId="{704CCA64-5825-42D2-83B1-329EE8CA961E}"/>
          </ac:cxnSpMkLst>
        </pc:cxnChg>
        <pc:cxnChg chg="mod">
          <ac:chgData name="강환수" userId="f1cac8d9-9172-4d6c-9b10-74cb51d57900" providerId="ADAL" clId="{D9558746-E75C-4652-8B1D-601C7211F7BF}" dt="2022-05-24T23:56:07.094" v="26" actId="1035"/>
          <ac:cxnSpMkLst>
            <pc:docMk/>
            <pc:sldMk cId="0" sldId="269"/>
            <ac:cxnSpMk id="39" creationId="{20DCD470-4432-4D16-AD76-3BF0A243AC39}"/>
          </ac:cxnSpMkLst>
        </pc:cxnChg>
        <pc:cxnChg chg="mod">
          <ac:chgData name="강환수" userId="f1cac8d9-9172-4d6c-9b10-74cb51d57900" providerId="ADAL" clId="{D9558746-E75C-4652-8B1D-601C7211F7BF}" dt="2022-05-24T23:56:07.094" v="26" actId="1035"/>
          <ac:cxnSpMkLst>
            <pc:docMk/>
            <pc:sldMk cId="0" sldId="269"/>
            <ac:cxnSpMk id="42" creationId="{7808EEFC-1978-47F6-BB51-8E557A40F145}"/>
          </ac:cxnSpMkLst>
        </pc:cxnChg>
        <pc:cxnChg chg="del">
          <ac:chgData name="강환수" userId="f1cac8d9-9172-4d6c-9b10-74cb51d57900" providerId="ADAL" clId="{D9558746-E75C-4652-8B1D-601C7211F7BF}" dt="2022-05-24T23:56:00.198" v="0" actId="478"/>
          <ac:cxnSpMkLst>
            <pc:docMk/>
            <pc:sldMk cId="0" sldId="269"/>
            <ac:cxnSpMk id="45" creationId="{FFC518A3-963C-49F8-A342-9C429C7D94FA}"/>
          </ac:cxnSpMkLst>
        </pc:cxnChg>
      </pc:sldChg>
      <pc:sldChg chg="modSp">
        <pc:chgData name="강환수" userId="f1cac8d9-9172-4d6c-9b10-74cb51d57900" providerId="ADAL" clId="{D9558746-E75C-4652-8B1D-601C7211F7BF}" dt="2022-05-25T00:10:35.684" v="182" actId="6549"/>
        <pc:sldMkLst>
          <pc:docMk/>
          <pc:sldMk cId="1274298691" sldId="342"/>
        </pc:sldMkLst>
        <pc:spChg chg="mod">
          <ac:chgData name="강환수" userId="f1cac8d9-9172-4d6c-9b10-74cb51d57900" providerId="ADAL" clId="{D9558746-E75C-4652-8B1D-601C7211F7BF}" dt="2022-05-25T00:10:35.684" v="182" actId="6549"/>
          <ac:spMkLst>
            <pc:docMk/>
            <pc:sldMk cId="1274298691" sldId="342"/>
            <ac:spMk id="24" creationId="{00000000-0000-0000-0000-000000000000}"/>
          </ac:spMkLst>
        </pc:spChg>
      </pc:sldChg>
      <pc:sldChg chg="ord">
        <pc:chgData name="강환수" userId="f1cac8d9-9172-4d6c-9b10-74cb51d57900" providerId="ADAL" clId="{D9558746-E75C-4652-8B1D-601C7211F7BF}" dt="2022-05-25T06:10:54.215" v="2495"/>
        <pc:sldMkLst>
          <pc:docMk/>
          <pc:sldMk cId="409474156" sldId="439"/>
        </pc:sldMkLst>
      </pc:sldChg>
      <pc:sldChg chg="del">
        <pc:chgData name="강환수" userId="f1cac8d9-9172-4d6c-9b10-74cb51d57900" providerId="ADAL" clId="{D9558746-E75C-4652-8B1D-601C7211F7BF}" dt="2022-05-24T23:56:41.234" v="43" actId="2696"/>
        <pc:sldMkLst>
          <pc:docMk/>
          <pc:sldMk cId="382562417" sldId="447"/>
        </pc:sldMkLst>
      </pc:sldChg>
      <pc:sldChg chg="del">
        <pc:chgData name="강환수" userId="f1cac8d9-9172-4d6c-9b10-74cb51d57900" providerId="ADAL" clId="{D9558746-E75C-4652-8B1D-601C7211F7BF}" dt="2022-05-24T23:56:41.254" v="45" actId="2696"/>
        <pc:sldMkLst>
          <pc:docMk/>
          <pc:sldMk cId="3132428672" sldId="448"/>
        </pc:sldMkLst>
      </pc:sldChg>
      <pc:sldChg chg="del">
        <pc:chgData name="강환수" userId="f1cac8d9-9172-4d6c-9b10-74cb51d57900" providerId="ADAL" clId="{D9558746-E75C-4652-8B1D-601C7211F7BF}" dt="2022-05-24T23:56:41.399" v="55" actId="2696"/>
        <pc:sldMkLst>
          <pc:docMk/>
          <pc:sldMk cId="592815218" sldId="449"/>
        </pc:sldMkLst>
      </pc:sldChg>
      <pc:sldChg chg="del">
        <pc:chgData name="강환수" userId="f1cac8d9-9172-4d6c-9b10-74cb51d57900" providerId="ADAL" clId="{D9558746-E75C-4652-8B1D-601C7211F7BF}" dt="2022-05-24T23:56:41.281" v="47" actId="2696"/>
        <pc:sldMkLst>
          <pc:docMk/>
          <pc:sldMk cId="3156280499" sldId="450"/>
        </pc:sldMkLst>
      </pc:sldChg>
      <pc:sldChg chg="del">
        <pc:chgData name="강환수" userId="f1cac8d9-9172-4d6c-9b10-74cb51d57900" providerId="ADAL" clId="{D9558746-E75C-4652-8B1D-601C7211F7BF}" dt="2022-05-24T23:56:41.443" v="59" actId="2696"/>
        <pc:sldMkLst>
          <pc:docMk/>
          <pc:sldMk cId="3343132134" sldId="451"/>
        </pc:sldMkLst>
      </pc:sldChg>
      <pc:sldChg chg="del">
        <pc:chgData name="강환수" userId="f1cac8d9-9172-4d6c-9b10-74cb51d57900" providerId="ADAL" clId="{D9558746-E75C-4652-8B1D-601C7211F7BF}" dt="2022-05-24T23:56:41.474" v="62" actId="2696"/>
        <pc:sldMkLst>
          <pc:docMk/>
          <pc:sldMk cId="3884562650" sldId="455"/>
        </pc:sldMkLst>
      </pc:sldChg>
      <pc:sldChg chg="del">
        <pc:chgData name="강환수" userId="f1cac8d9-9172-4d6c-9b10-74cb51d57900" providerId="ADAL" clId="{D9558746-E75C-4652-8B1D-601C7211F7BF}" dt="2022-05-24T23:56:41.484" v="63" actId="2696"/>
        <pc:sldMkLst>
          <pc:docMk/>
          <pc:sldMk cId="2852830762" sldId="456"/>
        </pc:sldMkLst>
      </pc:sldChg>
      <pc:sldChg chg="del">
        <pc:chgData name="강환수" userId="f1cac8d9-9172-4d6c-9b10-74cb51d57900" providerId="ADAL" clId="{D9558746-E75C-4652-8B1D-601C7211F7BF}" dt="2022-05-24T23:56:41.504" v="64" actId="2696"/>
        <pc:sldMkLst>
          <pc:docMk/>
          <pc:sldMk cId="2736184516" sldId="457"/>
        </pc:sldMkLst>
      </pc:sldChg>
      <pc:sldChg chg="modSp">
        <pc:chgData name="강환수" userId="f1cac8d9-9172-4d6c-9b10-74cb51d57900" providerId="ADAL" clId="{D9558746-E75C-4652-8B1D-601C7211F7BF}" dt="2022-05-25T00:44:41.942" v="1350" actId="6549"/>
        <pc:sldMkLst>
          <pc:docMk/>
          <pc:sldMk cId="3944502507" sldId="466"/>
        </pc:sldMkLst>
        <pc:spChg chg="mod">
          <ac:chgData name="강환수" userId="f1cac8d9-9172-4d6c-9b10-74cb51d57900" providerId="ADAL" clId="{D9558746-E75C-4652-8B1D-601C7211F7BF}" dt="2022-05-25T00:44:41.942" v="1350" actId="6549"/>
          <ac:spMkLst>
            <pc:docMk/>
            <pc:sldMk cId="3944502507" sldId="466"/>
            <ac:spMk id="24" creationId="{00000000-0000-0000-0000-000000000000}"/>
          </ac:spMkLst>
        </pc:spChg>
      </pc:sldChg>
      <pc:sldChg chg="modSp">
        <pc:chgData name="강환수" userId="f1cac8d9-9172-4d6c-9b10-74cb51d57900" providerId="ADAL" clId="{D9558746-E75C-4652-8B1D-601C7211F7BF}" dt="2022-05-25T00:20:28.777" v="676" actId="6549"/>
        <pc:sldMkLst>
          <pc:docMk/>
          <pc:sldMk cId="3108441979" sldId="471"/>
        </pc:sldMkLst>
        <pc:spChg chg="mod">
          <ac:chgData name="강환수" userId="f1cac8d9-9172-4d6c-9b10-74cb51d57900" providerId="ADAL" clId="{D9558746-E75C-4652-8B1D-601C7211F7BF}" dt="2022-05-25T00:20:28.777" v="676" actId="6549"/>
          <ac:spMkLst>
            <pc:docMk/>
            <pc:sldMk cId="3108441979" sldId="471"/>
            <ac:spMk id="24" creationId="{00000000-0000-0000-0000-000000000000}"/>
          </ac:spMkLst>
        </pc:spChg>
      </pc:sldChg>
      <pc:sldChg chg="del">
        <pc:chgData name="강환수" userId="f1cac8d9-9172-4d6c-9b10-74cb51d57900" providerId="ADAL" clId="{D9558746-E75C-4652-8B1D-601C7211F7BF}" dt="2022-05-24T23:56:41.130" v="35" actId="2696"/>
        <pc:sldMkLst>
          <pc:docMk/>
          <pc:sldMk cId="3165816137" sldId="481"/>
        </pc:sldMkLst>
      </pc:sldChg>
      <pc:sldChg chg="del">
        <pc:chgData name="강환수" userId="f1cac8d9-9172-4d6c-9b10-74cb51d57900" providerId="ADAL" clId="{D9558746-E75C-4652-8B1D-601C7211F7BF}" dt="2022-05-24T23:56:41.156" v="37" actId="2696"/>
        <pc:sldMkLst>
          <pc:docMk/>
          <pc:sldMk cId="2308048054" sldId="488"/>
        </pc:sldMkLst>
      </pc:sldChg>
      <pc:sldChg chg="del">
        <pc:chgData name="강환수" userId="f1cac8d9-9172-4d6c-9b10-74cb51d57900" providerId="ADAL" clId="{D9558746-E75C-4652-8B1D-601C7211F7BF}" dt="2022-05-24T23:56:41.264" v="46" actId="2696"/>
        <pc:sldMkLst>
          <pc:docMk/>
          <pc:sldMk cId="2237512227" sldId="489"/>
        </pc:sldMkLst>
      </pc:sldChg>
      <pc:sldChg chg="del">
        <pc:chgData name="강환수" userId="f1cac8d9-9172-4d6c-9b10-74cb51d57900" providerId="ADAL" clId="{D9558746-E75C-4652-8B1D-601C7211F7BF}" dt="2022-05-24T23:56:41.451" v="60" actId="2696"/>
        <pc:sldMkLst>
          <pc:docMk/>
          <pc:sldMk cId="2831680726" sldId="490"/>
        </pc:sldMkLst>
      </pc:sldChg>
      <pc:sldChg chg="del">
        <pc:chgData name="강환수" userId="f1cac8d9-9172-4d6c-9b10-74cb51d57900" providerId="ADAL" clId="{D9558746-E75C-4652-8B1D-601C7211F7BF}" dt="2022-05-24T23:56:41.517" v="65" actId="2696"/>
        <pc:sldMkLst>
          <pc:docMk/>
          <pc:sldMk cId="2795138127" sldId="492"/>
        </pc:sldMkLst>
      </pc:sldChg>
      <pc:sldChg chg="del">
        <pc:chgData name="강환수" userId="f1cac8d9-9172-4d6c-9b10-74cb51d57900" providerId="ADAL" clId="{D9558746-E75C-4652-8B1D-601C7211F7BF}" dt="2022-05-24T23:56:41.533" v="66" actId="2696"/>
        <pc:sldMkLst>
          <pc:docMk/>
          <pc:sldMk cId="3385295159" sldId="493"/>
        </pc:sldMkLst>
      </pc:sldChg>
      <pc:sldChg chg="del">
        <pc:chgData name="강환수" userId="f1cac8d9-9172-4d6c-9b10-74cb51d57900" providerId="ADAL" clId="{D9558746-E75C-4652-8B1D-601C7211F7BF}" dt="2022-05-24T23:56:41.542" v="67" actId="2696"/>
        <pc:sldMkLst>
          <pc:docMk/>
          <pc:sldMk cId="831108378" sldId="494"/>
        </pc:sldMkLst>
      </pc:sldChg>
      <pc:sldChg chg="del">
        <pc:chgData name="강환수" userId="f1cac8d9-9172-4d6c-9b10-74cb51d57900" providerId="ADAL" clId="{D9558746-E75C-4652-8B1D-601C7211F7BF}" dt="2022-05-24T23:56:41.550" v="68" actId="2696"/>
        <pc:sldMkLst>
          <pc:docMk/>
          <pc:sldMk cId="3651577858" sldId="495"/>
        </pc:sldMkLst>
      </pc:sldChg>
      <pc:sldChg chg="del">
        <pc:chgData name="강환수" userId="f1cac8d9-9172-4d6c-9b10-74cb51d57900" providerId="ADAL" clId="{D9558746-E75C-4652-8B1D-601C7211F7BF}" dt="2022-05-24T23:56:41.559" v="69" actId="2696"/>
        <pc:sldMkLst>
          <pc:docMk/>
          <pc:sldMk cId="3635024365" sldId="496"/>
        </pc:sldMkLst>
      </pc:sldChg>
      <pc:sldChg chg="del">
        <pc:chgData name="강환수" userId="f1cac8d9-9172-4d6c-9b10-74cb51d57900" providerId="ADAL" clId="{D9558746-E75C-4652-8B1D-601C7211F7BF}" dt="2022-05-24T23:56:41.639" v="78" actId="2696"/>
        <pc:sldMkLst>
          <pc:docMk/>
          <pc:sldMk cId="561004376" sldId="497"/>
        </pc:sldMkLst>
      </pc:sldChg>
      <pc:sldChg chg="del">
        <pc:chgData name="강환수" userId="f1cac8d9-9172-4d6c-9b10-74cb51d57900" providerId="ADAL" clId="{D9558746-E75C-4652-8B1D-601C7211F7BF}" dt="2022-05-24T23:56:41.567" v="70" actId="2696"/>
        <pc:sldMkLst>
          <pc:docMk/>
          <pc:sldMk cId="601877471" sldId="498"/>
        </pc:sldMkLst>
      </pc:sldChg>
      <pc:sldChg chg="del">
        <pc:chgData name="강환수" userId="f1cac8d9-9172-4d6c-9b10-74cb51d57900" providerId="ADAL" clId="{D9558746-E75C-4652-8B1D-601C7211F7BF}" dt="2022-05-24T23:56:41.575" v="71" actId="2696"/>
        <pc:sldMkLst>
          <pc:docMk/>
          <pc:sldMk cId="1533115683" sldId="499"/>
        </pc:sldMkLst>
      </pc:sldChg>
      <pc:sldChg chg="add">
        <pc:chgData name="강환수" userId="f1cac8d9-9172-4d6c-9b10-74cb51d57900" providerId="ADAL" clId="{D9558746-E75C-4652-8B1D-601C7211F7BF}" dt="2022-05-25T00:22:33.177" v="690"/>
        <pc:sldMkLst>
          <pc:docMk/>
          <pc:sldMk cId="1993749777" sldId="500"/>
        </pc:sldMkLst>
      </pc:sldChg>
      <pc:sldChg chg="del">
        <pc:chgData name="강환수" userId="f1cac8d9-9172-4d6c-9b10-74cb51d57900" providerId="ADAL" clId="{D9558746-E75C-4652-8B1D-601C7211F7BF}" dt="2022-05-24T23:56:41.583" v="72" actId="2696"/>
        <pc:sldMkLst>
          <pc:docMk/>
          <pc:sldMk cId="3276203422" sldId="500"/>
        </pc:sldMkLst>
      </pc:sldChg>
      <pc:sldChg chg="del">
        <pc:chgData name="강환수" userId="f1cac8d9-9172-4d6c-9b10-74cb51d57900" providerId="ADAL" clId="{D9558746-E75C-4652-8B1D-601C7211F7BF}" dt="2022-05-24T23:56:41.609" v="75" actId="2696"/>
        <pc:sldMkLst>
          <pc:docMk/>
          <pc:sldMk cId="2597794517" sldId="501"/>
        </pc:sldMkLst>
      </pc:sldChg>
      <pc:sldChg chg="del">
        <pc:chgData name="강환수" userId="f1cac8d9-9172-4d6c-9b10-74cb51d57900" providerId="ADAL" clId="{D9558746-E75C-4652-8B1D-601C7211F7BF}" dt="2022-05-24T23:56:41.617" v="76" actId="2696"/>
        <pc:sldMkLst>
          <pc:docMk/>
          <pc:sldMk cId="1188173781" sldId="502"/>
        </pc:sldMkLst>
      </pc:sldChg>
      <pc:sldChg chg="del">
        <pc:chgData name="강환수" userId="f1cac8d9-9172-4d6c-9b10-74cb51d57900" providerId="ADAL" clId="{D9558746-E75C-4652-8B1D-601C7211F7BF}" dt="2022-05-24T23:56:41.626" v="77" actId="2696"/>
        <pc:sldMkLst>
          <pc:docMk/>
          <pc:sldMk cId="3902940366" sldId="503"/>
        </pc:sldMkLst>
      </pc:sldChg>
      <pc:sldChg chg="del">
        <pc:chgData name="강환수" userId="f1cac8d9-9172-4d6c-9b10-74cb51d57900" providerId="ADAL" clId="{D9558746-E75C-4652-8B1D-601C7211F7BF}" dt="2022-05-24T23:56:41.710" v="83" actId="2696"/>
        <pc:sldMkLst>
          <pc:docMk/>
          <pc:sldMk cId="3442894340" sldId="504"/>
        </pc:sldMkLst>
      </pc:sldChg>
      <pc:sldChg chg="del">
        <pc:chgData name="강환수" userId="f1cac8d9-9172-4d6c-9b10-74cb51d57900" providerId="ADAL" clId="{D9558746-E75C-4652-8B1D-601C7211F7BF}" dt="2022-05-24T23:56:41.651" v="79" actId="2696"/>
        <pc:sldMkLst>
          <pc:docMk/>
          <pc:sldMk cId="948723687" sldId="505"/>
        </pc:sldMkLst>
      </pc:sldChg>
      <pc:sldChg chg="del">
        <pc:chgData name="강환수" userId="f1cac8d9-9172-4d6c-9b10-74cb51d57900" providerId="ADAL" clId="{D9558746-E75C-4652-8B1D-601C7211F7BF}" dt="2022-05-24T23:56:41.672" v="80" actId="2696"/>
        <pc:sldMkLst>
          <pc:docMk/>
          <pc:sldMk cId="1419626977" sldId="506"/>
        </pc:sldMkLst>
      </pc:sldChg>
      <pc:sldChg chg="addSp modSp ord">
        <pc:chgData name="강환수" userId="f1cac8d9-9172-4d6c-9b10-74cb51d57900" providerId="ADAL" clId="{D9558746-E75C-4652-8B1D-601C7211F7BF}" dt="2022-05-25T01:08:59.137" v="1987" actId="1036"/>
        <pc:sldMkLst>
          <pc:docMk/>
          <pc:sldMk cId="1732484981" sldId="507"/>
        </pc:sldMkLst>
        <pc:spChg chg="mod">
          <ac:chgData name="강환수" userId="f1cac8d9-9172-4d6c-9b10-74cb51d57900" providerId="ADAL" clId="{D9558746-E75C-4652-8B1D-601C7211F7BF}" dt="2022-05-25T01:08:56.439" v="1984"/>
          <ac:spMkLst>
            <pc:docMk/>
            <pc:sldMk cId="1732484981" sldId="507"/>
            <ac:spMk id="3" creationId="{0756B248-F05C-4CBB-8EBE-C4CA3EBFD37A}"/>
          </ac:spMkLst>
        </pc:spChg>
        <pc:picChg chg="add mod">
          <ac:chgData name="강환수" userId="f1cac8d9-9172-4d6c-9b10-74cb51d57900" providerId="ADAL" clId="{D9558746-E75C-4652-8B1D-601C7211F7BF}" dt="2022-05-25T01:08:59.137" v="1987" actId="1036"/>
          <ac:picMkLst>
            <pc:docMk/>
            <pc:sldMk cId="1732484981" sldId="507"/>
            <ac:picMk id="4" creationId="{212ADB7B-E5AC-4699-8168-2641054CAF17}"/>
          </ac:picMkLst>
        </pc:picChg>
      </pc:sldChg>
      <pc:sldChg chg="del">
        <pc:chgData name="강환수" userId="f1cac8d9-9172-4d6c-9b10-74cb51d57900" providerId="ADAL" clId="{D9558746-E75C-4652-8B1D-601C7211F7BF}" dt="2022-05-24T23:56:41.680" v="81" actId="2696"/>
        <pc:sldMkLst>
          <pc:docMk/>
          <pc:sldMk cId="3607755524" sldId="508"/>
        </pc:sldMkLst>
      </pc:sldChg>
      <pc:sldChg chg="del">
        <pc:chgData name="강환수" userId="f1cac8d9-9172-4d6c-9b10-74cb51d57900" providerId="ADAL" clId="{D9558746-E75C-4652-8B1D-601C7211F7BF}" dt="2022-05-24T23:56:41.695" v="82" actId="2696"/>
        <pc:sldMkLst>
          <pc:docMk/>
          <pc:sldMk cId="4251856906" sldId="509"/>
        </pc:sldMkLst>
      </pc:sldChg>
      <pc:sldChg chg="del">
        <pc:chgData name="강환수" userId="f1cac8d9-9172-4d6c-9b10-74cb51d57900" providerId="ADAL" clId="{D9558746-E75C-4652-8B1D-601C7211F7BF}" dt="2022-05-24T23:56:41.201" v="40" actId="2696"/>
        <pc:sldMkLst>
          <pc:docMk/>
          <pc:sldMk cId="3242954760" sldId="510"/>
        </pc:sldMkLst>
      </pc:sldChg>
      <pc:sldChg chg="del">
        <pc:chgData name="강환수" userId="f1cac8d9-9172-4d6c-9b10-74cb51d57900" providerId="ADAL" clId="{D9558746-E75C-4652-8B1D-601C7211F7BF}" dt="2022-05-24T23:56:41.174" v="38" actId="2696"/>
        <pc:sldMkLst>
          <pc:docMk/>
          <pc:sldMk cId="1021463873" sldId="511"/>
        </pc:sldMkLst>
      </pc:sldChg>
      <pc:sldChg chg="del">
        <pc:chgData name="강환수" userId="f1cac8d9-9172-4d6c-9b10-74cb51d57900" providerId="ADAL" clId="{D9558746-E75C-4652-8B1D-601C7211F7BF}" dt="2022-05-24T23:56:41.322" v="49" actId="2696"/>
        <pc:sldMkLst>
          <pc:docMk/>
          <pc:sldMk cId="624331751" sldId="512"/>
        </pc:sldMkLst>
      </pc:sldChg>
      <pc:sldChg chg="del">
        <pc:chgData name="강환수" userId="f1cac8d9-9172-4d6c-9b10-74cb51d57900" providerId="ADAL" clId="{D9558746-E75C-4652-8B1D-601C7211F7BF}" dt="2022-05-24T23:56:41.299" v="48" actId="2696"/>
        <pc:sldMkLst>
          <pc:docMk/>
          <pc:sldMk cId="2523546095" sldId="513"/>
        </pc:sldMkLst>
      </pc:sldChg>
      <pc:sldChg chg="del">
        <pc:chgData name="강환수" userId="f1cac8d9-9172-4d6c-9b10-74cb51d57900" providerId="ADAL" clId="{D9558746-E75C-4652-8B1D-601C7211F7BF}" dt="2022-05-24T23:56:41.360" v="52" actId="2696"/>
        <pc:sldMkLst>
          <pc:docMk/>
          <pc:sldMk cId="1332142395" sldId="514"/>
        </pc:sldMkLst>
      </pc:sldChg>
      <pc:sldChg chg="del">
        <pc:chgData name="강환수" userId="f1cac8d9-9172-4d6c-9b10-74cb51d57900" providerId="ADAL" clId="{D9558746-E75C-4652-8B1D-601C7211F7BF}" dt="2022-05-24T23:56:41.382" v="54" actId="2696"/>
        <pc:sldMkLst>
          <pc:docMk/>
          <pc:sldMk cId="1758469426" sldId="515"/>
        </pc:sldMkLst>
      </pc:sldChg>
      <pc:sldChg chg="del">
        <pc:chgData name="강환수" userId="f1cac8d9-9172-4d6c-9b10-74cb51d57900" providerId="ADAL" clId="{D9558746-E75C-4652-8B1D-601C7211F7BF}" dt="2022-05-24T23:56:41.186" v="39" actId="2696"/>
        <pc:sldMkLst>
          <pc:docMk/>
          <pc:sldMk cId="3493515077" sldId="518"/>
        </pc:sldMkLst>
      </pc:sldChg>
      <pc:sldChg chg="del">
        <pc:chgData name="강환수" userId="f1cac8d9-9172-4d6c-9b10-74cb51d57900" providerId="ADAL" clId="{D9558746-E75C-4652-8B1D-601C7211F7BF}" dt="2022-05-24T23:56:41.144" v="36" actId="2696"/>
        <pc:sldMkLst>
          <pc:docMk/>
          <pc:sldMk cId="974324562" sldId="519"/>
        </pc:sldMkLst>
      </pc:sldChg>
      <pc:sldChg chg="del">
        <pc:chgData name="강환수" userId="f1cac8d9-9172-4d6c-9b10-74cb51d57900" providerId="ADAL" clId="{D9558746-E75C-4652-8B1D-601C7211F7BF}" dt="2022-05-24T23:56:41.331" v="50" actId="2696"/>
        <pc:sldMkLst>
          <pc:docMk/>
          <pc:sldMk cId="2951543815" sldId="520"/>
        </pc:sldMkLst>
      </pc:sldChg>
      <pc:sldChg chg="del">
        <pc:chgData name="강환수" userId="f1cac8d9-9172-4d6c-9b10-74cb51d57900" providerId="ADAL" clId="{D9558746-E75C-4652-8B1D-601C7211F7BF}" dt="2022-05-24T23:56:41.215" v="41" actId="2696"/>
        <pc:sldMkLst>
          <pc:docMk/>
          <pc:sldMk cId="3580832669" sldId="521"/>
        </pc:sldMkLst>
      </pc:sldChg>
      <pc:sldChg chg="del">
        <pc:chgData name="강환수" userId="f1cac8d9-9172-4d6c-9b10-74cb51d57900" providerId="ADAL" clId="{D9558746-E75C-4652-8B1D-601C7211F7BF}" dt="2022-05-24T23:56:41.225" v="42" actId="2696"/>
        <pc:sldMkLst>
          <pc:docMk/>
          <pc:sldMk cId="990683522" sldId="522"/>
        </pc:sldMkLst>
      </pc:sldChg>
      <pc:sldChg chg="del">
        <pc:chgData name="강환수" userId="f1cac8d9-9172-4d6c-9b10-74cb51d57900" providerId="ADAL" clId="{D9558746-E75C-4652-8B1D-601C7211F7BF}" dt="2022-05-24T23:56:41.411" v="56" actId="2696"/>
        <pc:sldMkLst>
          <pc:docMk/>
          <pc:sldMk cId="1198639525" sldId="523"/>
        </pc:sldMkLst>
      </pc:sldChg>
      <pc:sldChg chg="del">
        <pc:chgData name="강환수" userId="f1cac8d9-9172-4d6c-9b10-74cb51d57900" providerId="ADAL" clId="{D9558746-E75C-4652-8B1D-601C7211F7BF}" dt="2022-05-24T23:56:41.426" v="57" actId="2696"/>
        <pc:sldMkLst>
          <pc:docMk/>
          <pc:sldMk cId="1237862589" sldId="524"/>
        </pc:sldMkLst>
      </pc:sldChg>
      <pc:sldChg chg="del">
        <pc:chgData name="강환수" userId="f1cac8d9-9172-4d6c-9b10-74cb51d57900" providerId="ADAL" clId="{D9558746-E75C-4652-8B1D-601C7211F7BF}" dt="2022-05-24T23:56:41.435" v="58" actId="2696"/>
        <pc:sldMkLst>
          <pc:docMk/>
          <pc:sldMk cId="4157567089" sldId="525"/>
        </pc:sldMkLst>
      </pc:sldChg>
      <pc:sldChg chg="del">
        <pc:chgData name="강환수" userId="f1cac8d9-9172-4d6c-9b10-74cb51d57900" providerId="ADAL" clId="{D9558746-E75C-4652-8B1D-601C7211F7BF}" dt="2022-05-24T23:56:41.368" v="53" actId="2696"/>
        <pc:sldMkLst>
          <pc:docMk/>
          <pc:sldMk cId="167569730" sldId="526"/>
        </pc:sldMkLst>
      </pc:sldChg>
      <pc:sldChg chg="del">
        <pc:chgData name="강환수" userId="f1cac8d9-9172-4d6c-9b10-74cb51d57900" providerId="ADAL" clId="{D9558746-E75C-4652-8B1D-601C7211F7BF}" dt="2022-05-24T23:56:41.347" v="51" actId="2696"/>
        <pc:sldMkLst>
          <pc:docMk/>
          <pc:sldMk cId="2639653399" sldId="527"/>
        </pc:sldMkLst>
      </pc:sldChg>
      <pc:sldChg chg="del">
        <pc:chgData name="강환수" userId="f1cac8d9-9172-4d6c-9b10-74cb51d57900" providerId="ADAL" clId="{D9558746-E75C-4652-8B1D-601C7211F7BF}" dt="2022-05-24T23:56:41.244" v="44" actId="2696"/>
        <pc:sldMkLst>
          <pc:docMk/>
          <pc:sldMk cId="864370894" sldId="528"/>
        </pc:sldMkLst>
      </pc:sldChg>
      <pc:sldChg chg="del">
        <pc:chgData name="강환수" userId="f1cac8d9-9172-4d6c-9b10-74cb51d57900" providerId="ADAL" clId="{D9558746-E75C-4652-8B1D-601C7211F7BF}" dt="2022-05-24T23:56:41.466" v="61" actId="2696"/>
        <pc:sldMkLst>
          <pc:docMk/>
          <pc:sldMk cId="669633354" sldId="529"/>
        </pc:sldMkLst>
      </pc:sldChg>
      <pc:sldChg chg="del">
        <pc:chgData name="강환수" userId="f1cac8d9-9172-4d6c-9b10-74cb51d57900" providerId="ADAL" clId="{D9558746-E75C-4652-8B1D-601C7211F7BF}" dt="2022-05-24T23:56:41.717" v="84" actId="2696"/>
        <pc:sldMkLst>
          <pc:docMk/>
          <pc:sldMk cId="2159706307" sldId="530"/>
        </pc:sldMkLst>
      </pc:sldChg>
      <pc:sldChg chg="del">
        <pc:chgData name="강환수" userId="f1cac8d9-9172-4d6c-9b10-74cb51d57900" providerId="ADAL" clId="{D9558746-E75C-4652-8B1D-601C7211F7BF}" dt="2022-05-24T23:56:41.593" v="73" actId="2696"/>
        <pc:sldMkLst>
          <pc:docMk/>
          <pc:sldMk cId="3906169615" sldId="531"/>
        </pc:sldMkLst>
      </pc:sldChg>
      <pc:sldChg chg="del">
        <pc:chgData name="강환수" userId="f1cac8d9-9172-4d6c-9b10-74cb51d57900" providerId="ADAL" clId="{D9558746-E75C-4652-8B1D-601C7211F7BF}" dt="2022-05-24T23:56:41.600" v="74" actId="2696"/>
        <pc:sldMkLst>
          <pc:docMk/>
          <pc:sldMk cId="1499774491" sldId="532"/>
        </pc:sldMkLst>
      </pc:sldChg>
      <pc:sldChg chg="modSp add">
        <pc:chgData name="강환수" userId="f1cac8d9-9172-4d6c-9b10-74cb51d57900" providerId="ADAL" clId="{D9558746-E75C-4652-8B1D-601C7211F7BF}" dt="2022-05-25T00:19:29.934" v="674" actId="6549"/>
        <pc:sldMkLst>
          <pc:docMk/>
          <pc:sldMk cId="860716469" sldId="541"/>
        </pc:sldMkLst>
        <pc:spChg chg="mod">
          <ac:chgData name="강환수" userId="f1cac8d9-9172-4d6c-9b10-74cb51d57900" providerId="ADAL" clId="{D9558746-E75C-4652-8B1D-601C7211F7BF}" dt="2022-05-25T00:14:57.872" v="202"/>
          <ac:spMkLst>
            <pc:docMk/>
            <pc:sldMk cId="860716469" sldId="541"/>
            <ac:spMk id="2" creationId="{880E3C66-1DD4-4C23-9A78-70250814C31F}"/>
          </ac:spMkLst>
        </pc:spChg>
        <pc:spChg chg="mod">
          <ac:chgData name="강환수" userId="f1cac8d9-9172-4d6c-9b10-74cb51d57900" providerId="ADAL" clId="{D9558746-E75C-4652-8B1D-601C7211F7BF}" dt="2022-05-25T00:19:29.934" v="674" actId="6549"/>
          <ac:spMkLst>
            <pc:docMk/>
            <pc:sldMk cId="860716469" sldId="541"/>
            <ac:spMk id="3" creationId="{9585C1F1-9F0C-441E-B40E-A9CB884CC77C}"/>
          </ac:spMkLst>
        </pc:spChg>
      </pc:sldChg>
      <pc:sldChg chg="add del">
        <pc:chgData name="강환수" userId="f1cac8d9-9172-4d6c-9b10-74cb51d57900" providerId="ADAL" clId="{D9558746-E75C-4652-8B1D-601C7211F7BF}" dt="2022-05-25T00:22:43.605" v="691" actId="2696"/>
        <pc:sldMkLst>
          <pc:docMk/>
          <pc:sldMk cId="2794944685" sldId="542"/>
        </pc:sldMkLst>
      </pc:sldChg>
      <pc:sldChg chg="addSp modSp add">
        <pc:chgData name="강환수" userId="f1cac8d9-9172-4d6c-9b10-74cb51d57900" providerId="ADAL" clId="{D9558746-E75C-4652-8B1D-601C7211F7BF}" dt="2022-05-25T00:25:42.113" v="697" actId="1076"/>
        <pc:sldMkLst>
          <pc:docMk/>
          <pc:sldMk cId="2810228203" sldId="542"/>
        </pc:sldMkLst>
        <pc:spChg chg="add mod">
          <ac:chgData name="강환수" userId="f1cac8d9-9172-4d6c-9b10-74cb51d57900" providerId="ADAL" clId="{D9558746-E75C-4652-8B1D-601C7211F7BF}" dt="2022-05-25T00:25:42.113" v="697" actId="1076"/>
          <ac:spMkLst>
            <pc:docMk/>
            <pc:sldMk cId="2810228203" sldId="542"/>
            <ac:spMk id="4" creationId="{2AB3FA35-18AB-4E43-9C7E-556AFBB7E205}"/>
          </ac:spMkLst>
        </pc:spChg>
      </pc:sldChg>
      <pc:sldChg chg="add del">
        <pc:chgData name="강환수" userId="f1cac8d9-9172-4d6c-9b10-74cb51d57900" providerId="ADAL" clId="{D9558746-E75C-4652-8B1D-601C7211F7BF}" dt="2022-05-25T00:31:50.150" v="701" actId="2696"/>
        <pc:sldMkLst>
          <pc:docMk/>
          <pc:sldMk cId="424844036" sldId="543"/>
        </pc:sldMkLst>
      </pc:sldChg>
      <pc:sldChg chg="addSp modSp add ord">
        <pc:chgData name="강환수" userId="f1cac8d9-9172-4d6c-9b10-74cb51d57900" providerId="ADAL" clId="{D9558746-E75C-4652-8B1D-601C7211F7BF}" dt="2022-05-25T00:32:55.266" v="717" actId="20577"/>
        <pc:sldMkLst>
          <pc:docMk/>
          <pc:sldMk cId="1670866108" sldId="544"/>
        </pc:sldMkLst>
        <pc:spChg chg="mod">
          <ac:chgData name="강환수" userId="f1cac8d9-9172-4d6c-9b10-74cb51d57900" providerId="ADAL" clId="{D9558746-E75C-4652-8B1D-601C7211F7BF}" dt="2022-05-25T00:32:55.266" v="717" actId="20577"/>
          <ac:spMkLst>
            <pc:docMk/>
            <pc:sldMk cId="1670866108" sldId="544"/>
            <ac:spMk id="2" creationId="{993FC75B-ECEE-4A86-BD3F-51690F959FE5}"/>
          </ac:spMkLst>
        </pc:spChg>
        <pc:picChg chg="add">
          <ac:chgData name="강환수" userId="f1cac8d9-9172-4d6c-9b10-74cb51d57900" providerId="ADAL" clId="{D9558746-E75C-4652-8B1D-601C7211F7BF}" dt="2022-05-25T00:32:47.785" v="702"/>
          <ac:picMkLst>
            <pc:docMk/>
            <pc:sldMk cId="1670866108" sldId="544"/>
            <ac:picMk id="1026" creationId="{14CEA25D-8054-478D-BF2A-F42997206528}"/>
          </ac:picMkLst>
        </pc:picChg>
      </pc:sldChg>
      <pc:sldChg chg="addSp modSp add">
        <pc:chgData name="강환수" userId="f1cac8d9-9172-4d6c-9b10-74cb51d57900" providerId="ADAL" clId="{D9558746-E75C-4652-8B1D-601C7211F7BF}" dt="2022-05-25T00:35:23.444" v="763" actId="6549"/>
        <pc:sldMkLst>
          <pc:docMk/>
          <pc:sldMk cId="4132688808" sldId="545"/>
        </pc:sldMkLst>
        <pc:spChg chg="mod">
          <ac:chgData name="강환수" userId="f1cac8d9-9172-4d6c-9b10-74cb51d57900" providerId="ADAL" clId="{D9558746-E75C-4652-8B1D-601C7211F7BF}" dt="2022-05-25T00:35:23.444" v="763" actId="6549"/>
          <ac:spMkLst>
            <pc:docMk/>
            <pc:sldMk cId="4132688808" sldId="545"/>
            <ac:spMk id="2" creationId="{A1542101-734B-421F-A8A7-3544D28FB4A6}"/>
          </ac:spMkLst>
        </pc:spChg>
        <pc:picChg chg="add">
          <ac:chgData name="강환수" userId="f1cac8d9-9172-4d6c-9b10-74cb51d57900" providerId="ADAL" clId="{D9558746-E75C-4652-8B1D-601C7211F7BF}" dt="2022-05-25T00:35:00.722" v="719"/>
          <ac:picMkLst>
            <pc:docMk/>
            <pc:sldMk cId="4132688808" sldId="545"/>
            <ac:picMk id="2050" creationId="{03B5ED84-C453-40E2-BA83-01009DB1F9D3}"/>
          </ac:picMkLst>
        </pc:picChg>
      </pc:sldChg>
      <pc:sldChg chg="addSp modSp add">
        <pc:chgData name="강환수" userId="f1cac8d9-9172-4d6c-9b10-74cb51d57900" providerId="ADAL" clId="{D9558746-E75C-4652-8B1D-601C7211F7BF}" dt="2022-05-25T00:36:10.940" v="796" actId="20577"/>
        <pc:sldMkLst>
          <pc:docMk/>
          <pc:sldMk cId="3416837816" sldId="546"/>
        </pc:sldMkLst>
        <pc:spChg chg="mod">
          <ac:chgData name="강환수" userId="f1cac8d9-9172-4d6c-9b10-74cb51d57900" providerId="ADAL" clId="{D9558746-E75C-4652-8B1D-601C7211F7BF}" dt="2022-05-25T00:36:10.940" v="796" actId="20577"/>
          <ac:spMkLst>
            <pc:docMk/>
            <pc:sldMk cId="3416837816" sldId="546"/>
            <ac:spMk id="2" creationId="{F8B2113E-4AAA-4E6B-9CD3-8AF2D122D2FB}"/>
          </ac:spMkLst>
        </pc:spChg>
        <pc:picChg chg="add mod">
          <ac:chgData name="강환수" userId="f1cac8d9-9172-4d6c-9b10-74cb51d57900" providerId="ADAL" clId="{D9558746-E75C-4652-8B1D-601C7211F7BF}" dt="2022-05-25T00:36:00.436" v="767" actId="1076"/>
          <ac:picMkLst>
            <pc:docMk/>
            <pc:sldMk cId="3416837816" sldId="546"/>
            <ac:picMk id="3074" creationId="{EF18B7D5-77C2-4E83-9798-13CE4CC6F2B9}"/>
          </ac:picMkLst>
        </pc:picChg>
      </pc:sldChg>
      <pc:sldChg chg="modSp add">
        <pc:chgData name="강환수" userId="f1cac8d9-9172-4d6c-9b10-74cb51d57900" providerId="ADAL" clId="{D9558746-E75C-4652-8B1D-601C7211F7BF}" dt="2022-05-25T00:40:54.142" v="1285"/>
        <pc:sldMkLst>
          <pc:docMk/>
          <pc:sldMk cId="892331494" sldId="547"/>
        </pc:sldMkLst>
        <pc:spChg chg="mod">
          <ac:chgData name="강환수" userId="f1cac8d9-9172-4d6c-9b10-74cb51d57900" providerId="ADAL" clId="{D9558746-E75C-4652-8B1D-601C7211F7BF}" dt="2022-05-25T00:36:28.860" v="811"/>
          <ac:spMkLst>
            <pc:docMk/>
            <pc:sldMk cId="892331494" sldId="547"/>
            <ac:spMk id="2" creationId="{DCB367B3-7B1E-4FE7-AD03-E84FF109BFA0}"/>
          </ac:spMkLst>
        </pc:spChg>
        <pc:spChg chg="mod">
          <ac:chgData name="강환수" userId="f1cac8d9-9172-4d6c-9b10-74cb51d57900" providerId="ADAL" clId="{D9558746-E75C-4652-8B1D-601C7211F7BF}" dt="2022-05-25T00:40:54.142" v="1285"/>
          <ac:spMkLst>
            <pc:docMk/>
            <pc:sldMk cId="892331494" sldId="547"/>
            <ac:spMk id="3" creationId="{D63FD19E-2DDC-4BDE-88D8-D217E4A4DC7D}"/>
          </ac:spMkLst>
        </pc:spChg>
      </pc:sldChg>
      <pc:sldChg chg="add">
        <pc:chgData name="강환수" userId="f1cac8d9-9172-4d6c-9b10-74cb51d57900" providerId="ADAL" clId="{D9558746-E75C-4652-8B1D-601C7211F7BF}" dt="2022-05-25T00:41:44.485" v="1286"/>
        <pc:sldMkLst>
          <pc:docMk/>
          <pc:sldMk cId="3415208615" sldId="548"/>
        </pc:sldMkLst>
      </pc:sldChg>
      <pc:sldChg chg="modSp add">
        <pc:chgData name="강환수" userId="f1cac8d9-9172-4d6c-9b10-74cb51d57900" providerId="ADAL" clId="{D9558746-E75C-4652-8B1D-601C7211F7BF}" dt="2022-05-25T00:44:22.455" v="1348" actId="20577"/>
        <pc:sldMkLst>
          <pc:docMk/>
          <pc:sldMk cId="52194482" sldId="549"/>
        </pc:sldMkLst>
        <pc:spChg chg="mod">
          <ac:chgData name="강환수" userId="f1cac8d9-9172-4d6c-9b10-74cb51d57900" providerId="ADAL" clId="{D9558746-E75C-4652-8B1D-601C7211F7BF}" dt="2022-05-25T00:42:20.227" v="1290"/>
          <ac:spMkLst>
            <pc:docMk/>
            <pc:sldMk cId="52194482" sldId="549"/>
            <ac:spMk id="2" creationId="{C24B6AEB-589B-4A17-B775-843D48DA8E81}"/>
          </ac:spMkLst>
        </pc:spChg>
        <pc:spChg chg="mod">
          <ac:chgData name="강환수" userId="f1cac8d9-9172-4d6c-9b10-74cb51d57900" providerId="ADAL" clId="{D9558746-E75C-4652-8B1D-601C7211F7BF}" dt="2022-05-25T00:44:22.455" v="1348" actId="20577"/>
          <ac:spMkLst>
            <pc:docMk/>
            <pc:sldMk cId="52194482" sldId="549"/>
            <ac:spMk id="3" creationId="{495B2040-D61E-4779-8A70-57FE9A940572}"/>
          </ac:spMkLst>
        </pc:spChg>
      </pc:sldChg>
      <pc:sldChg chg="add del">
        <pc:chgData name="강환수" userId="f1cac8d9-9172-4d6c-9b10-74cb51d57900" providerId="ADAL" clId="{D9558746-E75C-4652-8B1D-601C7211F7BF}" dt="2022-05-25T00:47:57.098" v="1354" actId="2696"/>
        <pc:sldMkLst>
          <pc:docMk/>
          <pc:sldMk cId="1510208948" sldId="550"/>
        </pc:sldMkLst>
      </pc:sldChg>
      <pc:sldChg chg="addSp modSp add ord">
        <pc:chgData name="강환수" userId="f1cac8d9-9172-4d6c-9b10-74cb51d57900" providerId="ADAL" clId="{D9558746-E75C-4652-8B1D-601C7211F7BF}" dt="2022-05-25T00:51:08.205" v="1469" actId="1076"/>
        <pc:sldMkLst>
          <pc:docMk/>
          <pc:sldMk cId="47605959" sldId="551"/>
        </pc:sldMkLst>
        <pc:spChg chg="mod">
          <ac:chgData name="강환수" userId="f1cac8d9-9172-4d6c-9b10-74cb51d57900" providerId="ADAL" clId="{D9558746-E75C-4652-8B1D-601C7211F7BF}" dt="2022-05-25T00:49:43.988" v="1382" actId="20577"/>
          <ac:spMkLst>
            <pc:docMk/>
            <pc:sldMk cId="47605959" sldId="551"/>
            <ac:spMk id="2" creationId="{6DB07EA1-3332-405D-B303-1F5C2A82AB4F}"/>
          </ac:spMkLst>
        </pc:spChg>
        <pc:spChg chg="mod">
          <ac:chgData name="강환수" userId="f1cac8d9-9172-4d6c-9b10-74cb51d57900" providerId="ADAL" clId="{D9558746-E75C-4652-8B1D-601C7211F7BF}" dt="2022-05-25T00:50:13.315" v="1460" actId="20577"/>
          <ac:spMkLst>
            <pc:docMk/>
            <pc:sldMk cId="47605959" sldId="551"/>
            <ac:spMk id="3" creationId="{F73A3095-2F88-4797-9677-5A5FCE87824B}"/>
          </ac:spMkLst>
        </pc:spChg>
        <pc:spChg chg="add mod">
          <ac:chgData name="강환수" userId="f1cac8d9-9172-4d6c-9b10-74cb51d57900" providerId="ADAL" clId="{D9558746-E75C-4652-8B1D-601C7211F7BF}" dt="2022-05-25T00:51:08.205" v="1469" actId="1076"/>
          <ac:spMkLst>
            <pc:docMk/>
            <pc:sldMk cId="47605959" sldId="551"/>
            <ac:spMk id="4" creationId="{0B7C254D-895D-405E-8F85-3B10583CEC67}"/>
          </ac:spMkLst>
        </pc:spChg>
        <pc:picChg chg="add mod">
          <ac:chgData name="강환수" userId="f1cac8d9-9172-4d6c-9b10-74cb51d57900" providerId="ADAL" clId="{D9558746-E75C-4652-8B1D-601C7211F7BF}" dt="2022-05-25T00:50:17.671" v="1464" actId="1035"/>
          <ac:picMkLst>
            <pc:docMk/>
            <pc:sldMk cId="47605959" sldId="551"/>
            <ac:picMk id="4098" creationId="{61B809FA-79CD-43D8-83F5-97A753CD8C19}"/>
          </ac:picMkLst>
        </pc:picChg>
      </pc:sldChg>
      <pc:sldChg chg="modSp add">
        <pc:chgData name="강환수" userId="f1cac8d9-9172-4d6c-9b10-74cb51d57900" providerId="ADAL" clId="{D9558746-E75C-4652-8B1D-601C7211F7BF}" dt="2022-05-25T00:58:29.307" v="1769" actId="6549"/>
        <pc:sldMkLst>
          <pc:docMk/>
          <pc:sldMk cId="1948465283" sldId="552"/>
        </pc:sldMkLst>
        <pc:spChg chg="mod">
          <ac:chgData name="강환수" userId="f1cac8d9-9172-4d6c-9b10-74cb51d57900" providerId="ADAL" clId="{D9558746-E75C-4652-8B1D-601C7211F7BF}" dt="2022-05-25T00:58:29.307" v="1769" actId="6549"/>
          <ac:spMkLst>
            <pc:docMk/>
            <pc:sldMk cId="1948465283" sldId="552"/>
            <ac:spMk id="3" creationId="{D63FD19E-2DDC-4BDE-88D8-D217E4A4DC7D}"/>
          </ac:spMkLst>
        </pc:spChg>
      </pc:sldChg>
      <pc:sldChg chg="modSp add del">
        <pc:chgData name="강환수" userId="f1cac8d9-9172-4d6c-9b10-74cb51d57900" providerId="ADAL" clId="{D9558746-E75C-4652-8B1D-601C7211F7BF}" dt="2022-05-25T00:52:18.887" v="1486" actId="2696"/>
        <pc:sldMkLst>
          <pc:docMk/>
          <pc:sldMk cId="2576745487" sldId="552"/>
        </pc:sldMkLst>
        <pc:spChg chg="mod">
          <ac:chgData name="강환수" userId="f1cac8d9-9172-4d6c-9b10-74cb51d57900" providerId="ADAL" clId="{D9558746-E75C-4652-8B1D-601C7211F7BF}" dt="2022-05-25T00:52:18.026" v="1485"/>
          <ac:spMkLst>
            <pc:docMk/>
            <pc:sldMk cId="2576745487" sldId="552"/>
            <ac:spMk id="2" creationId="{FC7156D5-5F96-45B7-BAC0-D25969132D9C}"/>
          </ac:spMkLst>
        </pc:spChg>
      </pc:sldChg>
      <pc:sldChg chg="addSp modSp add">
        <pc:chgData name="강환수" userId="f1cac8d9-9172-4d6c-9b10-74cb51d57900" providerId="ADAL" clId="{D9558746-E75C-4652-8B1D-601C7211F7BF}" dt="2022-05-25T01:11:56.003" v="2070" actId="1076"/>
        <pc:sldMkLst>
          <pc:docMk/>
          <pc:sldMk cId="3988950820" sldId="553"/>
        </pc:sldMkLst>
        <pc:spChg chg="mod">
          <ac:chgData name="강환수" userId="f1cac8d9-9172-4d6c-9b10-74cb51d57900" providerId="ADAL" clId="{D9558746-E75C-4652-8B1D-601C7211F7BF}" dt="2022-05-25T01:10:55.245" v="2031" actId="6549"/>
          <ac:spMkLst>
            <pc:docMk/>
            <pc:sldMk cId="3988950820" sldId="553"/>
            <ac:spMk id="2" creationId="{D3FC64D6-4E02-41C0-8118-96A42A9A720B}"/>
          </ac:spMkLst>
        </pc:spChg>
        <pc:spChg chg="mod">
          <ac:chgData name="강환수" userId="f1cac8d9-9172-4d6c-9b10-74cb51d57900" providerId="ADAL" clId="{D9558746-E75C-4652-8B1D-601C7211F7BF}" dt="2022-05-25T01:11:46.572" v="2069" actId="20577"/>
          <ac:spMkLst>
            <pc:docMk/>
            <pc:sldMk cId="3988950820" sldId="553"/>
            <ac:spMk id="3" creationId="{C7F13BB5-299B-4DEA-8D5B-9A4000E2CD7C}"/>
          </ac:spMkLst>
        </pc:spChg>
        <pc:spChg chg="add mod">
          <ac:chgData name="강환수" userId="f1cac8d9-9172-4d6c-9b10-74cb51d57900" providerId="ADAL" clId="{D9558746-E75C-4652-8B1D-601C7211F7BF}" dt="2022-05-25T01:11:56.003" v="2070" actId="1076"/>
          <ac:spMkLst>
            <pc:docMk/>
            <pc:sldMk cId="3988950820" sldId="553"/>
            <ac:spMk id="4" creationId="{C4B4EF27-128A-46F8-B2BF-E0EC97182A4F}"/>
          </ac:spMkLst>
        </pc:spChg>
      </pc:sldChg>
      <pc:sldChg chg="addSp modSp add">
        <pc:chgData name="강환수" userId="f1cac8d9-9172-4d6c-9b10-74cb51d57900" providerId="ADAL" clId="{D9558746-E75C-4652-8B1D-601C7211F7BF}" dt="2022-05-25T01:26:19.903" v="2490" actId="14100"/>
        <pc:sldMkLst>
          <pc:docMk/>
          <pc:sldMk cId="2149385589" sldId="554"/>
        </pc:sldMkLst>
        <pc:spChg chg="mod">
          <ac:chgData name="강환수" userId="f1cac8d9-9172-4d6c-9b10-74cb51d57900" providerId="ADAL" clId="{D9558746-E75C-4652-8B1D-601C7211F7BF}" dt="2022-05-25T01:14:25.988" v="2103" actId="6549"/>
          <ac:spMkLst>
            <pc:docMk/>
            <pc:sldMk cId="2149385589" sldId="554"/>
            <ac:spMk id="2" creationId="{EE4D2249-B3F4-4257-B5E3-8243FFEE8033}"/>
          </ac:spMkLst>
        </pc:spChg>
        <pc:spChg chg="mod">
          <ac:chgData name="강환수" userId="f1cac8d9-9172-4d6c-9b10-74cb51d57900" providerId="ADAL" clId="{D9558746-E75C-4652-8B1D-601C7211F7BF}" dt="2022-05-25T01:25:58.716" v="2486" actId="6549"/>
          <ac:spMkLst>
            <pc:docMk/>
            <pc:sldMk cId="2149385589" sldId="554"/>
            <ac:spMk id="3" creationId="{4DE85FA2-EA64-4959-B83D-BF1C7A67CC50}"/>
          </ac:spMkLst>
        </pc:spChg>
        <pc:spChg chg="add mod">
          <ac:chgData name="강환수" userId="f1cac8d9-9172-4d6c-9b10-74cb51d57900" providerId="ADAL" clId="{D9558746-E75C-4652-8B1D-601C7211F7BF}" dt="2022-05-25T01:24:20.252" v="2395" actId="1036"/>
          <ac:spMkLst>
            <pc:docMk/>
            <pc:sldMk cId="2149385589" sldId="554"/>
            <ac:spMk id="4" creationId="{51BABB50-A49F-45AA-A233-032B5855CFEE}"/>
          </ac:spMkLst>
        </pc:spChg>
        <pc:spChg chg="add mod">
          <ac:chgData name="강환수" userId="f1cac8d9-9172-4d6c-9b10-74cb51d57900" providerId="ADAL" clId="{D9558746-E75C-4652-8B1D-601C7211F7BF}" dt="2022-05-25T01:24:20.252" v="2395" actId="1036"/>
          <ac:spMkLst>
            <pc:docMk/>
            <pc:sldMk cId="2149385589" sldId="554"/>
            <ac:spMk id="5" creationId="{0338FAF3-B173-4A79-9887-0F53A309D16D}"/>
          </ac:spMkLst>
        </pc:spChg>
        <pc:spChg chg="add mod">
          <ac:chgData name="강환수" userId="f1cac8d9-9172-4d6c-9b10-74cb51d57900" providerId="ADAL" clId="{D9558746-E75C-4652-8B1D-601C7211F7BF}" dt="2022-05-25T01:24:36.852" v="2401" actId="1076"/>
          <ac:spMkLst>
            <pc:docMk/>
            <pc:sldMk cId="2149385589" sldId="554"/>
            <ac:spMk id="6" creationId="{49BD24CC-0BB4-44D5-AB0A-4A18B141E0A7}"/>
          </ac:spMkLst>
        </pc:spChg>
        <pc:cxnChg chg="add mod">
          <ac:chgData name="강환수" userId="f1cac8d9-9172-4d6c-9b10-74cb51d57900" providerId="ADAL" clId="{D9558746-E75C-4652-8B1D-601C7211F7BF}" dt="2022-05-25T01:26:11.257" v="2487" actId="11529"/>
          <ac:cxnSpMkLst>
            <pc:docMk/>
            <pc:sldMk cId="2149385589" sldId="554"/>
            <ac:cxnSpMk id="8" creationId="{AF5248C2-5EAD-49CF-A73A-BBA9EC82690B}"/>
          </ac:cxnSpMkLst>
        </pc:cxnChg>
        <pc:cxnChg chg="add mod">
          <ac:chgData name="강환수" userId="f1cac8d9-9172-4d6c-9b10-74cb51d57900" providerId="ADAL" clId="{D9558746-E75C-4652-8B1D-601C7211F7BF}" dt="2022-05-25T01:26:19.903" v="2490" actId="14100"/>
          <ac:cxnSpMkLst>
            <pc:docMk/>
            <pc:sldMk cId="2149385589" sldId="554"/>
            <ac:cxnSpMk id="9" creationId="{E38A6623-6B95-41EF-84BE-5986A00C1F4E}"/>
          </ac:cxnSpMkLst>
        </pc:cxnChg>
      </pc:sldChg>
      <pc:sldChg chg="modSp add ord">
        <pc:chgData name="강환수" userId="f1cac8d9-9172-4d6c-9b10-74cb51d57900" providerId="ADAL" clId="{D9558746-E75C-4652-8B1D-601C7211F7BF}" dt="2022-05-25T06:27:19.139" v="2892" actId="6549"/>
        <pc:sldMkLst>
          <pc:docMk/>
          <pc:sldMk cId="2427868181" sldId="555"/>
        </pc:sldMkLst>
        <pc:spChg chg="mod">
          <ac:chgData name="강환수" userId="f1cac8d9-9172-4d6c-9b10-74cb51d57900" providerId="ADAL" clId="{D9558746-E75C-4652-8B1D-601C7211F7BF}" dt="2022-05-25T06:11:29.816" v="2535" actId="20577"/>
          <ac:spMkLst>
            <pc:docMk/>
            <pc:sldMk cId="2427868181" sldId="555"/>
            <ac:spMk id="2" creationId="{73F38D01-02B2-40F0-8E0C-FBEE6FFE4AC9}"/>
          </ac:spMkLst>
        </pc:spChg>
        <pc:spChg chg="mod">
          <ac:chgData name="강환수" userId="f1cac8d9-9172-4d6c-9b10-74cb51d57900" providerId="ADAL" clId="{D9558746-E75C-4652-8B1D-601C7211F7BF}" dt="2022-05-25T06:27:19.139" v="2892" actId="6549"/>
          <ac:spMkLst>
            <pc:docMk/>
            <pc:sldMk cId="2427868181" sldId="555"/>
            <ac:spMk id="3" creationId="{24A8A6F5-42C2-4BF1-B6C9-6A388ECE0C21}"/>
          </ac:spMkLst>
        </pc:spChg>
      </pc:sldChg>
      <pc:sldChg chg="addSp modSp add">
        <pc:chgData name="강환수" userId="f1cac8d9-9172-4d6c-9b10-74cb51d57900" providerId="ADAL" clId="{D9558746-E75C-4652-8B1D-601C7211F7BF}" dt="2022-05-25T06:11:18.187" v="2500" actId="1076"/>
        <pc:sldMkLst>
          <pc:docMk/>
          <pc:sldMk cId="145480922" sldId="556"/>
        </pc:sldMkLst>
        <pc:spChg chg="add mod">
          <ac:chgData name="강환수" userId="f1cac8d9-9172-4d6c-9b10-74cb51d57900" providerId="ADAL" clId="{D9558746-E75C-4652-8B1D-601C7211F7BF}" dt="2022-05-25T06:11:18.187" v="2500" actId="1076"/>
          <ac:spMkLst>
            <pc:docMk/>
            <pc:sldMk cId="145480922" sldId="556"/>
            <ac:spMk id="4" creationId="{5709F69A-08A9-4131-A2D7-3F6B72BD2D11}"/>
          </ac:spMkLst>
        </pc:spChg>
      </pc:sldChg>
      <pc:sldChg chg="add del">
        <pc:chgData name="강환수" userId="f1cac8d9-9172-4d6c-9b10-74cb51d57900" providerId="ADAL" clId="{D9558746-E75C-4652-8B1D-601C7211F7BF}" dt="2022-05-25T06:27:36.997" v="2893" actId="2696"/>
        <pc:sldMkLst>
          <pc:docMk/>
          <pc:sldMk cId="107376741" sldId="557"/>
        </pc:sldMkLst>
      </pc:sldChg>
      <pc:sldChg chg="modSp add">
        <pc:chgData name="강환수" userId="f1cac8d9-9172-4d6c-9b10-74cb51d57900" providerId="ADAL" clId="{D9558746-E75C-4652-8B1D-601C7211F7BF}" dt="2022-05-25T06:26:39.731" v="2864" actId="20577"/>
        <pc:sldMkLst>
          <pc:docMk/>
          <pc:sldMk cId="2500198793" sldId="558"/>
        </pc:sldMkLst>
        <pc:spChg chg="mod">
          <ac:chgData name="강환수" userId="f1cac8d9-9172-4d6c-9b10-74cb51d57900" providerId="ADAL" clId="{D9558746-E75C-4652-8B1D-601C7211F7BF}" dt="2022-05-25T06:26:39.731" v="2864" actId="20577"/>
          <ac:spMkLst>
            <pc:docMk/>
            <pc:sldMk cId="2500198793" sldId="558"/>
            <ac:spMk id="3" creationId="{24A8A6F5-42C2-4BF1-B6C9-6A388ECE0C21}"/>
          </ac:spMkLst>
        </pc:spChg>
      </pc:sldChg>
    </pc:docChg>
  </pc:docChgLst>
  <pc:docChgLst>
    <pc:chgData name="강환수" userId="f1cac8d9-9172-4d6c-9b10-74cb51d57900" providerId="ADAL" clId="{89B8B65D-C28C-49FD-B60B-7A01D67718E6}"/>
    <pc:docChg chg="undo custSel addSld delSld modSld sldOrd">
      <pc:chgData name="강환수" userId="f1cac8d9-9172-4d6c-9b10-74cb51d57900" providerId="ADAL" clId="{89B8B65D-C28C-49FD-B60B-7A01D67718E6}" dt="2022-05-24T08:05:22.230" v="4986" actId="20577"/>
      <pc:docMkLst>
        <pc:docMk/>
      </pc:docMkLst>
      <pc:sldChg chg="addSp modSp">
        <pc:chgData name="강환수" userId="f1cac8d9-9172-4d6c-9b10-74cb51d57900" providerId="ADAL" clId="{89B8B65D-C28C-49FD-B60B-7A01D67718E6}" dt="2022-05-24T07:18:03.457" v="4967" actId="6549"/>
        <pc:sldMkLst>
          <pc:docMk/>
          <pc:sldMk cId="0" sldId="269"/>
        </pc:sldMkLst>
        <pc:spChg chg="mod">
          <ac:chgData name="강환수" userId="f1cac8d9-9172-4d6c-9b10-74cb51d57900" providerId="ADAL" clId="{89B8B65D-C28C-49FD-B60B-7A01D67718E6}" dt="2022-05-24T07:17:27.601" v="4956" actId="1035"/>
          <ac:spMkLst>
            <pc:docMk/>
            <pc:sldMk cId="0" sldId="269"/>
            <ac:spMk id="15" creationId="{5D33CBC2-96D0-47DE-BA10-7FF7F8FFFECC}"/>
          </ac:spMkLst>
        </pc:spChg>
        <pc:spChg chg="mod">
          <ac:chgData name="강환수" userId="f1cac8d9-9172-4d6c-9b10-74cb51d57900" providerId="ADAL" clId="{89B8B65D-C28C-49FD-B60B-7A01D67718E6}" dt="2022-05-24T07:17:51.320" v="4959" actId="6549"/>
          <ac:spMkLst>
            <pc:docMk/>
            <pc:sldMk cId="0" sldId="269"/>
            <ac:spMk id="16" creationId="{D0E68EB0-C2E6-480B-A887-84C22433B254}"/>
          </ac:spMkLst>
        </pc:spChg>
        <pc:spChg chg="mod">
          <ac:chgData name="강환수" userId="f1cac8d9-9172-4d6c-9b10-74cb51d57900" providerId="ADAL" clId="{89B8B65D-C28C-49FD-B60B-7A01D67718E6}" dt="2022-05-24T07:17:27.601" v="4956" actId="1035"/>
          <ac:spMkLst>
            <pc:docMk/>
            <pc:sldMk cId="0" sldId="269"/>
            <ac:spMk id="18" creationId="{2DCE9D66-F88F-477B-BB20-8622CB586DAD}"/>
          </ac:spMkLst>
        </pc:spChg>
        <pc:spChg chg="mod">
          <ac:chgData name="강환수" userId="f1cac8d9-9172-4d6c-9b10-74cb51d57900" providerId="ADAL" clId="{89B8B65D-C28C-49FD-B60B-7A01D67718E6}" dt="2022-05-24T07:17:57.303" v="4963" actId="6549"/>
          <ac:spMkLst>
            <pc:docMk/>
            <pc:sldMk cId="0" sldId="269"/>
            <ac:spMk id="21" creationId="{553BEAE0-2780-4C04-A0EB-341E27175E95}"/>
          </ac:spMkLst>
        </pc:spChg>
        <pc:spChg chg="mod">
          <ac:chgData name="강환수" userId="f1cac8d9-9172-4d6c-9b10-74cb51d57900" providerId="ADAL" clId="{89B8B65D-C28C-49FD-B60B-7A01D67718E6}" dt="2022-05-24T07:17:27.601" v="4956" actId="1035"/>
          <ac:spMkLst>
            <pc:docMk/>
            <pc:sldMk cId="0" sldId="269"/>
            <ac:spMk id="24" creationId="{00000000-0000-0000-0000-000000000000}"/>
          </ac:spMkLst>
        </pc:spChg>
        <pc:spChg chg="mod">
          <ac:chgData name="강환수" userId="f1cac8d9-9172-4d6c-9b10-74cb51d57900" providerId="ADAL" clId="{89B8B65D-C28C-49FD-B60B-7A01D67718E6}" dt="2022-05-24T07:17:46.064" v="4957" actId="1036"/>
          <ac:spMkLst>
            <pc:docMk/>
            <pc:sldMk cId="0" sldId="269"/>
            <ac:spMk id="25" creationId="{00000000-0000-0000-0000-000000000000}"/>
          </ac:spMkLst>
        </pc:spChg>
        <pc:spChg chg="mod">
          <ac:chgData name="강환수" userId="f1cac8d9-9172-4d6c-9b10-74cb51d57900" providerId="ADAL" clId="{89B8B65D-C28C-49FD-B60B-7A01D67718E6}" dt="2022-05-24T07:17:27.601" v="4956" actId="1035"/>
          <ac:spMkLst>
            <pc:docMk/>
            <pc:sldMk cId="0" sldId="269"/>
            <ac:spMk id="26" creationId="{00000000-0000-0000-0000-000000000000}"/>
          </ac:spMkLst>
        </pc:spChg>
        <pc:spChg chg="mod">
          <ac:chgData name="강환수" userId="f1cac8d9-9172-4d6c-9b10-74cb51d57900" providerId="ADAL" clId="{89B8B65D-C28C-49FD-B60B-7A01D67718E6}" dt="2022-05-24T07:17:46.064" v="4957" actId="1036"/>
          <ac:spMkLst>
            <pc:docMk/>
            <pc:sldMk cId="0" sldId="269"/>
            <ac:spMk id="30" creationId="{00000000-0000-0000-0000-000000000000}"/>
          </ac:spMkLst>
        </pc:spChg>
        <pc:spChg chg="mod">
          <ac:chgData name="강환수" userId="f1cac8d9-9172-4d6c-9b10-74cb51d57900" providerId="ADAL" clId="{89B8B65D-C28C-49FD-B60B-7A01D67718E6}" dt="2022-05-24T07:17:27.601" v="4956" actId="1035"/>
          <ac:spMkLst>
            <pc:docMk/>
            <pc:sldMk cId="0" sldId="269"/>
            <ac:spMk id="31" creationId="{00000000-0000-0000-0000-000000000000}"/>
          </ac:spMkLst>
        </pc:spChg>
        <pc:spChg chg="add mod">
          <ac:chgData name="강환수" userId="f1cac8d9-9172-4d6c-9b10-74cb51d57900" providerId="ADAL" clId="{89B8B65D-C28C-49FD-B60B-7A01D67718E6}" dt="2022-05-24T07:17:46.064" v="4957" actId="1036"/>
          <ac:spMkLst>
            <pc:docMk/>
            <pc:sldMk cId="0" sldId="269"/>
            <ac:spMk id="33" creationId="{B159B97B-7990-4A0E-B047-22FF4D3C8A06}"/>
          </ac:spMkLst>
        </pc:spChg>
        <pc:spChg chg="add mod">
          <ac:chgData name="강환수" userId="f1cac8d9-9172-4d6c-9b10-74cb51d57900" providerId="ADAL" clId="{89B8B65D-C28C-49FD-B60B-7A01D67718E6}" dt="2022-05-24T07:17:46.064" v="4957" actId="1036"/>
          <ac:spMkLst>
            <pc:docMk/>
            <pc:sldMk cId="0" sldId="269"/>
            <ac:spMk id="35" creationId="{3B8B1ACC-FFAF-46EB-944F-003D24189A49}"/>
          </ac:spMkLst>
        </pc:spChg>
        <pc:spChg chg="add mod">
          <ac:chgData name="강환수" userId="f1cac8d9-9172-4d6c-9b10-74cb51d57900" providerId="ADAL" clId="{89B8B65D-C28C-49FD-B60B-7A01D67718E6}" dt="2022-05-24T07:18:00.159" v="4965" actId="6549"/>
          <ac:spMkLst>
            <pc:docMk/>
            <pc:sldMk cId="0" sldId="269"/>
            <ac:spMk id="36" creationId="{EFA043CA-C9BB-450D-8161-53439AEA617A}"/>
          </ac:spMkLst>
        </pc:spChg>
        <pc:spChg chg="add mod">
          <ac:chgData name="강환수" userId="f1cac8d9-9172-4d6c-9b10-74cb51d57900" providerId="ADAL" clId="{89B8B65D-C28C-49FD-B60B-7A01D67718E6}" dt="2022-05-24T07:18:03.457" v="4967" actId="6549"/>
          <ac:spMkLst>
            <pc:docMk/>
            <pc:sldMk cId="0" sldId="269"/>
            <ac:spMk id="38" creationId="{6860436B-EA97-4B48-A43D-EDCC7C84457C}"/>
          </ac:spMkLst>
        </pc:spChg>
        <pc:spChg chg="add mod">
          <ac:chgData name="강환수" userId="f1cac8d9-9172-4d6c-9b10-74cb51d57900" providerId="ADAL" clId="{89B8B65D-C28C-49FD-B60B-7A01D67718E6}" dt="2022-05-24T07:17:46.064" v="4957" actId="1036"/>
          <ac:spMkLst>
            <pc:docMk/>
            <pc:sldMk cId="0" sldId="269"/>
            <ac:spMk id="40" creationId="{1E521FE0-8CF9-4240-B60B-D305382CC2DA}"/>
          </ac:spMkLst>
        </pc:spChg>
        <pc:spChg chg="add mod">
          <ac:chgData name="강환수" userId="f1cac8d9-9172-4d6c-9b10-74cb51d57900" providerId="ADAL" clId="{89B8B65D-C28C-49FD-B60B-7A01D67718E6}" dt="2022-05-24T07:17:54.382" v="4961" actId="6549"/>
          <ac:spMkLst>
            <pc:docMk/>
            <pc:sldMk cId="0" sldId="269"/>
            <ac:spMk id="41" creationId="{814ED355-9BDD-4674-B312-767299BBED90}"/>
          </ac:spMkLst>
        </pc:spChg>
        <pc:spChg chg="add mod">
          <ac:chgData name="강환수" userId="f1cac8d9-9172-4d6c-9b10-74cb51d57900" providerId="ADAL" clId="{89B8B65D-C28C-49FD-B60B-7A01D67718E6}" dt="2022-05-24T07:17:46.064" v="4957" actId="1036"/>
          <ac:spMkLst>
            <pc:docMk/>
            <pc:sldMk cId="0" sldId="269"/>
            <ac:spMk id="43" creationId="{0986D8B5-4F6C-438D-AFB8-0C854D3242BB}"/>
          </ac:spMkLst>
        </pc:spChg>
        <pc:spChg chg="add mod">
          <ac:chgData name="강환수" userId="f1cac8d9-9172-4d6c-9b10-74cb51d57900" providerId="ADAL" clId="{89B8B65D-C28C-49FD-B60B-7A01D67718E6}" dt="2022-05-24T07:17:46.064" v="4957" actId="1036"/>
          <ac:spMkLst>
            <pc:docMk/>
            <pc:sldMk cId="0" sldId="269"/>
            <ac:spMk id="44" creationId="{0D8A424D-D4C7-4D93-85A7-5BFD2624405C}"/>
          </ac:spMkLst>
        </pc:spChg>
        <pc:cxnChg chg="mod">
          <ac:chgData name="강환수" userId="f1cac8d9-9172-4d6c-9b10-74cb51d57900" providerId="ADAL" clId="{89B8B65D-C28C-49FD-B60B-7A01D67718E6}" dt="2022-05-24T07:17:46.064" v="4957" actId="1036"/>
          <ac:cxnSpMkLst>
            <pc:docMk/>
            <pc:sldMk cId="0" sldId="269"/>
            <ac:cxnSpMk id="17" creationId="{A4B641D3-3070-4244-8ED6-A09A0D423CF2}"/>
          </ac:cxnSpMkLst>
        </pc:cxnChg>
        <pc:cxnChg chg="mod">
          <ac:chgData name="강환수" userId="f1cac8d9-9172-4d6c-9b10-74cb51d57900" providerId="ADAL" clId="{89B8B65D-C28C-49FD-B60B-7A01D67718E6}" dt="2022-05-24T07:17:46.064" v="4957" actId="1036"/>
          <ac:cxnSpMkLst>
            <pc:docMk/>
            <pc:sldMk cId="0" sldId="269"/>
            <ac:cxnSpMk id="27" creationId="{F3078DDD-673B-4B99-8CC9-2B41E3D1EC75}"/>
          </ac:cxnSpMkLst>
        </pc:cxnChg>
        <pc:cxnChg chg="mod">
          <ac:chgData name="강환수" userId="f1cac8d9-9172-4d6c-9b10-74cb51d57900" providerId="ADAL" clId="{89B8B65D-C28C-49FD-B60B-7A01D67718E6}" dt="2022-05-24T07:17:27.601" v="4956" actId="1035"/>
          <ac:cxnSpMkLst>
            <pc:docMk/>
            <pc:sldMk cId="0" sldId="269"/>
            <ac:cxnSpMk id="28" creationId="{00000000-0000-0000-0000-000000000000}"/>
          </ac:cxnSpMkLst>
        </pc:cxnChg>
        <pc:cxnChg chg="mod">
          <ac:chgData name="강환수" userId="f1cac8d9-9172-4d6c-9b10-74cb51d57900" providerId="ADAL" clId="{89B8B65D-C28C-49FD-B60B-7A01D67718E6}" dt="2022-05-24T07:17:27.601" v="4956" actId="1035"/>
          <ac:cxnSpMkLst>
            <pc:docMk/>
            <pc:sldMk cId="0" sldId="269"/>
            <ac:cxnSpMk id="32" creationId="{00000000-0000-0000-0000-000000000000}"/>
          </ac:cxnSpMkLst>
        </pc:cxnChg>
        <pc:cxnChg chg="add mod">
          <ac:chgData name="강환수" userId="f1cac8d9-9172-4d6c-9b10-74cb51d57900" providerId="ADAL" clId="{89B8B65D-C28C-49FD-B60B-7A01D67718E6}" dt="2022-05-24T07:17:46.064" v="4957" actId="1036"/>
          <ac:cxnSpMkLst>
            <pc:docMk/>
            <pc:sldMk cId="0" sldId="269"/>
            <ac:cxnSpMk id="37" creationId="{704CCA64-5825-42D2-83B1-329EE8CA961E}"/>
          </ac:cxnSpMkLst>
        </pc:cxnChg>
        <pc:cxnChg chg="add mod">
          <ac:chgData name="강환수" userId="f1cac8d9-9172-4d6c-9b10-74cb51d57900" providerId="ADAL" clId="{89B8B65D-C28C-49FD-B60B-7A01D67718E6}" dt="2022-05-24T07:17:46.064" v="4957" actId="1036"/>
          <ac:cxnSpMkLst>
            <pc:docMk/>
            <pc:sldMk cId="0" sldId="269"/>
            <ac:cxnSpMk id="39" creationId="{20DCD470-4432-4D16-AD76-3BF0A243AC39}"/>
          </ac:cxnSpMkLst>
        </pc:cxnChg>
        <pc:cxnChg chg="add mod">
          <ac:chgData name="강환수" userId="f1cac8d9-9172-4d6c-9b10-74cb51d57900" providerId="ADAL" clId="{89B8B65D-C28C-49FD-B60B-7A01D67718E6}" dt="2022-05-24T07:17:46.064" v="4957" actId="1036"/>
          <ac:cxnSpMkLst>
            <pc:docMk/>
            <pc:sldMk cId="0" sldId="269"/>
            <ac:cxnSpMk id="42" creationId="{7808EEFC-1978-47F6-BB51-8E557A40F145}"/>
          </ac:cxnSpMkLst>
        </pc:cxnChg>
        <pc:cxnChg chg="add mod">
          <ac:chgData name="강환수" userId="f1cac8d9-9172-4d6c-9b10-74cb51d57900" providerId="ADAL" clId="{89B8B65D-C28C-49FD-B60B-7A01D67718E6}" dt="2022-05-24T07:17:46.064" v="4957" actId="1036"/>
          <ac:cxnSpMkLst>
            <pc:docMk/>
            <pc:sldMk cId="0" sldId="269"/>
            <ac:cxnSpMk id="45" creationId="{FFC518A3-963C-49F8-A342-9C429C7D94FA}"/>
          </ac:cxnSpMkLst>
        </pc:cxnChg>
      </pc:sldChg>
      <pc:sldChg chg="addSp modSp add">
        <pc:chgData name="강환수" userId="f1cac8d9-9172-4d6c-9b10-74cb51d57900" providerId="ADAL" clId="{89B8B65D-C28C-49FD-B60B-7A01D67718E6}" dt="2022-05-22T02:37:41.721" v="662" actId="20577"/>
        <pc:sldMkLst>
          <pc:docMk/>
          <pc:sldMk cId="1521725241" sldId="288"/>
        </pc:sldMkLst>
        <pc:spChg chg="mod">
          <ac:chgData name="강환수" userId="f1cac8d9-9172-4d6c-9b10-74cb51d57900" providerId="ADAL" clId="{89B8B65D-C28C-49FD-B60B-7A01D67718E6}" dt="2022-05-22T02:37:41.721" v="662" actId="20577"/>
          <ac:spMkLst>
            <pc:docMk/>
            <pc:sldMk cId="1521725241" sldId="288"/>
            <ac:spMk id="3" creationId="{F7C00357-9506-4999-A666-368BE1A79C51}"/>
          </ac:spMkLst>
        </pc:spChg>
        <pc:spChg chg="mod">
          <ac:chgData name="강환수" userId="f1cac8d9-9172-4d6c-9b10-74cb51d57900" providerId="ADAL" clId="{89B8B65D-C28C-49FD-B60B-7A01D67718E6}" dt="2022-05-22T02:36:54.214" v="578" actId="1035"/>
          <ac:spMkLst>
            <pc:docMk/>
            <pc:sldMk cId="1521725241" sldId="288"/>
            <ac:spMk id="5" creationId="{A070092D-5101-4D9C-8B3E-CC6CAE4DCE56}"/>
          </ac:spMkLst>
        </pc:spChg>
        <pc:spChg chg="add mod">
          <ac:chgData name="강환수" userId="f1cac8d9-9172-4d6c-9b10-74cb51d57900" providerId="ADAL" clId="{89B8B65D-C28C-49FD-B60B-7A01D67718E6}" dt="2022-05-22T02:36:11.139" v="570" actId="1076"/>
          <ac:spMkLst>
            <pc:docMk/>
            <pc:sldMk cId="1521725241" sldId="288"/>
            <ac:spMk id="6" creationId="{E32CC6AB-A007-4896-8509-CCBE3475C3A0}"/>
          </ac:spMkLst>
        </pc:spChg>
        <pc:picChg chg="mod">
          <ac:chgData name="강환수" userId="f1cac8d9-9172-4d6c-9b10-74cb51d57900" providerId="ADAL" clId="{89B8B65D-C28C-49FD-B60B-7A01D67718E6}" dt="2022-05-22T02:36:48.154" v="573" actId="1076"/>
          <ac:picMkLst>
            <pc:docMk/>
            <pc:sldMk cId="1521725241" sldId="288"/>
            <ac:picMk id="4" creationId="{ABD51D4E-FC50-4E47-89BC-CE445DCF6727}"/>
          </ac:picMkLst>
        </pc:picChg>
      </pc:sldChg>
      <pc:sldChg chg="add">
        <pc:chgData name="강환수" userId="f1cac8d9-9172-4d6c-9b10-74cb51d57900" providerId="ADAL" clId="{89B8B65D-C28C-49FD-B60B-7A01D67718E6}" dt="2022-05-22T05:08:02.304" v="2574"/>
        <pc:sldMkLst>
          <pc:docMk/>
          <pc:sldMk cId="1856674015" sldId="290"/>
        </pc:sldMkLst>
      </pc:sldChg>
      <pc:sldChg chg="modSp add">
        <pc:chgData name="강환수" userId="f1cac8d9-9172-4d6c-9b10-74cb51d57900" providerId="ADAL" clId="{89B8B65D-C28C-49FD-B60B-7A01D67718E6}" dt="2022-05-24T07:18:32.492" v="4971" actId="6549"/>
        <pc:sldMkLst>
          <pc:docMk/>
          <pc:sldMk cId="1274298691" sldId="342"/>
        </pc:sldMkLst>
        <pc:spChg chg="mod">
          <ac:chgData name="강환수" userId="f1cac8d9-9172-4d6c-9b10-74cb51d57900" providerId="ADAL" clId="{89B8B65D-C28C-49FD-B60B-7A01D67718E6}" dt="2022-05-24T07:18:32.492" v="4971" actId="6549"/>
          <ac:spMkLst>
            <pc:docMk/>
            <pc:sldMk cId="1274298691" sldId="342"/>
            <ac:spMk id="24" creationId="{00000000-0000-0000-0000-000000000000}"/>
          </ac:spMkLst>
        </pc:spChg>
        <pc:spChg chg="mod">
          <ac:chgData name="강환수" userId="f1cac8d9-9172-4d6c-9b10-74cb51d57900" providerId="ADAL" clId="{89B8B65D-C28C-49FD-B60B-7A01D67718E6}" dt="2022-05-22T02:26:34.855" v="359" actId="6549"/>
          <ac:spMkLst>
            <pc:docMk/>
            <pc:sldMk cId="1274298691" sldId="342"/>
            <ac:spMk id="25" creationId="{00000000-0000-0000-0000-000000000000}"/>
          </ac:spMkLst>
        </pc:spChg>
      </pc:sldChg>
      <pc:sldChg chg="modSp add">
        <pc:chgData name="강환수" userId="f1cac8d9-9172-4d6c-9b10-74cb51d57900" providerId="ADAL" clId="{89B8B65D-C28C-49FD-B60B-7A01D67718E6}" dt="2022-05-24T06:36:09.017" v="4743" actId="6549"/>
        <pc:sldMkLst>
          <pc:docMk/>
          <pc:sldMk cId="656005060" sldId="344"/>
        </pc:sldMkLst>
        <pc:spChg chg="mod">
          <ac:chgData name="강환수" userId="f1cac8d9-9172-4d6c-9b10-74cb51d57900" providerId="ADAL" clId="{89B8B65D-C28C-49FD-B60B-7A01D67718E6}" dt="2022-05-24T06:36:09.017" v="4743" actId="6549"/>
          <ac:spMkLst>
            <pc:docMk/>
            <pc:sldMk cId="656005060" sldId="344"/>
            <ac:spMk id="25" creationId="{00000000-0000-0000-0000-000000000000}"/>
          </ac:spMkLst>
        </pc:spChg>
      </pc:sldChg>
      <pc:sldChg chg="add del">
        <pc:chgData name="강환수" userId="f1cac8d9-9172-4d6c-9b10-74cb51d57900" providerId="ADAL" clId="{89B8B65D-C28C-49FD-B60B-7A01D67718E6}" dt="2022-05-24T06:36:00.413" v="4733" actId="2696"/>
        <pc:sldMkLst>
          <pc:docMk/>
          <pc:sldMk cId="3994313190" sldId="346"/>
        </pc:sldMkLst>
      </pc:sldChg>
      <pc:sldChg chg="add del">
        <pc:chgData name="강환수" userId="f1cac8d9-9172-4d6c-9b10-74cb51d57900" providerId="ADAL" clId="{89B8B65D-C28C-49FD-B60B-7A01D67718E6}" dt="2022-05-24T06:36:00.427" v="4734" actId="2696"/>
        <pc:sldMkLst>
          <pc:docMk/>
          <pc:sldMk cId="765932463" sldId="347"/>
        </pc:sldMkLst>
      </pc:sldChg>
      <pc:sldChg chg="add">
        <pc:chgData name="강환수" userId="f1cac8d9-9172-4d6c-9b10-74cb51d57900" providerId="ADAL" clId="{89B8B65D-C28C-49FD-B60B-7A01D67718E6}" dt="2022-05-24T06:35:38.553" v="4732"/>
        <pc:sldMkLst>
          <pc:docMk/>
          <pc:sldMk cId="1956614159" sldId="348"/>
        </pc:sldMkLst>
      </pc:sldChg>
      <pc:sldChg chg="add">
        <pc:chgData name="강환수" userId="f1cac8d9-9172-4d6c-9b10-74cb51d57900" providerId="ADAL" clId="{89B8B65D-C28C-49FD-B60B-7A01D67718E6}" dt="2022-05-24T06:35:38.553" v="4732"/>
        <pc:sldMkLst>
          <pc:docMk/>
          <pc:sldMk cId="394971119" sldId="349"/>
        </pc:sldMkLst>
      </pc:sldChg>
      <pc:sldChg chg="add">
        <pc:chgData name="강환수" userId="f1cac8d9-9172-4d6c-9b10-74cb51d57900" providerId="ADAL" clId="{89B8B65D-C28C-49FD-B60B-7A01D67718E6}" dt="2022-05-24T06:35:38.553" v="4732"/>
        <pc:sldMkLst>
          <pc:docMk/>
          <pc:sldMk cId="2015536561" sldId="352"/>
        </pc:sldMkLst>
      </pc:sldChg>
      <pc:sldChg chg="add">
        <pc:chgData name="강환수" userId="f1cac8d9-9172-4d6c-9b10-74cb51d57900" providerId="ADAL" clId="{89B8B65D-C28C-49FD-B60B-7A01D67718E6}" dt="2022-05-24T06:35:38.553" v="4732"/>
        <pc:sldMkLst>
          <pc:docMk/>
          <pc:sldMk cId="2630972244" sldId="354"/>
        </pc:sldMkLst>
      </pc:sldChg>
      <pc:sldChg chg="add">
        <pc:chgData name="강환수" userId="f1cac8d9-9172-4d6c-9b10-74cb51d57900" providerId="ADAL" clId="{89B8B65D-C28C-49FD-B60B-7A01D67718E6}" dt="2022-05-22T05:08:02.304" v="2574"/>
        <pc:sldMkLst>
          <pc:docMk/>
          <pc:sldMk cId="409474156" sldId="439"/>
        </pc:sldMkLst>
      </pc:sldChg>
      <pc:sldChg chg="addSp delSp modSp add">
        <pc:chgData name="강환수" userId="f1cac8d9-9172-4d6c-9b10-74cb51d57900" providerId="ADAL" clId="{89B8B65D-C28C-49FD-B60B-7A01D67718E6}" dt="2022-05-24T00:24:52.005" v="4306" actId="20577"/>
        <pc:sldMkLst>
          <pc:docMk/>
          <pc:sldMk cId="592815218" sldId="449"/>
        </pc:sldMkLst>
        <pc:spChg chg="mod">
          <ac:chgData name="강환수" userId="f1cac8d9-9172-4d6c-9b10-74cb51d57900" providerId="ADAL" clId="{89B8B65D-C28C-49FD-B60B-7A01D67718E6}" dt="2022-05-24T00:14:47.230" v="4091" actId="6549"/>
          <ac:spMkLst>
            <pc:docMk/>
            <pc:sldMk cId="592815218" sldId="449"/>
            <ac:spMk id="2" creationId="{28210515-9C1E-4D38-867C-9CA9FB9A1C55}"/>
          </ac:spMkLst>
        </pc:spChg>
        <pc:spChg chg="mod">
          <ac:chgData name="강환수" userId="f1cac8d9-9172-4d6c-9b10-74cb51d57900" providerId="ADAL" clId="{89B8B65D-C28C-49FD-B60B-7A01D67718E6}" dt="2022-05-24T00:24:52.005" v="4306" actId="20577"/>
          <ac:spMkLst>
            <pc:docMk/>
            <pc:sldMk cId="592815218" sldId="449"/>
            <ac:spMk id="3" creationId="{EDDBD8A5-762E-4CC5-8592-61D5B6C0718F}"/>
          </ac:spMkLst>
        </pc:spChg>
        <pc:spChg chg="add del mod">
          <ac:chgData name="강환수" userId="f1cac8d9-9172-4d6c-9b10-74cb51d57900" providerId="ADAL" clId="{89B8B65D-C28C-49FD-B60B-7A01D67718E6}" dt="2022-05-24T00:15:18.137" v="4094" actId="478"/>
          <ac:spMkLst>
            <pc:docMk/>
            <pc:sldMk cId="592815218" sldId="449"/>
            <ac:spMk id="4" creationId="{FF980D23-F61A-47E2-A6F8-077BEA3EC3EC}"/>
          </ac:spMkLst>
        </pc:spChg>
        <pc:spChg chg="add del mod">
          <ac:chgData name="강환수" userId="f1cac8d9-9172-4d6c-9b10-74cb51d57900" providerId="ADAL" clId="{89B8B65D-C28C-49FD-B60B-7A01D67718E6}" dt="2022-05-24T00:15:57.232" v="4100" actId="478"/>
          <ac:spMkLst>
            <pc:docMk/>
            <pc:sldMk cId="592815218" sldId="449"/>
            <ac:spMk id="5" creationId="{9552CE64-E01F-4E8C-85B5-993B3FBDD31A}"/>
          </ac:spMkLst>
        </pc:spChg>
        <pc:spChg chg="add mod">
          <ac:chgData name="강환수" userId="f1cac8d9-9172-4d6c-9b10-74cb51d57900" providerId="ADAL" clId="{89B8B65D-C28C-49FD-B60B-7A01D67718E6}" dt="2022-05-24T00:16:13.723" v="4104" actId="1076"/>
          <ac:spMkLst>
            <pc:docMk/>
            <pc:sldMk cId="592815218" sldId="449"/>
            <ac:spMk id="6" creationId="{4D5EFC06-5615-4D49-A0CA-F48779B23BF4}"/>
          </ac:spMkLst>
        </pc:spChg>
        <pc:spChg chg="add del">
          <ac:chgData name="강환수" userId="f1cac8d9-9172-4d6c-9b10-74cb51d57900" providerId="ADAL" clId="{89B8B65D-C28C-49FD-B60B-7A01D67718E6}" dt="2022-05-24T00:24:23.645" v="4295"/>
          <ac:spMkLst>
            <pc:docMk/>
            <pc:sldMk cId="592815218" sldId="449"/>
            <ac:spMk id="7" creationId="{DF6BDEA0-186D-4BAB-8323-C4B42E823717}"/>
          </ac:spMkLst>
        </pc:spChg>
      </pc:sldChg>
      <pc:sldChg chg="addSp modSp add ord">
        <pc:chgData name="강환수" userId="f1cac8d9-9172-4d6c-9b10-74cb51d57900" providerId="ADAL" clId="{89B8B65D-C28C-49FD-B60B-7A01D67718E6}" dt="2022-05-22T02:30:00.413" v="501" actId="1076"/>
        <pc:sldMkLst>
          <pc:docMk/>
          <pc:sldMk cId="2503753545" sldId="462"/>
        </pc:sldMkLst>
        <pc:spChg chg="mod">
          <ac:chgData name="강환수" userId="f1cac8d9-9172-4d6c-9b10-74cb51d57900" providerId="ADAL" clId="{89B8B65D-C28C-49FD-B60B-7A01D67718E6}" dt="2022-05-22T02:27:43.884" v="421" actId="6549"/>
          <ac:spMkLst>
            <pc:docMk/>
            <pc:sldMk cId="2503753545" sldId="462"/>
            <ac:spMk id="2" creationId="{C443A739-11A8-4A02-B43C-0186762B6ABB}"/>
          </ac:spMkLst>
        </pc:spChg>
        <pc:spChg chg="mod">
          <ac:chgData name="강환수" userId="f1cac8d9-9172-4d6c-9b10-74cb51d57900" providerId="ADAL" clId="{89B8B65D-C28C-49FD-B60B-7A01D67718E6}" dt="2022-05-22T02:29:57.591" v="500"/>
          <ac:spMkLst>
            <pc:docMk/>
            <pc:sldMk cId="2503753545" sldId="462"/>
            <ac:spMk id="3" creationId="{66CB6D4E-0059-4D81-A819-83FEC7AAB1B8}"/>
          </ac:spMkLst>
        </pc:spChg>
        <pc:picChg chg="add mod">
          <ac:chgData name="강환수" userId="f1cac8d9-9172-4d6c-9b10-74cb51d57900" providerId="ADAL" clId="{89B8B65D-C28C-49FD-B60B-7A01D67718E6}" dt="2022-05-22T02:30:00.413" v="501" actId="1076"/>
          <ac:picMkLst>
            <pc:docMk/>
            <pc:sldMk cId="2503753545" sldId="462"/>
            <ac:picMk id="4" creationId="{20B708B0-52F7-4CC8-A145-5A4B12293339}"/>
          </ac:picMkLst>
        </pc:picChg>
      </pc:sldChg>
      <pc:sldChg chg="addSp modSp add">
        <pc:chgData name="강환수" userId="f1cac8d9-9172-4d6c-9b10-74cb51d57900" providerId="ADAL" clId="{89B8B65D-C28C-49FD-B60B-7A01D67718E6}" dt="2022-05-22T02:32:45.331" v="565" actId="1076"/>
        <pc:sldMkLst>
          <pc:docMk/>
          <pc:sldMk cId="3974151286" sldId="463"/>
        </pc:sldMkLst>
        <pc:spChg chg="mod">
          <ac:chgData name="강환수" userId="f1cac8d9-9172-4d6c-9b10-74cb51d57900" providerId="ADAL" clId="{89B8B65D-C28C-49FD-B60B-7A01D67718E6}" dt="2022-05-22T02:30:34.549" v="554"/>
          <ac:spMkLst>
            <pc:docMk/>
            <pc:sldMk cId="3974151286" sldId="463"/>
            <ac:spMk id="2" creationId="{36B1F655-BBAD-4BB0-9664-434ADC1913FA}"/>
          </ac:spMkLst>
        </pc:spChg>
        <pc:picChg chg="add mod">
          <ac:chgData name="강환수" userId="f1cac8d9-9172-4d6c-9b10-74cb51d57900" providerId="ADAL" clId="{89B8B65D-C28C-49FD-B60B-7A01D67718E6}" dt="2022-05-22T02:32:45.331" v="565" actId="1076"/>
          <ac:picMkLst>
            <pc:docMk/>
            <pc:sldMk cId="3974151286" sldId="463"/>
            <ac:picMk id="4" creationId="{71E5FD58-C800-4379-A231-1ADB3D644BF9}"/>
          </ac:picMkLst>
        </pc:picChg>
      </pc:sldChg>
      <pc:sldChg chg="addSp modSp add">
        <pc:chgData name="강환수" userId="f1cac8d9-9172-4d6c-9b10-74cb51d57900" providerId="ADAL" clId="{89B8B65D-C28C-49FD-B60B-7A01D67718E6}" dt="2022-05-22T02:39:37.662" v="734" actId="1076"/>
        <pc:sldMkLst>
          <pc:docMk/>
          <pc:sldMk cId="4196069308" sldId="464"/>
        </pc:sldMkLst>
        <pc:spChg chg="mod">
          <ac:chgData name="강환수" userId="f1cac8d9-9172-4d6c-9b10-74cb51d57900" providerId="ADAL" clId="{89B8B65D-C28C-49FD-B60B-7A01D67718E6}" dt="2022-05-22T02:38:48.267" v="712"/>
          <ac:spMkLst>
            <pc:docMk/>
            <pc:sldMk cId="4196069308" sldId="464"/>
            <ac:spMk id="2" creationId="{3E674BAB-68E3-437A-B91F-1FED1DAB4A31}"/>
          </ac:spMkLst>
        </pc:spChg>
        <pc:spChg chg="mod">
          <ac:chgData name="강환수" userId="f1cac8d9-9172-4d6c-9b10-74cb51d57900" providerId="ADAL" clId="{89B8B65D-C28C-49FD-B60B-7A01D67718E6}" dt="2022-05-22T02:39:02.799" v="731" actId="6549"/>
          <ac:spMkLst>
            <pc:docMk/>
            <pc:sldMk cId="4196069308" sldId="464"/>
            <ac:spMk id="3" creationId="{7DCA2F55-E708-4D2D-956B-7A052B5AF901}"/>
          </ac:spMkLst>
        </pc:spChg>
        <pc:spChg chg="add mod">
          <ac:chgData name="강환수" userId="f1cac8d9-9172-4d6c-9b10-74cb51d57900" providerId="ADAL" clId="{89B8B65D-C28C-49FD-B60B-7A01D67718E6}" dt="2022-05-22T02:38:35.883" v="670" actId="1076"/>
          <ac:spMkLst>
            <pc:docMk/>
            <pc:sldMk cId="4196069308" sldId="464"/>
            <ac:spMk id="4" creationId="{DCCBDFE5-AEB6-4E75-8FB1-E5D41C2D8E84}"/>
          </ac:spMkLst>
        </pc:spChg>
        <pc:picChg chg="add mod">
          <ac:chgData name="강환수" userId="f1cac8d9-9172-4d6c-9b10-74cb51d57900" providerId="ADAL" clId="{89B8B65D-C28C-49FD-B60B-7A01D67718E6}" dt="2022-05-22T02:39:37.662" v="734" actId="1076"/>
          <ac:picMkLst>
            <pc:docMk/>
            <pc:sldMk cId="4196069308" sldId="464"/>
            <ac:picMk id="5" creationId="{CD322D1E-A284-47E6-A63D-BFD4D52AE847}"/>
          </ac:picMkLst>
        </pc:picChg>
      </pc:sldChg>
      <pc:sldChg chg="addSp modSp add">
        <pc:chgData name="강환수" userId="f1cac8d9-9172-4d6c-9b10-74cb51d57900" providerId="ADAL" clId="{89B8B65D-C28C-49FD-B60B-7A01D67718E6}" dt="2022-05-22T02:48:04.064" v="1000" actId="1035"/>
        <pc:sldMkLst>
          <pc:docMk/>
          <pc:sldMk cId="1098825276" sldId="465"/>
        </pc:sldMkLst>
        <pc:spChg chg="mod">
          <ac:chgData name="강환수" userId="f1cac8d9-9172-4d6c-9b10-74cb51d57900" providerId="ADAL" clId="{89B8B65D-C28C-49FD-B60B-7A01D67718E6}" dt="2022-05-22T02:42:27.414" v="787"/>
          <ac:spMkLst>
            <pc:docMk/>
            <pc:sldMk cId="1098825276" sldId="465"/>
            <ac:spMk id="2" creationId="{E437484A-6DC5-408B-8E6A-A6D9EEE16205}"/>
          </ac:spMkLst>
        </pc:spChg>
        <pc:spChg chg="mod">
          <ac:chgData name="강환수" userId="f1cac8d9-9172-4d6c-9b10-74cb51d57900" providerId="ADAL" clId="{89B8B65D-C28C-49FD-B60B-7A01D67718E6}" dt="2022-05-22T02:47:50.577" v="995" actId="6549"/>
          <ac:spMkLst>
            <pc:docMk/>
            <pc:sldMk cId="1098825276" sldId="465"/>
            <ac:spMk id="3" creationId="{AD277749-6B31-402A-948A-1D48F6863A9B}"/>
          </ac:spMkLst>
        </pc:spChg>
        <pc:spChg chg="add mod">
          <ac:chgData name="강환수" userId="f1cac8d9-9172-4d6c-9b10-74cb51d57900" providerId="ADAL" clId="{89B8B65D-C28C-49FD-B60B-7A01D67718E6}" dt="2022-05-22T02:48:04.064" v="1000" actId="1035"/>
          <ac:spMkLst>
            <pc:docMk/>
            <pc:sldMk cId="1098825276" sldId="465"/>
            <ac:spMk id="4" creationId="{88E3E88A-0B79-4E37-8689-2B94B2DFF766}"/>
          </ac:spMkLst>
        </pc:spChg>
        <pc:spChg chg="add mod">
          <ac:chgData name="강환수" userId="f1cac8d9-9172-4d6c-9b10-74cb51d57900" providerId="ADAL" clId="{89B8B65D-C28C-49FD-B60B-7A01D67718E6}" dt="2022-05-22T02:48:04.064" v="1000" actId="1035"/>
          <ac:spMkLst>
            <pc:docMk/>
            <pc:sldMk cId="1098825276" sldId="465"/>
            <ac:spMk id="5" creationId="{C9A83088-41BA-47D7-AF23-619E637DE9D7}"/>
          </ac:spMkLst>
        </pc:spChg>
      </pc:sldChg>
      <pc:sldChg chg="modSp add ord">
        <pc:chgData name="강환수" userId="f1cac8d9-9172-4d6c-9b10-74cb51d57900" providerId="ADAL" clId="{89B8B65D-C28C-49FD-B60B-7A01D67718E6}" dt="2022-05-22T04:50:38.855" v="2477" actId="6549"/>
        <pc:sldMkLst>
          <pc:docMk/>
          <pc:sldMk cId="3944502507" sldId="466"/>
        </pc:sldMkLst>
        <pc:spChg chg="mod">
          <ac:chgData name="강환수" userId="f1cac8d9-9172-4d6c-9b10-74cb51d57900" providerId="ADAL" clId="{89B8B65D-C28C-49FD-B60B-7A01D67718E6}" dt="2022-05-22T04:50:38.855" v="2477" actId="6549"/>
          <ac:spMkLst>
            <pc:docMk/>
            <pc:sldMk cId="3944502507" sldId="466"/>
            <ac:spMk id="24" creationId="{00000000-0000-0000-0000-000000000000}"/>
          </ac:spMkLst>
        </pc:spChg>
        <pc:spChg chg="mod">
          <ac:chgData name="강환수" userId="f1cac8d9-9172-4d6c-9b10-74cb51d57900" providerId="ADAL" clId="{89B8B65D-C28C-49FD-B60B-7A01D67718E6}" dt="2022-05-22T04:13:00.353" v="1643" actId="6549"/>
          <ac:spMkLst>
            <pc:docMk/>
            <pc:sldMk cId="3944502507" sldId="466"/>
            <ac:spMk id="25" creationId="{00000000-0000-0000-0000-000000000000}"/>
          </ac:spMkLst>
        </pc:spChg>
      </pc:sldChg>
      <pc:sldChg chg="addSp delSp modSp add ord">
        <pc:chgData name="강환수" userId="f1cac8d9-9172-4d6c-9b10-74cb51d57900" providerId="ADAL" clId="{89B8B65D-C28C-49FD-B60B-7A01D67718E6}" dt="2022-05-22T04:03:13.120" v="1441" actId="6549"/>
        <pc:sldMkLst>
          <pc:docMk/>
          <pc:sldMk cId="2883256798" sldId="467"/>
        </pc:sldMkLst>
        <pc:spChg chg="mod">
          <ac:chgData name="강환수" userId="f1cac8d9-9172-4d6c-9b10-74cb51d57900" providerId="ADAL" clId="{89B8B65D-C28C-49FD-B60B-7A01D67718E6}" dt="2022-05-22T04:02:44.735" v="1366"/>
          <ac:spMkLst>
            <pc:docMk/>
            <pc:sldMk cId="2883256798" sldId="467"/>
            <ac:spMk id="2" creationId="{31F61373-EF6A-4370-A436-5F929669E903}"/>
          </ac:spMkLst>
        </pc:spChg>
        <pc:spChg chg="mod">
          <ac:chgData name="강환수" userId="f1cac8d9-9172-4d6c-9b10-74cb51d57900" providerId="ADAL" clId="{89B8B65D-C28C-49FD-B60B-7A01D67718E6}" dt="2022-05-22T04:03:13.120" v="1441" actId="6549"/>
          <ac:spMkLst>
            <pc:docMk/>
            <pc:sldMk cId="2883256798" sldId="467"/>
            <ac:spMk id="3" creationId="{11B04396-E9AB-4746-8812-9A10188995AB}"/>
          </ac:spMkLst>
        </pc:spChg>
        <pc:spChg chg="add del mod">
          <ac:chgData name="강환수" userId="f1cac8d9-9172-4d6c-9b10-74cb51d57900" providerId="ADAL" clId="{89B8B65D-C28C-49FD-B60B-7A01D67718E6}" dt="2022-05-22T04:02:02.892" v="1355" actId="478"/>
          <ac:spMkLst>
            <pc:docMk/>
            <pc:sldMk cId="2883256798" sldId="467"/>
            <ac:spMk id="4" creationId="{226484EF-7179-4E53-922A-74971CE39E0E}"/>
          </ac:spMkLst>
        </pc:spChg>
        <pc:spChg chg="add mod">
          <ac:chgData name="강환수" userId="f1cac8d9-9172-4d6c-9b10-74cb51d57900" providerId="ADAL" clId="{89B8B65D-C28C-49FD-B60B-7A01D67718E6}" dt="2022-05-22T04:02:26.129" v="1363" actId="1076"/>
          <ac:spMkLst>
            <pc:docMk/>
            <pc:sldMk cId="2883256798" sldId="467"/>
            <ac:spMk id="5" creationId="{7AD9B1DF-6604-4EBA-876B-472170197842}"/>
          </ac:spMkLst>
        </pc:spChg>
      </pc:sldChg>
      <pc:sldChg chg="addSp delSp modSp add ord">
        <pc:chgData name="강환수" userId="f1cac8d9-9172-4d6c-9b10-74cb51d57900" providerId="ADAL" clId="{89B8B65D-C28C-49FD-B60B-7A01D67718E6}" dt="2022-05-22T04:11:22.333" v="1591" actId="6549"/>
        <pc:sldMkLst>
          <pc:docMk/>
          <pc:sldMk cId="3619901296" sldId="468"/>
        </pc:sldMkLst>
        <pc:spChg chg="mod">
          <ac:chgData name="강환수" userId="f1cac8d9-9172-4d6c-9b10-74cb51d57900" providerId="ADAL" clId="{89B8B65D-C28C-49FD-B60B-7A01D67718E6}" dt="2022-05-22T04:02:47.319" v="1367"/>
          <ac:spMkLst>
            <pc:docMk/>
            <pc:sldMk cId="3619901296" sldId="468"/>
            <ac:spMk id="2" creationId="{C286048A-A8AF-4F04-A25D-04A57D39DF41}"/>
          </ac:spMkLst>
        </pc:spChg>
        <pc:spChg chg="mod">
          <ac:chgData name="강환수" userId="f1cac8d9-9172-4d6c-9b10-74cb51d57900" providerId="ADAL" clId="{89B8B65D-C28C-49FD-B60B-7A01D67718E6}" dt="2022-05-22T04:11:22.333" v="1591" actId="6549"/>
          <ac:spMkLst>
            <pc:docMk/>
            <pc:sldMk cId="3619901296" sldId="468"/>
            <ac:spMk id="3" creationId="{AD01BE21-C5B3-4B1B-B9F8-1CC3DFBC7AA3}"/>
          </ac:spMkLst>
        </pc:spChg>
        <pc:spChg chg="add del mod">
          <ac:chgData name="강환수" userId="f1cac8d9-9172-4d6c-9b10-74cb51d57900" providerId="ADAL" clId="{89B8B65D-C28C-49FD-B60B-7A01D67718E6}" dt="2022-05-22T04:10:55.435" v="1552" actId="478"/>
          <ac:spMkLst>
            <pc:docMk/>
            <pc:sldMk cId="3619901296" sldId="468"/>
            <ac:spMk id="4" creationId="{90416EA9-6C08-43BF-8D5A-0D7AFC433BF0}"/>
          </ac:spMkLst>
        </pc:spChg>
      </pc:sldChg>
      <pc:sldChg chg="addSp modSp add">
        <pc:chgData name="강환수" userId="f1cac8d9-9172-4d6c-9b10-74cb51d57900" providerId="ADAL" clId="{89B8B65D-C28C-49FD-B60B-7A01D67718E6}" dt="2022-05-22T04:39:30.505" v="2305" actId="6549"/>
        <pc:sldMkLst>
          <pc:docMk/>
          <pc:sldMk cId="3236123333" sldId="469"/>
        </pc:sldMkLst>
        <pc:spChg chg="mod">
          <ac:chgData name="강환수" userId="f1cac8d9-9172-4d6c-9b10-74cb51d57900" providerId="ADAL" clId="{89B8B65D-C28C-49FD-B60B-7A01D67718E6}" dt="2022-05-22T04:18:08.977" v="1676"/>
          <ac:spMkLst>
            <pc:docMk/>
            <pc:sldMk cId="3236123333" sldId="469"/>
            <ac:spMk id="2" creationId="{0ED665D2-43B7-4F32-86EA-7D6102168E73}"/>
          </ac:spMkLst>
        </pc:spChg>
        <pc:spChg chg="mod">
          <ac:chgData name="강환수" userId="f1cac8d9-9172-4d6c-9b10-74cb51d57900" providerId="ADAL" clId="{89B8B65D-C28C-49FD-B60B-7A01D67718E6}" dt="2022-05-22T04:34:51.922" v="2175" actId="6549"/>
          <ac:spMkLst>
            <pc:docMk/>
            <pc:sldMk cId="3236123333" sldId="469"/>
            <ac:spMk id="3" creationId="{BC9C482C-E87F-4366-A09F-7305C397AE02}"/>
          </ac:spMkLst>
        </pc:spChg>
        <pc:spChg chg="add mod">
          <ac:chgData name="강환수" userId="f1cac8d9-9172-4d6c-9b10-74cb51d57900" providerId="ADAL" clId="{89B8B65D-C28C-49FD-B60B-7A01D67718E6}" dt="2022-05-22T04:36:49.312" v="2199" actId="14100"/>
          <ac:spMkLst>
            <pc:docMk/>
            <pc:sldMk cId="3236123333" sldId="469"/>
            <ac:spMk id="4" creationId="{2D57557A-E436-4E18-81F8-EB41C9CDEC1B}"/>
          </ac:spMkLst>
        </pc:spChg>
        <pc:spChg chg="add mod">
          <ac:chgData name="강환수" userId="f1cac8d9-9172-4d6c-9b10-74cb51d57900" providerId="ADAL" clId="{89B8B65D-C28C-49FD-B60B-7A01D67718E6}" dt="2022-05-22T04:37:14.184" v="2206" actId="1037"/>
          <ac:spMkLst>
            <pc:docMk/>
            <pc:sldMk cId="3236123333" sldId="469"/>
            <ac:spMk id="5" creationId="{C5B986A0-EF5A-4B3C-ACB7-B1A3A42615E1}"/>
          </ac:spMkLst>
        </pc:spChg>
        <pc:spChg chg="add mod">
          <ac:chgData name="강환수" userId="f1cac8d9-9172-4d6c-9b10-74cb51d57900" providerId="ADAL" clId="{89B8B65D-C28C-49FD-B60B-7A01D67718E6}" dt="2022-05-22T04:37:29.242" v="2208" actId="1076"/>
          <ac:spMkLst>
            <pc:docMk/>
            <pc:sldMk cId="3236123333" sldId="469"/>
            <ac:spMk id="6" creationId="{4FADEF47-AF85-4777-B8FF-37227672393E}"/>
          </ac:spMkLst>
        </pc:spChg>
        <pc:spChg chg="add mod">
          <ac:chgData name="강환수" userId="f1cac8d9-9172-4d6c-9b10-74cb51d57900" providerId="ADAL" clId="{89B8B65D-C28C-49FD-B60B-7A01D67718E6}" dt="2022-05-22T04:37:39.232" v="2211" actId="14100"/>
          <ac:spMkLst>
            <pc:docMk/>
            <pc:sldMk cId="3236123333" sldId="469"/>
            <ac:spMk id="7" creationId="{BFB37826-9672-4F6B-A32F-BA8D9967213E}"/>
          </ac:spMkLst>
        </pc:spChg>
        <pc:spChg chg="add mod">
          <ac:chgData name="강환수" userId="f1cac8d9-9172-4d6c-9b10-74cb51d57900" providerId="ADAL" clId="{89B8B65D-C28C-49FD-B60B-7A01D67718E6}" dt="2022-05-22T04:38:50.013" v="2238" actId="1076"/>
          <ac:spMkLst>
            <pc:docMk/>
            <pc:sldMk cId="3236123333" sldId="469"/>
            <ac:spMk id="8" creationId="{3BC05CD6-7834-49F7-8F77-92D2D32EFAE2}"/>
          </ac:spMkLst>
        </pc:spChg>
        <pc:spChg chg="add mod">
          <ac:chgData name="강환수" userId="f1cac8d9-9172-4d6c-9b10-74cb51d57900" providerId="ADAL" clId="{89B8B65D-C28C-49FD-B60B-7A01D67718E6}" dt="2022-05-22T04:39:22.711" v="2300" actId="6549"/>
          <ac:spMkLst>
            <pc:docMk/>
            <pc:sldMk cId="3236123333" sldId="469"/>
            <ac:spMk id="9" creationId="{B08079F5-6D93-4941-8D54-85A0428D88FC}"/>
          </ac:spMkLst>
        </pc:spChg>
        <pc:spChg chg="add mod">
          <ac:chgData name="강환수" userId="f1cac8d9-9172-4d6c-9b10-74cb51d57900" providerId="ADAL" clId="{89B8B65D-C28C-49FD-B60B-7A01D67718E6}" dt="2022-05-22T04:39:17.830" v="2292" actId="6549"/>
          <ac:spMkLst>
            <pc:docMk/>
            <pc:sldMk cId="3236123333" sldId="469"/>
            <ac:spMk id="10" creationId="{38388CED-1A5E-4230-9B91-5ED53629A903}"/>
          </ac:spMkLst>
        </pc:spChg>
        <pc:spChg chg="add mod">
          <ac:chgData name="강환수" userId="f1cac8d9-9172-4d6c-9b10-74cb51d57900" providerId="ADAL" clId="{89B8B65D-C28C-49FD-B60B-7A01D67718E6}" dt="2022-05-22T04:39:30.505" v="2305" actId="6549"/>
          <ac:spMkLst>
            <pc:docMk/>
            <pc:sldMk cId="3236123333" sldId="469"/>
            <ac:spMk id="11" creationId="{3A755BDD-1437-4A07-9C9D-BA7936F5F43D}"/>
          </ac:spMkLst>
        </pc:spChg>
      </pc:sldChg>
      <pc:sldChg chg="addSp modSp add">
        <pc:chgData name="강환수" userId="f1cac8d9-9172-4d6c-9b10-74cb51d57900" providerId="ADAL" clId="{89B8B65D-C28C-49FD-B60B-7A01D67718E6}" dt="2022-05-22T04:43:47.622" v="2348" actId="20577"/>
        <pc:sldMkLst>
          <pc:docMk/>
          <pc:sldMk cId="2008494127" sldId="470"/>
        </pc:sldMkLst>
        <pc:spChg chg="mod">
          <ac:chgData name="강환수" userId="f1cac8d9-9172-4d6c-9b10-74cb51d57900" providerId="ADAL" clId="{89B8B65D-C28C-49FD-B60B-7A01D67718E6}" dt="2022-05-22T04:26:15.552" v="2137"/>
          <ac:spMkLst>
            <pc:docMk/>
            <pc:sldMk cId="2008494127" sldId="470"/>
            <ac:spMk id="2" creationId="{D330ABA7-6F9A-462D-8258-F6AD7371A573}"/>
          </ac:spMkLst>
        </pc:spChg>
        <pc:spChg chg="mod">
          <ac:chgData name="강환수" userId="f1cac8d9-9172-4d6c-9b10-74cb51d57900" providerId="ADAL" clId="{89B8B65D-C28C-49FD-B60B-7A01D67718E6}" dt="2022-05-22T04:43:47.622" v="2348" actId="20577"/>
          <ac:spMkLst>
            <pc:docMk/>
            <pc:sldMk cId="2008494127" sldId="470"/>
            <ac:spMk id="3" creationId="{3603ED60-497E-4235-96B2-4E6C63823C1F}"/>
          </ac:spMkLst>
        </pc:spChg>
        <pc:picChg chg="add">
          <ac:chgData name="강환수" userId="f1cac8d9-9172-4d6c-9b10-74cb51d57900" providerId="ADAL" clId="{89B8B65D-C28C-49FD-B60B-7A01D67718E6}" dt="2022-05-22T04:43:36.902" v="2324"/>
          <ac:picMkLst>
            <pc:docMk/>
            <pc:sldMk cId="2008494127" sldId="470"/>
            <ac:picMk id="4" creationId="{5580ABAC-07AC-4A1C-AFE8-8F17124DF7E7}"/>
          </ac:picMkLst>
        </pc:picChg>
      </pc:sldChg>
      <pc:sldChg chg="modSp add">
        <pc:chgData name="강환수" userId="f1cac8d9-9172-4d6c-9b10-74cb51d57900" providerId="ADAL" clId="{89B8B65D-C28C-49FD-B60B-7A01D67718E6}" dt="2022-05-22T04:50:30.279" v="2475" actId="6549"/>
        <pc:sldMkLst>
          <pc:docMk/>
          <pc:sldMk cId="3108441979" sldId="471"/>
        </pc:sldMkLst>
        <pc:spChg chg="mod">
          <ac:chgData name="강환수" userId="f1cac8d9-9172-4d6c-9b10-74cb51d57900" providerId="ADAL" clId="{89B8B65D-C28C-49FD-B60B-7A01D67718E6}" dt="2022-05-22T04:50:30.279" v="2475" actId="6549"/>
          <ac:spMkLst>
            <pc:docMk/>
            <pc:sldMk cId="3108441979" sldId="471"/>
            <ac:spMk id="24" creationId="{00000000-0000-0000-0000-000000000000}"/>
          </ac:spMkLst>
        </pc:spChg>
        <pc:spChg chg="mod">
          <ac:chgData name="강환수" userId="f1cac8d9-9172-4d6c-9b10-74cb51d57900" providerId="ADAL" clId="{89B8B65D-C28C-49FD-B60B-7A01D67718E6}" dt="2022-05-22T03:46:18.842" v="1046" actId="6549"/>
          <ac:spMkLst>
            <pc:docMk/>
            <pc:sldMk cId="3108441979" sldId="471"/>
            <ac:spMk id="25" creationId="{00000000-0000-0000-0000-000000000000}"/>
          </ac:spMkLst>
        </pc:spChg>
      </pc:sldChg>
      <pc:sldChg chg="addSp modSp add">
        <pc:chgData name="강환수" userId="f1cac8d9-9172-4d6c-9b10-74cb51d57900" providerId="ADAL" clId="{89B8B65D-C28C-49FD-B60B-7A01D67718E6}" dt="2022-05-22T03:55:21.337" v="1160" actId="1076"/>
        <pc:sldMkLst>
          <pc:docMk/>
          <pc:sldMk cId="221701916" sldId="472"/>
        </pc:sldMkLst>
        <pc:spChg chg="mod">
          <ac:chgData name="강환수" userId="f1cac8d9-9172-4d6c-9b10-74cb51d57900" providerId="ADAL" clId="{89B8B65D-C28C-49FD-B60B-7A01D67718E6}" dt="2022-05-22T03:48:20.341" v="1091"/>
          <ac:spMkLst>
            <pc:docMk/>
            <pc:sldMk cId="221701916" sldId="472"/>
            <ac:spMk id="2" creationId="{31F61373-EF6A-4370-A436-5F929669E903}"/>
          </ac:spMkLst>
        </pc:spChg>
        <pc:spChg chg="mod">
          <ac:chgData name="강환수" userId="f1cac8d9-9172-4d6c-9b10-74cb51d57900" providerId="ADAL" clId="{89B8B65D-C28C-49FD-B60B-7A01D67718E6}" dt="2022-05-22T03:53:08.948" v="1141" actId="15"/>
          <ac:spMkLst>
            <pc:docMk/>
            <pc:sldMk cId="221701916" sldId="472"/>
            <ac:spMk id="3" creationId="{11B04396-E9AB-4746-8812-9A10188995AB}"/>
          </ac:spMkLst>
        </pc:spChg>
        <pc:spChg chg="add mod">
          <ac:chgData name="강환수" userId="f1cac8d9-9172-4d6c-9b10-74cb51d57900" providerId="ADAL" clId="{89B8B65D-C28C-49FD-B60B-7A01D67718E6}" dt="2022-05-22T03:55:19.250" v="1159" actId="1076"/>
          <ac:spMkLst>
            <pc:docMk/>
            <pc:sldMk cId="221701916" sldId="472"/>
            <ac:spMk id="4" creationId="{7DA0FDA2-3AAF-4571-B02E-2EE0391C1E24}"/>
          </ac:spMkLst>
        </pc:spChg>
        <pc:picChg chg="add mod">
          <ac:chgData name="강환수" userId="f1cac8d9-9172-4d6c-9b10-74cb51d57900" providerId="ADAL" clId="{89B8B65D-C28C-49FD-B60B-7A01D67718E6}" dt="2022-05-22T03:55:21.337" v="1160" actId="1076"/>
          <ac:picMkLst>
            <pc:docMk/>
            <pc:sldMk cId="221701916" sldId="472"/>
            <ac:picMk id="5" creationId="{6B041A58-C68B-4497-B118-33319D4E95AC}"/>
          </ac:picMkLst>
        </pc:picChg>
      </pc:sldChg>
      <pc:sldChg chg="addSp modSp add">
        <pc:chgData name="강환수" userId="f1cac8d9-9172-4d6c-9b10-74cb51d57900" providerId="ADAL" clId="{89B8B65D-C28C-49FD-B60B-7A01D67718E6}" dt="2022-05-22T03:57:47.640" v="1230" actId="1076"/>
        <pc:sldMkLst>
          <pc:docMk/>
          <pc:sldMk cId="2023581439" sldId="473"/>
        </pc:sldMkLst>
        <pc:spChg chg="mod">
          <ac:chgData name="강환수" userId="f1cac8d9-9172-4d6c-9b10-74cb51d57900" providerId="ADAL" clId="{89B8B65D-C28C-49FD-B60B-7A01D67718E6}" dt="2022-05-22T03:55:43.635" v="1194" actId="6549"/>
          <ac:spMkLst>
            <pc:docMk/>
            <pc:sldMk cId="2023581439" sldId="473"/>
            <ac:spMk id="2" creationId="{8F025C83-5106-4BD4-BAEF-987468C3A271}"/>
          </ac:spMkLst>
        </pc:spChg>
        <pc:spChg chg="mod">
          <ac:chgData name="강환수" userId="f1cac8d9-9172-4d6c-9b10-74cb51d57900" providerId="ADAL" clId="{89B8B65D-C28C-49FD-B60B-7A01D67718E6}" dt="2022-05-22T03:57:42.646" v="1229" actId="20577"/>
          <ac:spMkLst>
            <pc:docMk/>
            <pc:sldMk cId="2023581439" sldId="473"/>
            <ac:spMk id="3" creationId="{6C931367-535C-4421-9DE4-6A0B7511B16F}"/>
          </ac:spMkLst>
        </pc:spChg>
        <pc:picChg chg="add mod">
          <ac:chgData name="강환수" userId="f1cac8d9-9172-4d6c-9b10-74cb51d57900" providerId="ADAL" clId="{89B8B65D-C28C-49FD-B60B-7A01D67718E6}" dt="2022-05-22T03:57:47.640" v="1230" actId="1076"/>
          <ac:picMkLst>
            <pc:docMk/>
            <pc:sldMk cId="2023581439" sldId="473"/>
            <ac:picMk id="4" creationId="{031F1429-319F-4647-B3B5-676EE6C0C9FB}"/>
          </ac:picMkLst>
        </pc:picChg>
      </pc:sldChg>
      <pc:sldChg chg="addSp modSp add">
        <pc:chgData name="강환수" userId="f1cac8d9-9172-4d6c-9b10-74cb51d57900" providerId="ADAL" clId="{89B8B65D-C28C-49FD-B60B-7A01D67718E6}" dt="2022-05-22T03:58:32.090" v="1256" actId="1076"/>
        <pc:sldMkLst>
          <pc:docMk/>
          <pc:sldMk cId="3119309729" sldId="474"/>
        </pc:sldMkLst>
        <pc:spChg chg="mod">
          <ac:chgData name="강환수" userId="f1cac8d9-9172-4d6c-9b10-74cb51d57900" providerId="ADAL" clId="{89B8B65D-C28C-49FD-B60B-7A01D67718E6}" dt="2022-05-22T03:57:57.281" v="1253"/>
          <ac:spMkLst>
            <pc:docMk/>
            <pc:sldMk cId="3119309729" sldId="474"/>
            <ac:spMk id="2" creationId="{22DA8F40-512C-49E4-8AD6-DB29EB597627}"/>
          </ac:spMkLst>
        </pc:spChg>
        <pc:picChg chg="add mod">
          <ac:chgData name="강환수" userId="f1cac8d9-9172-4d6c-9b10-74cb51d57900" providerId="ADAL" clId="{89B8B65D-C28C-49FD-B60B-7A01D67718E6}" dt="2022-05-22T03:58:32.090" v="1256" actId="1076"/>
          <ac:picMkLst>
            <pc:docMk/>
            <pc:sldMk cId="3119309729" sldId="474"/>
            <ac:picMk id="4" creationId="{02C2F080-8060-4DEC-A30D-966BCBD4FC9A}"/>
          </ac:picMkLst>
        </pc:picChg>
      </pc:sldChg>
      <pc:sldChg chg="modSp add">
        <pc:chgData name="강환수" userId="f1cac8d9-9172-4d6c-9b10-74cb51d57900" providerId="ADAL" clId="{89B8B65D-C28C-49FD-B60B-7A01D67718E6}" dt="2022-05-22T04:11:49.605" v="1611" actId="1076"/>
        <pc:sldMkLst>
          <pc:docMk/>
          <pc:sldMk cId="3522104563" sldId="475"/>
        </pc:sldMkLst>
        <pc:spChg chg="mod">
          <ac:chgData name="강환수" userId="f1cac8d9-9172-4d6c-9b10-74cb51d57900" providerId="ADAL" clId="{89B8B65D-C28C-49FD-B60B-7A01D67718E6}" dt="2022-05-22T04:11:35.637" v="1606"/>
          <ac:spMkLst>
            <pc:docMk/>
            <pc:sldMk cId="3522104563" sldId="475"/>
            <ac:spMk id="2" creationId="{C286048A-A8AF-4F04-A25D-04A57D39DF41}"/>
          </ac:spMkLst>
        </pc:spChg>
        <pc:spChg chg="mod">
          <ac:chgData name="강환수" userId="f1cac8d9-9172-4d6c-9b10-74cb51d57900" providerId="ADAL" clId="{89B8B65D-C28C-49FD-B60B-7A01D67718E6}" dt="2022-05-22T04:11:43.712" v="1610" actId="6549"/>
          <ac:spMkLst>
            <pc:docMk/>
            <pc:sldMk cId="3522104563" sldId="475"/>
            <ac:spMk id="3" creationId="{AD01BE21-C5B3-4B1B-B9F8-1CC3DFBC7AA3}"/>
          </ac:spMkLst>
        </pc:spChg>
        <pc:spChg chg="mod">
          <ac:chgData name="강환수" userId="f1cac8d9-9172-4d6c-9b10-74cb51d57900" providerId="ADAL" clId="{89B8B65D-C28C-49FD-B60B-7A01D67718E6}" dt="2022-05-22T04:11:49.605" v="1611" actId="1076"/>
          <ac:spMkLst>
            <pc:docMk/>
            <pc:sldMk cId="3522104563" sldId="475"/>
            <ac:spMk id="4" creationId="{90416EA9-6C08-43BF-8D5A-0D7AFC433BF0}"/>
          </ac:spMkLst>
        </pc:spChg>
      </pc:sldChg>
      <pc:sldChg chg="addSp delSp modSp add">
        <pc:chgData name="강환수" userId="f1cac8d9-9172-4d6c-9b10-74cb51d57900" providerId="ADAL" clId="{89B8B65D-C28C-49FD-B60B-7A01D67718E6}" dt="2022-05-22T04:35:04.590" v="2181" actId="6549"/>
        <pc:sldMkLst>
          <pc:docMk/>
          <pc:sldMk cId="2758705128" sldId="476"/>
        </pc:sldMkLst>
        <pc:spChg chg="mod">
          <ac:chgData name="강환수" userId="f1cac8d9-9172-4d6c-9b10-74cb51d57900" providerId="ADAL" clId="{89B8B65D-C28C-49FD-B60B-7A01D67718E6}" dt="2022-05-22T04:23:53.256" v="1937" actId="6549"/>
          <ac:spMkLst>
            <pc:docMk/>
            <pc:sldMk cId="2758705128" sldId="476"/>
            <ac:spMk id="2" creationId="{0ED665D2-43B7-4F32-86EA-7D6102168E73}"/>
          </ac:spMkLst>
        </pc:spChg>
        <pc:spChg chg="mod">
          <ac:chgData name="강환수" userId="f1cac8d9-9172-4d6c-9b10-74cb51d57900" providerId="ADAL" clId="{89B8B65D-C28C-49FD-B60B-7A01D67718E6}" dt="2022-05-22T04:35:04.590" v="2181" actId="6549"/>
          <ac:spMkLst>
            <pc:docMk/>
            <pc:sldMk cId="2758705128" sldId="476"/>
            <ac:spMk id="3" creationId="{BC9C482C-E87F-4366-A09F-7305C397AE02}"/>
          </ac:spMkLst>
        </pc:spChg>
        <pc:spChg chg="add del mod">
          <ac:chgData name="강환수" userId="f1cac8d9-9172-4d6c-9b10-74cb51d57900" providerId="ADAL" clId="{89B8B65D-C28C-49FD-B60B-7A01D67718E6}" dt="2022-05-22T04:30:13.076" v="2147"/>
          <ac:spMkLst>
            <pc:docMk/>
            <pc:sldMk cId="2758705128" sldId="476"/>
            <ac:spMk id="4" creationId="{1DE58F76-027E-4C5B-993E-62300872403D}"/>
          </ac:spMkLst>
        </pc:spChg>
      </pc:sldChg>
      <pc:sldChg chg="addSp modSp add">
        <pc:chgData name="강환수" userId="f1cac8d9-9172-4d6c-9b10-74cb51d57900" providerId="ADAL" clId="{89B8B65D-C28C-49FD-B60B-7A01D67718E6}" dt="2022-05-22T04:33:06.177" v="2162" actId="1076"/>
        <pc:sldMkLst>
          <pc:docMk/>
          <pc:sldMk cId="3512793197" sldId="477"/>
        </pc:sldMkLst>
        <pc:spChg chg="mod">
          <ac:chgData name="강환수" userId="f1cac8d9-9172-4d6c-9b10-74cb51d57900" providerId="ADAL" clId="{89B8B65D-C28C-49FD-B60B-7A01D67718E6}" dt="2022-05-22T04:24:44.791" v="1981" actId="6549"/>
          <ac:spMkLst>
            <pc:docMk/>
            <pc:sldMk cId="3512793197" sldId="477"/>
            <ac:spMk id="2" creationId="{0ED665D2-43B7-4F32-86EA-7D6102168E73}"/>
          </ac:spMkLst>
        </pc:spChg>
        <pc:spChg chg="mod">
          <ac:chgData name="강환수" userId="f1cac8d9-9172-4d6c-9b10-74cb51d57900" providerId="ADAL" clId="{89B8B65D-C28C-49FD-B60B-7A01D67718E6}" dt="2022-05-22T04:25:24.785" v="2063" actId="6549"/>
          <ac:spMkLst>
            <pc:docMk/>
            <pc:sldMk cId="3512793197" sldId="477"/>
            <ac:spMk id="3" creationId="{BC9C482C-E87F-4366-A09F-7305C397AE02}"/>
          </ac:spMkLst>
        </pc:spChg>
        <pc:spChg chg="add mod">
          <ac:chgData name="강환수" userId="f1cac8d9-9172-4d6c-9b10-74cb51d57900" providerId="ADAL" clId="{89B8B65D-C28C-49FD-B60B-7A01D67718E6}" dt="2022-05-22T04:33:06.177" v="2162" actId="1076"/>
          <ac:spMkLst>
            <pc:docMk/>
            <pc:sldMk cId="3512793197" sldId="477"/>
            <ac:spMk id="4" creationId="{7A419F2B-2453-416D-80DC-5203A3494E70}"/>
          </ac:spMkLst>
        </pc:spChg>
      </pc:sldChg>
      <pc:sldChg chg="addSp modSp add">
        <pc:chgData name="강환수" userId="f1cac8d9-9172-4d6c-9b10-74cb51d57900" providerId="ADAL" clId="{89B8B65D-C28C-49FD-B60B-7A01D67718E6}" dt="2022-05-22T04:36:11.996" v="2194" actId="1076"/>
        <pc:sldMkLst>
          <pc:docMk/>
          <pc:sldMk cId="2365055491" sldId="478"/>
        </pc:sldMkLst>
        <pc:spChg chg="mod">
          <ac:chgData name="강환수" userId="f1cac8d9-9172-4d6c-9b10-74cb51d57900" providerId="ADAL" clId="{89B8B65D-C28C-49FD-B60B-7A01D67718E6}" dt="2022-05-22T04:25:44.704" v="2077" actId="6549"/>
          <ac:spMkLst>
            <pc:docMk/>
            <pc:sldMk cId="2365055491" sldId="478"/>
            <ac:spMk id="2" creationId="{0ED665D2-43B7-4F32-86EA-7D6102168E73}"/>
          </ac:spMkLst>
        </pc:spChg>
        <pc:spChg chg="mod">
          <ac:chgData name="강환수" userId="f1cac8d9-9172-4d6c-9b10-74cb51d57900" providerId="ADAL" clId="{89B8B65D-C28C-49FD-B60B-7A01D67718E6}" dt="2022-05-22T04:35:19.913" v="2187" actId="6549"/>
          <ac:spMkLst>
            <pc:docMk/>
            <pc:sldMk cId="2365055491" sldId="478"/>
            <ac:spMk id="3" creationId="{BC9C482C-E87F-4366-A09F-7305C397AE02}"/>
          </ac:spMkLst>
        </pc:spChg>
        <pc:spChg chg="add mod">
          <ac:chgData name="강환수" userId="f1cac8d9-9172-4d6c-9b10-74cb51d57900" providerId="ADAL" clId="{89B8B65D-C28C-49FD-B60B-7A01D67718E6}" dt="2022-05-22T04:36:11.996" v="2194" actId="1076"/>
          <ac:spMkLst>
            <pc:docMk/>
            <pc:sldMk cId="2365055491" sldId="478"/>
            <ac:spMk id="4" creationId="{1BB7D165-6DC3-436E-AC92-31F9338F65D0}"/>
          </ac:spMkLst>
        </pc:spChg>
      </pc:sldChg>
      <pc:sldChg chg="addSp modSp add">
        <pc:chgData name="강환수" userId="f1cac8d9-9172-4d6c-9b10-74cb51d57900" providerId="ADAL" clId="{89B8B65D-C28C-49FD-B60B-7A01D67718E6}" dt="2022-05-22T04:42:56.240" v="2323" actId="1076"/>
        <pc:sldMkLst>
          <pc:docMk/>
          <pc:sldMk cId="272588660" sldId="479"/>
        </pc:sldMkLst>
        <pc:spChg chg="mod">
          <ac:chgData name="강환수" userId="f1cac8d9-9172-4d6c-9b10-74cb51d57900" providerId="ADAL" clId="{89B8B65D-C28C-49FD-B60B-7A01D67718E6}" dt="2022-05-22T04:25:57.735" v="2115" actId="6549"/>
          <ac:spMkLst>
            <pc:docMk/>
            <pc:sldMk cId="272588660" sldId="479"/>
            <ac:spMk id="2" creationId="{0ED665D2-43B7-4F32-86EA-7D6102168E73}"/>
          </ac:spMkLst>
        </pc:spChg>
        <pc:spChg chg="mod">
          <ac:chgData name="강환수" userId="f1cac8d9-9172-4d6c-9b10-74cb51d57900" providerId="ADAL" clId="{89B8B65D-C28C-49FD-B60B-7A01D67718E6}" dt="2022-05-22T04:26:04.544" v="2117" actId="6549"/>
          <ac:spMkLst>
            <pc:docMk/>
            <pc:sldMk cId="272588660" sldId="479"/>
            <ac:spMk id="3" creationId="{BC9C482C-E87F-4366-A09F-7305C397AE02}"/>
          </ac:spMkLst>
        </pc:spChg>
        <pc:spChg chg="add mod">
          <ac:chgData name="강환수" userId="f1cac8d9-9172-4d6c-9b10-74cb51d57900" providerId="ADAL" clId="{89B8B65D-C28C-49FD-B60B-7A01D67718E6}" dt="2022-05-22T04:42:10.524" v="2315" actId="1076"/>
          <ac:spMkLst>
            <pc:docMk/>
            <pc:sldMk cId="272588660" sldId="479"/>
            <ac:spMk id="5" creationId="{C3B7D943-CE53-4CC8-B497-200534B297EE}"/>
          </ac:spMkLst>
        </pc:spChg>
        <pc:picChg chg="add mod">
          <ac:chgData name="강환수" userId="f1cac8d9-9172-4d6c-9b10-74cb51d57900" providerId="ADAL" clId="{89B8B65D-C28C-49FD-B60B-7A01D67718E6}" dt="2022-05-22T04:42:51.726" v="2322" actId="14100"/>
          <ac:picMkLst>
            <pc:docMk/>
            <pc:sldMk cId="272588660" sldId="479"/>
            <ac:picMk id="4" creationId="{CF4E31B0-12E1-44CD-9BCC-871FF0E6309F}"/>
          </ac:picMkLst>
        </pc:picChg>
        <pc:picChg chg="add mod">
          <ac:chgData name="강환수" userId="f1cac8d9-9172-4d6c-9b10-74cb51d57900" providerId="ADAL" clId="{89B8B65D-C28C-49FD-B60B-7A01D67718E6}" dt="2022-05-22T04:42:56.240" v="2323" actId="1076"/>
          <ac:picMkLst>
            <pc:docMk/>
            <pc:sldMk cId="272588660" sldId="479"/>
            <ac:picMk id="6" creationId="{78257A66-3A48-4F4E-88CA-206D1A414F6F}"/>
          </ac:picMkLst>
        </pc:picChg>
      </pc:sldChg>
      <pc:sldChg chg="addSp modSp add">
        <pc:chgData name="강환수" userId="f1cac8d9-9172-4d6c-9b10-74cb51d57900" providerId="ADAL" clId="{89B8B65D-C28C-49FD-B60B-7A01D67718E6}" dt="2022-05-22T04:31:34.360" v="2156" actId="20577"/>
        <pc:sldMkLst>
          <pc:docMk/>
          <pc:sldMk cId="2576728242" sldId="480"/>
        </pc:sldMkLst>
        <pc:spChg chg="mod">
          <ac:chgData name="강환수" userId="f1cac8d9-9172-4d6c-9b10-74cb51d57900" providerId="ADAL" clId="{89B8B65D-C28C-49FD-B60B-7A01D67718E6}" dt="2022-05-22T04:31:34.360" v="2156" actId="20577"/>
          <ac:spMkLst>
            <pc:docMk/>
            <pc:sldMk cId="2576728242" sldId="480"/>
            <ac:spMk id="2" creationId="{EE177188-2383-499B-9BAE-0F27AD3B72ED}"/>
          </ac:spMkLst>
        </pc:spChg>
        <pc:spChg chg="mod">
          <ac:chgData name="강환수" userId="f1cac8d9-9172-4d6c-9b10-74cb51d57900" providerId="ADAL" clId="{89B8B65D-C28C-49FD-B60B-7A01D67718E6}" dt="2022-05-22T04:30:51.193" v="2154" actId="1076"/>
          <ac:spMkLst>
            <pc:docMk/>
            <pc:sldMk cId="2576728242" sldId="480"/>
            <ac:spMk id="3" creationId="{84731DEC-59E7-4A05-B40A-A469A7670B47}"/>
          </ac:spMkLst>
        </pc:spChg>
        <pc:spChg chg="add mod">
          <ac:chgData name="강환수" userId="f1cac8d9-9172-4d6c-9b10-74cb51d57900" providerId="ADAL" clId="{89B8B65D-C28C-49FD-B60B-7A01D67718E6}" dt="2022-05-22T04:30:55.168" v="2155" actId="1076"/>
          <ac:spMkLst>
            <pc:docMk/>
            <pc:sldMk cId="2576728242" sldId="480"/>
            <ac:spMk id="4" creationId="{FEAAC1F8-C8AD-4907-B0AC-312D96266C0B}"/>
          </ac:spMkLst>
        </pc:spChg>
      </pc:sldChg>
      <pc:sldChg chg="modSp add">
        <pc:chgData name="강환수" userId="f1cac8d9-9172-4d6c-9b10-74cb51d57900" providerId="ADAL" clId="{89B8B65D-C28C-49FD-B60B-7A01D67718E6}" dt="2022-05-24T07:18:14.263" v="4969" actId="6549"/>
        <pc:sldMkLst>
          <pc:docMk/>
          <pc:sldMk cId="3165816137" sldId="481"/>
        </pc:sldMkLst>
        <pc:spChg chg="mod">
          <ac:chgData name="강환수" userId="f1cac8d9-9172-4d6c-9b10-74cb51d57900" providerId="ADAL" clId="{89B8B65D-C28C-49FD-B60B-7A01D67718E6}" dt="2022-05-24T07:18:14.263" v="4969" actId="6549"/>
          <ac:spMkLst>
            <pc:docMk/>
            <pc:sldMk cId="3165816137" sldId="481"/>
            <ac:spMk id="24" creationId="{00000000-0000-0000-0000-000000000000}"/>
          </ac:spMkLst>
        </pc:spChg>
        <pc:spChg chg="mod">
          <ac:chgData name="강환수" userId="f1cac8d9-9172-4d6c-9b10-74cb51d57900" providerId="ADAL" clId="{89B8B65D-C28C-49FD-B60B-7A01D67718E6}" dt="2022-05-22T04:50:02.495" v="2468" actId="6549"/>
          <ac:spMkLst>
            <pc:docMk/>
            <pc:sldMk cId="3165816137" sldId="481"/>
            <ac:spMk id="25" creationId="{00000000-0000-0000-0000-000000000000}"/>
          </ac:spMkLst>
        </pc:spChg>
      </pc:sldChg>
      <pc:sldChg chg="modSp add">
        <pc:chgData name="강환수" userId="f1cac8d9-9172-4d6c-9b10-74cb51d57900" providerId="ADAL" clId="{89B8B65D-C28C-49FD-B60B-7A01D67718E6}" dt="2022-05-24T00:46:24.445" v="4489" actId="20577"/>
        <pc:sldMkLst>
          <pc:docMk/>
          <pc:sldMk cId="831108378" sldId="494"/>
        </pc:sldMkLst>
        <pc:spChg chg="mod">
          <ac:chgData name="강환수" userId="f1cac8d9-9172-4d6c-9b10-74cb51d57900" providerId="ADAL" clId="{89B8B65D-C28C-49FD-B60B-7A01D67718E6}" dt="2022-05-24T00:46:24.445" v="4489" actId="20577"/>
          <ac:spMkLst>
            <pc:docMk/>
            <pc:sldMk cId="831108378" sldId="494"/>
            <ac:spMk id="3" creationId="{4A46E89E-9F74-4C7A-B47C-E6DF8A787151}"/>
          </ac:spMkLst>
        </pc:spChg>
      </pc:sldChg>
      <pc:sldChg chg="add del">
        <pc:chgData name="강환수" userId="f1cac8d9-9172-4d6c-9b10-74cb51d57900" providerId="ADAL" clId="{89B8B65D-C28C-49FD-B60B-7A01D67718E6}" dt="2022-05-24T00:36:40.758" v="4487" actId="2696"/>
        <pc:sldMkLst>
          <pc:docMk/>
          <pc:sldMk cId="3635024365" sldId="496"/>
        </pc:sldMkLst>
      </pc:sldChg>
      <pc:sldChg chg="add del">
        <pc:chgData name="강환수" userId="f1cac8d9-9172-4d6c-9b10-74cb51d57900" providerId="ADAL" clId="{89B8B65D-C28C-49FD-B60B-7A01D67718E6}" dt="2022-05-24T00:36:40.756" v="4486" actId="2696"/>
        <pc:sldMkLst>
          <pc:docMk/>
          <pc:sldMk cId="601877471" sldId="498"/>
        </pc:sldMkLst>
      </pc:sldChg>
      <pc:sldChg chg="add del">
        <pc:chgData name="강환수" userId="f1cac8d9-9172-4d6c-9b10-74cb51d57900" providerId="ADAL" clId="{89B8B65D-C28C-49FD-B60B-7A01D67718E6}" dt="2022-05-24T00:36:40.743" v="4485" actId="2696"/>
        <pc:sldMkLst>
          <pc:docMk/>
          <pc:sldMk cId="1533115683" sldId="499"/>
        </pc:sldMkLst>
      </pc:sldChg>
      <pc:sldChg chg="add del ord">
        <pc:chgData name="강환수" userId="f1cac8d9-9172-4d6c-9b10-74cb51d57900" providerId="ADAL" clId="{89B8B65D-C28C-49FD-B60B-7A01D67718E6}" dt="2022-05-24T01:07:54.013" v="4683"/>
        <pc:sldMkLst>
          <pc:docMk/>
          <pc:sldMk cId="3276203422" sldId="500"/>
        </pc:sldMkLst>
      </pc:sldChg>
      <pc:sldChg chg="add del">
        <pc:chgData name="강환수" userId="f1cac8d9-9172-4d6c-9b10-74cb51d57900" providerId="ADAL" clId="{89B8B65D-C28C-49FD-B60B-7A01D67718E6}" dt="2022-05-24T00:36:40.739" v="4483" actId="2696"/>
        <pc:sldMkLst>
          <pc:docMk/>
          <pc:sldMk cId="2597794517" sldId="501"/>
        </pc:sldMkLst>
      </pc:sldChg>
      <pc:sldChg chg="add del">
        <pc:chgData name="강환수" userId="f1cac8d9-9172-4d6c-9b10-74cb51d57900" providerId="ADAL" clId="{89B8B65D-C28C-49FD-B60B-7A01D67718E6}" dt="2022-05-24T00:36:40.731" v="4482" actId="2696"/>
        <pc:sldMkLst>
          <pc:docMk/>
          <pc:sldMk cId="1188173781" sldId="502"/>
        </pc:sldMkLst>
      </pc:sldChg>
      <pc:sldChg chg="add del">
        <pc:chgData name="강환수" userId="f1cac8d9-9172-4d6c-9b10-74cb51d57900" providerId="ADAL" clId="{89B8B65D-C28C-49FD-B60B-7A01D67718E6}" dt="2022-05-24T00:36:40.728" v="4481" actId="2696"/>
        <pc:sldMkLst>
          <pc:docMk/>
          <pc:sldMk cId="3902940366" sldId="503"/>
        </pc:sldMkLst>
      </pc:sldChg>
      <pc:sldChg chg="modSp add ord">
        <pc:chgData name="강환수" userId="f1cac8d9-9172-4d6c-9b10-74cb51d57900" providerId="ADAL" clId="{89B8B65D-C28C-49FD-B60B-7A01D67718E6}" dt="2022-05-24T01:02:28.453" v="4670" actId="6549"/>
        <pc:sldMkLst>
          <pc:docMk/>
          <pc:sldMk cId="3442894340" sldId="504"/>
        </pc:sldMkLst>
        <pc:spChg chg="mod">
          <ac:chgData name="강환수" userId="f1cac8d9-9172-4d6c-9b10-74cb51d57900" providerId="ADAL" clId="{89B8B65D-C28C-49FD-B60B-7A01D67718E6}" dt="2022-05-24T01:02:12.454" v="4666"/>
          <ac:spMkLst>
            <pc:docMk/>
            <pc:sldMk cId="3442894340" sldId="504"/>
            <ac:spMk id="2" creationId="{06F32F29-45C7-44BD-A13A-168210B1063D}"/>
          </ac:spMkLst>
        </pc:spChg>
        <pc:spChg chg="mod">
          <ac:chgData name="강환수" userId="f1cac8d9-9172-4d6c-9b10-74cb51d57900" providerId="ADAL" clId="{89B8B65D-C28C-49FD-B60B-7A01D67718E6}" dt="2022-05-24T01:02:28.453" v="4670" actId="6549"/>
          <ac:spMkLst>
            <pc:docMk/>
            <pc:sldMk cId="3442894340" sldId="504"/>
            <ac:spMk id="3" creationId="{A98372FD-8987-4660-B229-35E107EE58A5}"/>
          </ac:spMkLst>
        </pc:spChg>
      </pc:sldChg>
      <pc:sldChg chg="add ord">
        <pc:chgData name="강환수" userId="f1cac8d9-9172-4d6c-9b10-74cb51d57900" providerId="ADAL" clId="{89B8B65D-C28C-49FD-B60B-7A01D67718E6}" dt="2022-05-24T08:04:18.365" v="4976"/>
        <pc:sldMkLst>
          <pc:docMk/>
          <pc:sldMk cId="1732484981" sldId="507"/>
        </pc:sldMkLst>
      </pc:sldChg>
      <pc:sldChg chg="addSp delSp modSp add">
        <pc:chgData name="강환수" userId="f1cac8d9-9172-4d6c-9b10-74cb51d57900" providerId="ADAL" clId="{89B8B65D-C28C-49FD-B60B-7A01D67718E6}" dt="2022-05-24T00:19:29.823" v="4184" actId="6549"/>
        <pc:sldMkLst>
          <pc:docMk/>
          <pc:sldMk cId="1332142395" sldId="514"/>
        </pc:sldMkLst>
        <pc:spChg chg="mod">
          <ac:chgData name="강환수" userId="f1cac8d9-9172-4d6c-9b10-74cb51d57900" providerId="ADAL" clId="{89B8B65D-C28C-49FD-B60B-7A01D67718E6}" dt="2022-05-22T05:40:42.117" v="2939" actId="6549"/>
          <ac:spMkLst>
            <pc:docMk/>
            <pc:sldMk cId="1332142395" sldId="514"/>
            <ac:spMk id="2" creationId="{17D712B8-A6A1-4160-A912-A37A0707A13E}"/>
          </ac:spMkLst>
        </pc:spChg>
        <pc:spChg chg="mod">
          <ac:chgData name="강환수" userId="f1cac8d9-9172-4d6c-9b10-74cb51d57900" providerId="ADAL" clId="{89B8B65D-C28C-49FD-B60B-7A01D67718E6}" dt="2022-05-24T00:19:29.823" v="4184" actId="6549"/>
          <ac:spMkLst>
            <pc:docMk/>
            <pc:sldMk cId="1332142395" sldId="514"/>
            <ac:spMk id="3" creationId="{CA87BB66-96DD-4E86-A54F-4BA57A7D49A3}"/>
          </ac:spMkLst>
        </pc:spChg>
        <pc:spChg chg="add del mod">
          <ac:chgData name="강환수" userId="f1cac8d9-9172-4d6c-9b10-74cb51d57900" providerId="ADAL" clId="{89B8B65D-C28C-49FD-B60B-7A01D67718E6}" dt="2022-05-24T00:19:14.996" v="4177"/>
          <ac:spMkLst>
            <pc:docMk/>
            <pc:sldMk cId="1332142395" sldId="514"/>
            <ac:spMk id="4" creationId="{821866DE-8293-4F1C-81F3-78597B0C7093}"/>
          </ac:spMkLst>
        </pc:spChg>
      </pc:sldChg>
      <pc:sldChg chg="modSp add">
        <pc:chgData name="강환수" userId="f1cac8d9-9172-4d6c-9b10-74cb51d57900" providerId="ADAL" clId="{89B8B65D-C28C-49FD-B60B-7A01D67718E6}" dt="2022-05-24T00:20:45.146" v="4187" actId="14"/>
        <pc:sldMkLst>
          <pc:docMk/>
          <pc:sldMk cId="3580832669" sldId="521"/>
        </pc:sldMkLst>
        <pc:spChg chg="mod">
          <ac:chgData name="강환수" userId="f1cac8d9-9172-4d6c-9b10-74cb51d57900" providerId="ADAL" clId="{89B8B65D-C28C-49FD-B60B-7A01D67718E6}" dt="2022-05-24T00:20:45.146" v="4187" actId="14"/>
          <ac:spMkLst>
            <pc:docMk/>
            <pc:sldMk cId="3580832669" sldId="521"/>
            <ac:spMk id="3" creationId="{EDDBD8A5-762E-4CC5-8592-61D5B6C0718F}"/>
          </ac:spMkLst>
        </pc:spChg>
      </pc:sldChg>
      <pc:sldChg chg="addSp modSp add">
        <pc:chgData name="강환수" userId="f1cac8d9-9172-4d6c-9b10-74cb51d57900" providerId="ADAL" clId="{89B8B65D-C28C-49FD-B60B-7A01D67718E6}" dt="2022-05-24T00:07:00.752" v="4029" actId="1076"/>
        <pc:sldMkLst>
          <pc:docMk/>
          <pc:sldMk cId="1198639525" sldId="523"/>
        </pc:sldMkLst>
        <pc:spChg chg="add mod">
          <ac:chgData name="강환수" userId="f1cac8d9-9172-4d6c-9b10-74cb51d57900" providerId="ADAL" clId="{89B8B65D-C28C-49FD-B60B-7A01D67718E6}" dt="2022-05-24T00:07:00.752" v="4029" actId="1076"/>
          <ac:spMkLst>
            <pc:docMk/>
            <pc:sldMk cId="1198639525" sldId="523"/>
            <ac:spMk id="4" creationId="{3D3A91FA-58D4-4416-9065-A9D4E308A43F}"/>
          </ac:spMkLst>
        </pc:spChg>
      </pc:sldChg>
      <pc:sldChg chg="modSp add">
        <pc:chgData name="강환수" userId="f1cac8d9-9172-4d6c-9b10-74cb51d57900" providerId="ADAL" clId="{89B8B65D-C28C-49FD-B60B-7A01D67718E6}" dt="2022-05-24T00:25:30.028" v="4382" actId="6549"/>
        <pc:sldMkLst>
          <pc:docMk/>
          <pc:sldMk cId="1237862589" sldId="524"/>
        </pc:sldMkLst>
        <pc:spChg chg="mod">
          <ac:chgData name="강환수" userId="f1cac8d9-9172-4d6c-9b10-74cb51d57900" providerId="ADAL" clId="{89B8B65D-C28C-49FD-B60B-7A01D67718E6}" dt="2022-05-24T00:07:39.176" v="4033" actId="20577"/>
          <ac:spMkLst>
            <pc:docMk/>
            <pc:sldMk cId="1237862589" sldId="524"/>
            <ac:spMk id="2" creationId="{917FC0ED-8AA8-4AB7-BA3A-E8BC18BF1437}"/>
          </ac:spMkLst>
        </pc:spChg>
        <pc:spChg chg="mod">
          <ac:chgData name="강환수" userId="f1cac8d9-9172-4d6c-9b10-74cb51d57900" providerId="ADAL" clId="{89B8B65D-C28C-49FD-B60B-7A01D67718E6}" dt="2022-05-24T00:25:30.028" v="4382" actId="6549"/>
          <ac:spMkLst>
            <pc:docMk/>
            <pc:sldMk cId="1237862589" sldId="524"/>
            <ac:spMk id="3" creationId="{1BA508BC-12CF-4E8E-A0C3-F24B9178C85F}"/>
          </ac:spMkLst>
        </pc:spChg>
      </pc:sldChg>
      <pc:sldChg chg="addSp modSp add">
        <pc:chgData name="강환수" userId="f1cac8d9-9172-4d6c-9b10-74cb51d57900" providerId="ADAL" clId="{89B8B65D-C28C-49FD-B60B-7A01D67718E6}" dt="2022-05-24T00:23:36.028" v="4290" actId="1035"/>
        <pc:sldMkLst>
          <pc:docMk/>
          <pc:sldMk cId="4157567089" sldId="525"/>
        </pc:sldMkLst>
        <pc:spChg chg="add mod">
          <ac:chgData name="강환수" userId="f1cac8d9-9172-4d6c-9b10-74cb51d57900" providerId="ADAL" clId="{89B8B65D-C28C-49FD-B60B-7A01D67718E6}" dt="2022-05-24T00:23:36.028" v="4290" actId="1035"/>
          <ac:spMkLst>
            <pc:docMk/>
            <pc:sldMk cId="4157567089" sldId="525"/>
            <ac:spMk id="4" creationId="{2CB1E4AB-5AB1-4254-9C18-DD79B16F9031}"/>
          </ac:spMkLst>
        </pc:spChg>
        <pc:spChg chg="add mod">
          <ac:chgData name="강환수" userId="f1cac8d9-9172-4d6c-9b10-74cb51d57900" providerId="ADAL" clId="{89B8B65D-C28C-49FD-B60B-7A01D67718E6}" dt="2022-05-24T00:23:31.582" v="4283" actId="1076"/>
          <ac:spMkLst>
            <pc:docMk/>
            <pc:sldMk cId="4157567089" sldId="525"/>
            <ac:spMk id="5" creationId="{771F4716-30BE-4FBC-BFB7-3DC2666C02AE}"/>
          </ac:spMkLst>
        </pc:spChg>
      </pc:sldChg>
      <pc:sldChg chg="addSp modSp add">
        <pc:chgData name="강환수" userId="f1cac8d9-9172-4d6c-9b10-74cb51d57900" providerId="ADAL" clId="{89B8B65D-C28C-49FD-B60B-7A01D67718E6}" dt="2022-05-24T00:19:22.969" v="4180" actId="1076"/>
        <pc:sldMkLst>
          <pc:docMk/>
          <pc:sldMk cId="167569730" sldId="526"/>
        </pc:sldMkLst>
        <pc:spChg chg="add mod">
          <ac:chgData name="강환수" userId="f1cac8d9-9172-4d6c-9b10-74cb51d57900" providerId="ADAL" clId="{89B8B65D-C28C-49FD-B60B-7A01D67718E6}" dt="2022-05-24T00:19:22.969" v="4180" actId="1076"/>
          <ac:spMkLst>
            <pc:docMk/>
            <pc:sldMk cId="167569730" sldId="526"/>
            <ac:spMk id="4" creationId="{189BB91E-78D5-4CF8-AD64-306DFC03C957}"/>
          </ac:spMkLst>
        </pc:spChg>
      </pc:sldChg>
      <pc:sldChg chg="modSp add">
        <pc:chgData name="강환수" userId="f1cac8d9-9172-4d6c-9b10-74cb51d57900" providerId="ADAL" clId="{89B8B65D-C28C-49FD-B60B-7A01D67718E6}" dt="2022-05-24T00:32:51.234" v="4405" actId="6549"/>
        <pc:sldMkLst>
          <pc:docMk/>
          <pc:sldMk cId="2639653399" sldId="527"/>
        </pc:sldMkLst>
        <pc:spChg chg="mod">
          <ac:chgData name="강환수" userId="f1cac8d9-9172-4d6c-9b10-74cb51d57900" providerId="ADAL" clId="{89B8B65D-C28C-49FD-B60B-7A01D67718E6}" dt="2022-05-24T00:32:51.234" v="4405" actId="6549"/>
          <ac:spMkLst>
            <pc:docMk/>
            <pc:sldMk cId="2639653399" sldId="527"/>
            <ac:spMk id="2" creationId="{CB14D43F-6CFD-406E-8F76-0BA417AA991E}"/>
          </ac:spMkLst>
        </pc:spChg>
      </pc:sldChg>
      <pc:sldChg chg="modSp add">
        <pc:chgData name="강환수" userId="f1cac8d9-9172-4d6c-9b10-74cb51d57900" providerId="ADAL" clId="{89B8B65D-C28C-49FD-B60B-7A01D67718E6}" dt="2022-05-24T00:33:26.438" v="4449" actId="6549"/>
        <pc:sldMkLst>
          <pc:docMk/>
          <pc:sldMk cId="864370894" sldId="528"/>
        </pc:sldMkLst>
        <pc:spChg chg="mod">
          <ac:chgData name="강환수" userId="f1cac8d9-9172-4d6c-9b10-74cb51d57900" providerId="ADAL" clId="{89B8B65D-C28C-49FD-B60B-7A01D67718E6}" dt="2022-05-24T00:33:26.438" v="4449" actId="6549"/>
          <ac:spMkLst>
            <pc:docMk/>
            <pc:sldMk cId="864370894" sldId="528"/>
            <ac:spMk id="2" creationId="{CB14D43F-6CFD-406E-8F76-0BA417AA991E}"/>
          </ac:spMkLst>
        </pc:spChg>
      </pc:sldChg>
      <pc:sldChg chg="modSp add">
        <pc:chgData name="강환수" userId="f1cac8d9-9172-4d6c-9b10-74cb51d57900" providerId="ADAL" clId="{89B8B65D-C28C-49FD-B60B-7A01D67718E6}" dt="2022-05-24T00:35:34.278" v="4473" actId="6549"/>
        <pc:sldMkLst>
          <pc:docMk/>
          <pc:sldMk cId="669633354" sldId="529"/>
        </pc:sldMkLst>
        <pc:spChg chg="mod">
          <ac:chgData name="강환수" userId="f1cac8d9-9172-4d6c-9b10-74cb51d57900" providerId="ADAL" clId="{89B8B65D-C28C-49FD-B60B-7A01D67718E6}" dt="2022-05-24T00:35:34.278" v="4473" actId="6549"/>
          <ac:spMkLst>
            <pc:docMk/>
            <pc:sldMk cId="669633354" sldId="529"/>
            <ac:spMk id="2" creationId="{4E604B4B-E751-48D7-8D21-3E17EF14DA77}"/>
          </ac:spMkLst>
        </pc:spChg>
      </pc:sldChg>
      <pc:sldChg chg="addSp modSp add">
        <pc:chgData name="강환수" userId="f1cac8d9-9172-4d6c-9b10-74cb51d57900" providerId="ADAL" clId="{89B8B65D-C28C-49FD-B60B-7A01D67718E6}" dt="2022-05-24T01:01:55.053" v="4664" actId="6549"/>
        <pc:sldMkLst>
          <pc:docMk/>
          <pc:sldMk cId="2159706307" sldId="530"/>
        </pc:sldMkLst>
        <pc:spChg chg="mod">
          <ac:chgData name="강환수" userId="f1cac8d9-9172-4d6c-9b10-74cb51d57900" providerId="ADAL" clId="{89B8B65D-C28C-49FD-B60B-7A01D67718E6}" dt="2022-05-24T01:00:53.788" v="4626"/>
          <ac:spMkLst>
            <pc:docMk/>
            <pc:sldMk cId="2159706307" sldId="530"/>
            <ac:spMk id="2" creationId="{E33597CE-6A48-4220-8DA0-880D4FABFCC0}"/>
          </ac:spMkLst>
        </pc:spChg>
        <pc:spChg chg="mod">
          <ac:chgData name="강환수" userId="f1cac8d9-9172-4d6c-9b10-74cb51d57900" providerId="ADAL" clId="{89B8B65D-C28C-49FD-B60B-7A01D67718E6}" dt="2022-05-24T01:01:55.053" v="4664" actId="6549"/>
          <ac:spMkLst>
            <pc:docMk/>
            <pc:sldMk cId="2159706307" sldId="530"/>
            <ac:spMk id="3" creationId="{9F338051-7EC5-4097-9D1F-8C855CE732E7}"/>
          </ac:spMkLst>
        </pc:spChg>
        <pc:spChg chg="add mod">
          <ac:chgData name="강환수" userId="f1cac8d9-9172-4d6c-9b10-74cb51d57900" providerId="ADAL" clId="{89B8B65D-C28C-49FD-B60B-7A01D67718E6}" dt="2022-05-24T01:01:47.992" v="4662" actId="1076"/>
          <ac:spMkLst>
            <pc:docMk/>
            <pc:sldMk cId="2159706307" sldId="530"/>
            <ac:spMk id="4" creationId="{5C2DE1EA-FD06-4D78-B041-93F19CB74952}"/>
          </ac:spMkLst>
        </pc:spChg>
      </pc:sldChg>
      <pc:sldChg chg="addSp delSp modSp add">
        <pc:chgData name="강환수" userId="f1cac8d9-9172-4d6c-9b10-74cb51d57900" providerId="ADAL" clId="{89B8B65D-C28C-49FD-B60B-7A01D67718E6}" dt="2022-05-24T01:13:09.622" v="4731" actId="478"/>
        <pc:sldMkLst>
          <pc:docMk/>
          <pc:sldMk cId="3906169615" sldId="531"/>
        </pc:sldMkLst>
        <pc:spChg chg="mod">
          <ac:chgData name="강환수" userId="f1cac8d9-9172-4d6c-9b10-74cb51d57900" providerId="ADAL" clId="{89B8B65D-C28C-49FD-B60B-7A01D67718E6}" dt="2022-05-24T01:08:10.416" v="4713"/>
          <ac:spMkLst>
            <pc:docMk/>
            <pc:sldMk cId="3906169615" sldId="531"/>
            <ac:spMk id="2" creationId="{D28608D8-3792-48E3-A15C-C816BB7EE2CF}"/>
          </ac:spMkLst>
        </pc:spChg>
        <pc:spChg chg="add mod">
          <ac:chgData name="강환수" userId="f1cac8d9-9172-4d6c-9b10-74cb51d57900" providerId="ADAL" clId="{89B8B65D-C28C-49FD-B60B-7A01D67718E6}" dt="2022-05-24T01:12:45.735" v="4729" actId="1076"/>
          <ac:spMkLst>
            <pc:docMk/>
            <pc:sldMk cId="3906169615" sldId="531"/>
            <ac:spMk id="4" creationId="{87F8610B-7B27-43CD-99C7-33C63CDC8CE4}"/>
          </ac:spMkLst>
        </pc:spChg>
        <pc:spChg chg="add del">
          <ac:chgData name="강환수" userId="f1cac8d9-9172-4d6c-9b10-74cb51d57900" providerId="ADAL" clId="{89B8B65D-C28C-49FD-B60B-7A01D67718E6}" dt="2022-05-24T01:13:09.622" v="4731" actId="478"/>
          <ac:spMkLst>
            <pc:docMk/>
            <pc:sldMk cId="3906169615" sldId="531"/>
            <ac:spMk id="5" creationId="{5B14E456-650E-491C-A69D-B956407CF349}"/>
          </ac:spMkLst>
        </pc:spChg>
        <pc:picChg chg="add mod">
          <ac:chgData name="강환수" userId="f1cac8d9-9172-4d6c-9b10-74cb51d57900" providerId="ADAL" clId="{89B8B65D-C28C-49FD-B60B-7A01D67718E6}" dt="2022-05-24T01:12:00.901" v="4723" actId="1076"/>
          <ac:picMkLst>
            <pc:docMk/>
            <pc:sldMk cId="3906169615" sldId="531"/>
            <ac:picMk id="2050" creationId="{FE6265D6-81F6-4278-9A9A-0D46BE137D5D}"/>
          </ac:picMkLst>
        </pc:picChg>
      </pc:sldChg>
      <pc:sldChg chg="addSp modSp add">
        <pc:chgData name="강환수" userId="f1cac8d9-9172-4d6c-9b10-74cb51d57900" providerId="ADAL" clId="{89B8B65D-C28C-49FD-B60B-7A01D67718E6}" dt="2022-05-24T01:10:01.138" v="4720" actId="1076"/>
        <pc:sldMkLst>
          <pc:docMk/>
          <pc:sldMk cId="1499774491" sldId="532"/>
        </pc:sldMkLst>
        <pc:picChg chg="add mod">
          <ac:chgData name="강환수" userId="f1cac8d9-9172-4d6c-9b10-74cb51d57900" providerId="ADAL" clId="{89B8B65D-C28C-49FD-B60B-7A01D67718E6}" dt="2022-05-24T01:10:01.138" v="4720" actId="1076"/>
          <ac:picMkLst>
            <pc:docMk/>
            <pc:sldMk cId="1499774491" sldId="532"/>
            <ac:picMk id="3074" creationId="{2FAF926C-C753-430C-AFE5-BD2F5448FBE2}"/>
          </ac:picMkLst>
        </pc:picChg>
      </pc:sldChg>
      <pc:sldChg chg="add">
        <pc:chgData name="강환수" userId="f1cac8d9-9172-4d6c-9b10-74cb51d57900" providerId="ADAL" clId="{89B8B65D-C28C-49FD-B60B-7A01D67718E6}" dt="2022-05-24T06:35:38.553" v="4732"/>
        <pc:sldMkLst>
          <pc:docMk/>
          <pc:sldMk cId="62087179" sldId="533"/>
        </pc:sldMkLst>
      </pc:sldChg>
      <pc:sldChg chg="add">
        <pc:chgData name="강환수" userId="f1cac8d9-9172-4d6c-9b10-74cb51d57900" providerId="ADAL" clId="{89B8B65D-C28C-49FD-B60B-7A01D67718E6}" dt="2022-05-24T06:35:38.553" v="4732"/>
        <pc:sldMkLst>
          <pc:docMk/>
          <pc:sldMk cId="1413047531" sldId="534"/>
        </pc:sldMkLst>
      </pc:sldChg>
      <pc:sldChg chg="modSp add">
        <pc:chgData name="강환수" userId="f1cac8d9-9172-4d6c-9b10-74cb51d57900" providerId="ADAL" clId="{89B8B65D-C28C-49FD-B60B-7A01D67718E6}" dt="2022-05-24T06:38:59.944" v="4808" actId="20577"/>
        <pc:sldMkLst>
          <pc:docMk/>
          <pc:sldMk cId="770846287" sldId="535"/>
        </pc:sldMkLst>
        <pc:spChg chg="mod">
          <ac:chgData name="강환수" userId="f1cac8d9-9172-4d6c-9b10-74cb51d57900" providerId="ADAL" clId="{89B8B65D-C28C-49FD-B60B-7A01D67718E6}" dt="2022-05-24T06:36:52.329" v="4772" actId="20577"/>
          <ac:spMkLst>
            <pc:docMk/>
            <pc:sldMk cId="770846287" sldId="535"/>
            <ac:spMk id="2" creationId="{4E810E03-B42F-4A95-9EE6-CCF6C166EC6A}"/>
          </ac:spMkLst>
        </pc:spChg>
        <pc:spChg chg="mod">
          <ac:chgData name="강환수" userId="f1cac8d9-9172-4d6c-9b10-74cb51d57900" providerId="ADAL" clId="{89B8B65D-C28C-49FD-B60B-7A01D67718E6}" dt="2022-05-24T06:38:59.944" v="4808" actId="20577"/>
          <ac:spMkLst>
            <pc:docMk/>
            <pc:sldMk cId="770846287" sldId="535"/>
            <ac:spMk id="3" creationId="{76A0B2DB-2B96-4921-A7B4-74995C5F49F6}"/>
          </ac:spMkLst>
        </pc:spChg>
      </pc:sldChg>
      <pc:sldChg chg="addSp modSp add">
        <pc:chgData name="강환수" userId="f1cac8d9-9172-4d6c-9b10-74cb51d57900" providerId="ADAL" clId="{89B8B65D-C28C-49FD-B60B-7A01D67718E6}" dt="2022-05-24T08:05:22.230" v="4986" actId="20577"/>
        <pc:sldMkLst>
          <pc:docMk/>
          <pc:sldMk cId="2806773157" sldId="536"/>
        </pc:sldMkLst>
        <pc:spChg chg="mod">
          <ac:chgData name="강환수" userId="f1cac8d9-9172-4d6c-9b10-74cb51d57900" providerId="ADAL" clId="{89B8B65D-C28C-49FD-B60B-7A01D67718E6}" dt="2022-05-24T06:53:16.599" v="4847" actId="6549"/>
          <ac:spMkLst>
            <pc:docMk/>
            <pc:sldMk cId="2806773157" sldId="536"/>
            <ac:spMk id="2" creationId="{3BC30203-26A3-464D-BFA8-0BAEBBAE263C}"/>
          </ac:spMkLst>
        </pc:spChg>
        <pc:spChg chg="mod">
          <ac:chgData name="강환수" userId="f1cac8d9-9172-4d6c-9b10-74cb51d57900" providerId="ADAL" clId="{89B8B65D-C28C-49FD-B60B-7A01D67718E6}" dt="2022-05-24T08:05:22.230" v="4986" actId="20577"/>
          <ac:spMkLst>
            <pc:docMk/>
            <pc:sldMk cId="2806773157" sldId="536"/>
            <ac:spMk id="3" creationId="{7431E4AB-D550-48F2-9A74-F08FC2C1C4AA}"/>
          </ac:spMkLst>
        </pc:spChg>
        <pc:spChg chg="add mod">
          <ac:chgData name="강환수" userId="f1cac8d9-9172-4d6c-9b10-74cb51d57900" providerId="ADAL" clId="{89B8B65D-C28C-49FD-B60B-7A01D67718E6}" dt="2022-05-24T06:58:36.950" v="4894" actId="1076"/>
          <ac:spMkLst>
            <pc:docMk/>
            <pc:sldMk cId="2806773157" sldId="536"/>
            <ac:spMk id="4" creationId="{2720FB6D-AA4B-4284-A20B-919059197CDA}"/>
          </ac:spMkLst>
        </pc:spChg>
      </pc:sldChg>
      <pc:sldChg chg="addSp modSp add">
        <pc:chgData name="강환수" userId="f1cac8d9-9172-4d6c-9b10-74cb51d57900" providerId="ADAL" clId="{89B8B65D-C28C-49FD-B60B-7A01D67718E6}" dt="2022-05-24T06:56:29.173" v="4868" actId="1076"/>
        <pc:sldMkLst>
          <pc:docMk/>
          <pc:sldMk cId="1325538941" sldId="537"/>
        </pc:sldMkLst>
        <pc:spChg chg="mod">
          <ac:chgData name="강환수" userId="f1cac8d9-9172-4d6c-9b10-74cb51d57900" providerId="ADAL" clId="{89B8B65D-C28C-49FD-B60B-7A01D67718E6}" dt="2022-05-24T06:55:44.973" v="4863" actId="1076"/>
          <ac:spMkLst>
            <pc:docMk/>
            <pc:sldMk cId="1325538941" sldId="537"/>
            <ac:spMk id="2" creationId="{03509E5E-09E7-4619-911D-FF64AF0574A0}"/>
          </ac:spMkLst>
        </pc:spChg>
        <pc:spChg chg="add mod">
          <ac:chgData name="강환수" userId="f1cac8d9-9172-4d6c-9b10-74cb51d57900" providerId="ADAL" clId="{89B8B65D-C28C-49FD-B60B-7A01D67718E6}" dt="2022-05-24T06:56:29.173" v="4868" actId="1076"/>
          <ac:spMkLst>
            <pc:docMk/>
            <pc:sldMk cId="1325538941" sldId="537"/>
            <ac:spMk id="4" creationId="{7B64C6F5-8A2C-43E0-9780-856227AF6236}"/>
          </ac:spMkLst>
        </pc:spChg>
      </pc:sldChg>
      <pc:sldChg chg="modSp add">
        <pc:chgData name="강환수" userId="f1cac8d9-9172-4d6c-9b10-74cb51d57900" providerId="ADAL" clId="{89B8B65D-C28C-49FD-B60B-7A01D67718E6}" dt="2022-05-24T06:57:50.790" v="4878" actId="1076"/>
        <pc:sldMkLst>
          <pc:docMk/>
          <pc:sldMk cId="1630250254" sldId="538"/>
        </pc:sldMkLst>
        <pc:spChg chg="mod">
          <ac:chgData name="강환수" userId="f1cac8d9-9172-4d6c-9b10-74cb51d57900" providerId="ADAL" clId="{89B8B65D-C28C-49FD-B60B-7A01D67718E6}" dt="2022-05-24T06:57:50.790" v="4878" actId="1076"/>
          <ac:spMkLst>
            <pc:docMk/>
            <pc:sldMk cId="1630250254" sldId="538"/>
            <ac:spMk id="4" creationId="{7B64C6F5-8A2C-43E0-9780-856227AF6236}"/>
          </ac:spMkLst>
        </pc:spChg>
      </pc:sldChg>
      <pc:sldChg chg="addSp modSp add">
        <pc:chgData name="강환수" userId="f1cac8d9-9172-4d6c-9b10-74cb51d57900" providerId="ADAL" clId="{89B8B65D-C28C-49FD-B60B-7A01D67718E6}" dt="2022-05-24T07:34:54.702" v="4975" actId="1076"/>
        <pc:sldMkLst>
          <pc:docMk/>
          <pc:sldMk cId="2961581471" sldId="539"/>
        </pc:sldMkLst>
        <pc:picChg chg="add mod">
          <ac:chgData name="강환수" userId="f1cac8d9-9172-4d6c-9b10-74cb51d57900" providerId="ADAL" clId="{89B8B65D-C28C-49FD-B60B-7A01D67718E6}" dt="2022-05-24T07:34:54.702" v="4975" actId="1076"/>
          <ac:picMkLst>
            <pc:docMk/>
            <pc:sldMk cId="2961581471" sldId="539"/>
            <ac:picMk id="4" creationId="{DBF51145-E8B0-4041-ADD5-7DEBC970A99C}"/>
          </ac:picMkLst>
        </pc:picChg>
      </pc:sldChg>
      <pc:sldChg chg="modSp add">
        <pc:chgData name="강환수" userId="f1cac8d9-9172-4d6c-9b10-74cb51d57900" providerId="ADAL" clId="{89B8B65D-C28C-49FD-B60B-7A01D67718E6}" dt="2022-05-24T08:04:32.019" v="4983"/>
        <pc:sldMkLst>
          <pc:docMk/>
          <pc:sldMk cId="1253248064" sldId="540"/>
        </pc:sldMkLst>
        <pc:spChg chg="mod">
          <ac:chgData name="강환수" userId="f1cac8d9-9172-4d6c-9b10-74cb51d57900" providerId="ADAL" clId="{89B8B65D-C28C-49FD-B60B-7A01D67718E6}" dt="2022-05-24T08:04:32.019" v="4983"/>
          <ac:spMkLst>
            <pc:docMk/>
            <pc:sldMk cId="1253248064" sldId="540"/>
            <ac:spMk id="2" creationId="{82E38793-EA32-4AD3-B171-B31C91680A81}"/>
          </ac:spMkLst>
        </pc:spChg>
      </pc:sldChg>
      <pc:sldMasterChg chg="delSldLayout">
        <pc:chgData name="강환수" userId="f1cac8d9-9172-4d6c-9b10-74cb51d57900" providerId="ADAL" clId="{89B8B65D-C28C-49FD-B60B-7A01D67718E6}" dt="2022-05-22T02:09:39.690" v="2" actId="2696"/>
        <pc:sldMasterMkLst>
          <pc:docMk/>
          <pc:sldMasterMk cId="0" sldId="2147483648"/>
        </pc:sldMasterMkLst>
      </pc:sldMasterChg>
    </pc:docChg>
  </pc:docChgLst>
  <pc:docChgLst>
    <pc:chgData name="강환수" userId="f1cac8d9-9172-4d6c-9b10-74cb51d57900" providerId="ADAL" clId="{46DCA983-04C1-4486-84C4-7449DA6B4520}"/>
    <pc:docChg chg="custSel addSld modSld sldOrd">
      <pc:chgData name="강환수" userId="f1cac8d9-9172-4d6c-9b10-74cb51d57900" providerId="ADAL" clId="{46DCA983-04C1-4486-84C4-7449DA6B4520}" dt="2022-05-22T00:45:37.743" v="2843" actId="6549"/>
      <pc:docMkLst>
        <pc:docMk/>
      </pc:docMkLst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15E848-AEB5-4F35-9377-BE8BDA818B02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AEE4DB-4DC5-4D64-8DB7-0E3B26114D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196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 userDrawn="1"/>
        </p:nvSpPr>
        <p:spPr>
          <a:xfrm>
            <a:off x="378148" y="324247"/>
            <a:ext cx="9937104" cy="537564"/>
          </a:xfrm>
          <a:prstGeom prst="rect">
            <a:avLst/>
          </a:prstGeom>
          <a:noFill/>
          <a:ln>
            <a:solidFill>
              <a:srgbClr val="004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 userDrawn="1"/>
        </p:nvSpPr>
        <p:spPr>
          <a:xfrm>
            <a:off x="9080746" y="468263"/>
            <a:ext cx="11624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 spc="0" dirty="0">
                <a:solidFill>
                  <a:srgbClr val="8E8F90"/>
                </a:solidFill>
                <a:latin typeface="+mj-lt"/>
                <a:ea typeface="Pretendard" pitchFamily="50" charset="-127"/>
              </a:rPr>
              <a:t>Python language </a:t>
            </a:r>
            <a:endParaRPr lang="ko-KR" altLang="en-US" sz="900" spc="0" dirty="0">
              <a:latin typeface="+mj-lt"/>
            </a:endParaRPr>
          </a:p>
        </p:txBody>
      </p:sp>
      <p:pic>
        <p:nvPicPr>
          <p:cNvPr id="18" name="그림 17" descr="PPT_스타일(교육 2종)_2,3_슬기 수정-23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78148" y="7127519"/>
            <a:ext cx="1512168" cy="181233"/>
          </a:xfrm>
          <a:prstGeom prst="rect">
            <a:avLst/>
          </a:prstGeom>
        </p:spPr>
      </p:pic>
      <p:sp>
        <p:nvSpPr>
          <p:cNvPr id="26" name="직사각형 25"/>
          <p:cNvSpPr/>
          <p:nvPr userDrawn="1"/>
        </p:nvSpPr>
        <p:spPr>
          <a:xfrm>
            <a:off x="8289293" y="468263"/>
            <a:ext cx="80182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 spc="0" dirty="0">
                <a:solidFill>
                  <a:srgbClr val="0047BA"/>
                </a:solidFill>
                <a:latin typeface="+mj-ea"/>
                <a:ea typeface="+mj-ea"/>
              </a:rPr>
              <a:t>깃과 </a:t>
            </a:r>
            <a:r>
              <a:rPr lang="ko-KR" altLang="en-US" sz="900" b="1" spc="0" dirty="0" err="1">
                <a:solidFill>
                  <a:srgbClr val="0047BA"/>
                </a:solidFill>
                <a:latin typeface="+mj-ea"/>
                <a:ea typeface="+mj-ea"/>
              </a:rPr>
              <a:t>깃허브</a:t>
            </a:r>
            <a:endParaRPr lang="ko-KR" altLang="en-US" sz="900" b="1" spc="0" dirty="0">
              <a:solidFill>
                <a:srgbClr val="0047BA"/>
              </a:solidFill>
              <a:latin typeface="+mj-ea"/>
              <a:ea typeface="+mj-ea"/>
            </a:endParaRPr>
          </a:p>
        </p:txBody>
      </p:sp>
      <p:sp>
        <p:nvSpPr>
          <p:cNvPr id="7" name="Text Box 9"/>
          <p:cNvSpPr txBox="1">
            <a:spLocks noChangeArrowheads="1"/>
          </p:cNvSpPr>
          <p:nvPr userDrawn="1"/>
        </p:nvSpPr>
        <p:spPr>
          <a:xfrm>
            <a:off x="7984546" y="7165007"/>
            <a:ext cx="1981313" cy="12311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 anchorCtr="0">
            <a:spAutoFit/>
          </a:bodyPr>
          <a:lstStyle>
            <a:lvl1pPr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1pPr>
            <a:lvl2pPr marL="742950" indent="-28575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2pPr>
            <a:lvl3pPr marL="1143000" indent="-22860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3pPr>
            <a:lvl4pPr marL="1600200" indent="-22860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4pPr>
            <a:lvl5pPr marL="2057400" indent="-22860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100000"/>
              </a:spcAft>
              <a:defRPr lang="ko-KR" altLang="en-US"/>
            </a:pPr>
            <a:r>
              <a:rPr lang="en-US" altLang="zh-TW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Pretendard SemiBold" pitchFamily="50" charset="-127"/>
                <a:cs typeface="Arial"/>
              </a:rPr>
              <a:t>AI Experts </a:t>
            </a:r>
            <a:r>
              <a:rPr lang="en-US" altLang="zh-TW" sz="8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Pretendard SemiBold" pitchFamily="50" charset="-127"/>
                <a:cs typeface="Arial"/>
              </a:rPr>
              <a:t> </a:t>
            </a:r>
            <a:r>
              <a:rPr lang="en-US" altLang="zh-TW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Pretendard SemiBold" pitchFamily="50" charset="-127"/>
                <a:cs typeface="Arial"/>
              </a:rPr>
              <a:t>Who Lead</a:t>
            </a:r>
            <a:r>
              <a:rPr lang="en-US" altLang="zh-TW" sz="8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Pretendard SemiBold" pitchFamily="50" charset="-127"/>
                <a:cs typeface="Arial"/>
              </a:rPr>
              <a:t> </a:t>
            </a:r>
            <a:r>
              <a:rPr lang="en-US" altLang="zh-TW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Pretendard SemiBold" pitchFamily="50" charset="-127"/>
                <a:cs typeface="Arial"/>
              </a:rPr>
              <a:t>The Future </a:t>
            </a:r>
            <a:r>
              <a:rPr lang="en-US" altLang="zh-TW" sz="8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Pretendard SemiBold" pitchFamily="50" charset="-127"/>
                <a:cs typeface="Arial"/>
              </a:rPr>
              <a:t> </a:t>
            </a:r>
            <a:r>
              <a:rPr lang="en-US" altLang="zh-TW" sz="800" b="1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Pretendard" pitchFamily="50" charset="-127"/>
                <a:cs typeface="Arial"/>
              </a:rPr>
              <a:t>DMUAI</a:t>
            </a:r>
            <a:endParaRPr lang="ko-KR" altLang="en-US" sz="8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Pretendard" pitchFamily="50" charset="-127"/>
            </a:endParaRPr>
          </a:p>
        </p:txBody>
      </p:sp>
      <p:sp>
        <p:nvSpPr>
          <p:cNvPr id="8" name="Text Box 9"/>
          <p:cNvSpPr txBox="1">
            <a:spLocks noChangeArrowheads="1"/>
          </p:cNvSpPr>
          <p:nvPr userDrawn="1"/>
        </p:nvSpPr>
        <p:spPr>
          <a:xfrm>
            <a:off x="10099228" y="7162940"/>
            <a:ext cx="150682" cy="1384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 anchorCtr="0">
            <a:spAutoFit/>
          </a:bodyPr>
          <a:lstStyle>
            <a:lvl1pPr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1pPr>
            <a:lvl2pPr marL="742950" indent="-28575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2pPr>
            <a:lvl3pPr marL="1143000" indent="-22860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3pPr>
            <a:lvl4pPr marL="1600200" indent="-22860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4pPr>
            <a:lvl5pPr marL="2057400" indent="-22860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100000"/>
              </a:spcAft>
              <a:defRPr lang="ko-KR" altLang="en-US"/>
            </a:pPr>
            <a:fld id="{F8EB5586-3B3E-4BF7-83AC-18B949B8D7F9}" type="slidenum">
              <a:rPr lang="en-US" altLang="zh-TW" sz="900" b="1" smtClean="0">
                <a:solidFill>
                  <a:srgbClr val="0047BA"/>
                </a:solidFill>
                <a:latin typeface="+mj-lt"/>
                <a:ea typeface="Pretendard" pitchFamily="50" charset="-127"/>
                <a:cs typeface="Arial"/>
              </a:rPr>
              <a:pPr eaLnBrk="1" hangingPunct="1">
                <a:spcBef>
                  <a:spcPct val="0"/>
                </a:spcBef>
                <a:spcAft>
                  <a:spcPct val="100000"/>
                </a:spcAft>
                <a:defRPr lang="ko-KR" altLang="en-US"/>
              </a:pPr>
              <a:t>‹#›</a:t>
            </a:fld>
            <a:endParaRPr lang="ko-KR" altLang="en-US" sz="900" b="1" dirty="0">
              <a:solidFill>
                <a:srgbClr val="0047BA"/>
              </a:solidFill>
              <a:latin typeface="+mj-lt"/>
              <a:ea typeface="Pretendard" pitchFamily="50" charset="-127"/>
            </a:endParaRPr>
          </a:p>
        </p:txBody>
      </p:sp>
      <p:sp>
        <p:nvSpPr>
          <p:cNvPr id="9" name="제목 1"/>
          <p:cNvSpPr>
            <a:spLocks noGrp="1"/>
          </p:cNvSpPr>
          <p:nvPr>
            <p:ph type="ctrTitle"/>
          </p:nvPr>
        </p:nvSpPr>
        <p:spPr>
          <a:xfrm>
            <a:off x="441191" y="423150"/>
            <a:ext cx="5985629" cy="351617"/>
          </a:xfrm>
        </p:spPr>
        <p:txBody>
          <a:bodyPr>
            <a:noAutofit/>
          </a:bodyPr>
          <a:lstStyle>
            <a:lvl1pPr algn="l">
              <a:defRPr sz="2400" b="1">
                <a:solidFill>
                  <a:srgbClr val="7030A0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5461B2FC-D02B-4C81-AF4D-6E47AACB4D3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8148" y="1116335"/>
            <a:ext cx="9865096" cy="583264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lang="ko-KR" altLang="en-US" sz="1800" b="1" kern="1200" dirty="0">
                <a:solidFill>
                  <a:srgbClr val="0047B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defRPr>
            </a:lvl1pPr>
            <a:lvl2pPr marL="685800" indent="-228600" algn="l">
              <a:buFont typeface="맑은 고딕" panose="020B0503020000020004" pitchFamily="50" charset="-127"/>
              <a:buChar char="－"/>
              <a:defRPr lang="ko-KR" altLang="en-US" sz="1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algn="l">
              <a:defRPr lang="ko-KR" altLang="en-US" sz="1600" b="1" kern="1200" dirty="0">
                <a:solidFill>
                  <a:srgbClr val="00B0F0"/>
                </a:solidFill>
                <a:latin typeface="+mn-lt"/>
                <a:ea typeface="+mn-ea"/>
                <a:cs typeface="+mn-cs"/>
              </a:defRPr>
            </a:lvl3pPr>
            <a:lvl4pPr marL="1600200" indent="-228600" algn="l">
              <a:buFont typeface="맑은 고딕" panose="020B0503020000020004" pitchFamily="50" charset="-127"/>
              <a:buChar char="－"/>
              <a:defRPr lang="ko-KR" altLang="en-US" sz="14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algn="l"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26F0-715F-4F7E-B620-038BB9D470FF}" type="datetimeFigureOut">
              <a:rPr lang="ko-KR" altLang="en-US" smtClean="0"/>
              <a:pPr/>
              <a:t>2022-05-25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3C38-1EFF-4236-A94A-116CB2E9D0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067112" y="334306"/>
            <a:ext cx="2812588" cy="711318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5639" y="334306"/>
            <a:ext cx="8263250" cy="711318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26F0-715F-4F7E-B620-038BB9D470FF}" type="datetimeFigureOut">
              <a:rPr lang="ko-KR" altLang="en-US" smtClean="0"/>
              <a:pPr/>
              <a:t>2022-05-25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3C38-1EFF-4236-A94A-116CB2E9D0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 userDrawn="1"/>
        </p:nvSpPr>
        <p:spPr>
          <a:xfrm>
            <a:off x="378148" y="324247"/>
            <a:ext cx="9937104" cy="537564"/>
          </a:xfrm>
          <a:prstGeom prst="rect">
            <a:avLst/>
          </a:prstGeom>
          <a:noFill/>
          <a:ln>
            <a:solidFill>
              <a:srgbClr val="004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9080746" y="468263"/>
            <a:ext cx="11624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 spc="0" dirty="0">
                <a:solidFill>
                  <a:srgbClr val="8E8F90"/>
                </a:solidFill>
                <a:latin typeface="+mj-lt"/>
                <a:ea typeface="Pretendard" pitchFamily="50" charset="-127"/>
              </a:rPr>
              <a:t>Python language </a:t>
            </a:r>
            <a:endParaRPr lang="ko-KR" altLang="en-US" sz="900" spc="0" dirty="0">
              <a:latin typeface="+mj-lt"/>
            </a:endParaRPr>
          </a:p>
        </p:txBody>
      </p:sp>
      <p:sp>
        <p:nvSpPr>
          <p:cNvPr id="8" name="Text Box 9"/>
          <p:cNvSpPr txBox="1">
            <a:spLocks noChangeArrowheads="1"/>
          </p:cNvSpPr>
          <p:nvPr userDrawn="1"/>
        </p:nvSpPr>
        <p:spPr>
          <a:xfrm>
            <a:off x="7984546" y="7165007"/>
            <a:ext cx="1981313" cy="12311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 anchorCtr="0">
            <a:spAutoFit/>
          </a:bodyPr>
          <a:lstStyle>
            <a:lvl1pPr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1pPr>
            <a:lvl2pPr marL="742950" indent="-28575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2pPr>
            <a:lvl3pPr marL="1143000" indent="-22860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3pPr>
            <a:lvl4pPr marL="1600200" indent="-22860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4pPr>
            <a:lvl5pPr marL="2057400" indent="-22860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100000"/>
              </a:spcAft>
              <a:defRPr lang="ko-KR" altLang="en-US"/>
            </a:pPr>
            <a:r>
              <a:rPr lang="en-US" altLang="zh-TW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Pretendard SemiBold" pitchFamily="50" charset="-127"/>
                <a:cs typeface="Arial"/>
              </a:rPr>
              <a:t>AI Experts </a:t>
            </a:r>
            <a:r>
              <a:rPr lang="en-US" altLang="zh-TW" sz="8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Pretendard SemiBold" pitchFamily="50" charset="-127"/>
                <a:cs typeface="Arial"/>
              </a:rPr>
              <a:t> </a:t>
            </a:r>
            <a:r>
              <a:rPr lang="en-US" altLang="zh-TW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Pretendard SemiBold" pitchFamily="50" charset="-127"/>
                <a:cs typeface="Arial"/>
              </a:rPr>
              <a:t>Who Lead</a:t>
            </a:r>
            <a:r>
              <a:rPr lang="en-US" altLang="zh-TW" sz="8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Pretendard SemiBold" pitchFamily="50" charset="-127"/>
                <a:cs typeface="Arial"/>
              </a:rPr>
              <a:t> </a:t>
            </a:r>
            <a:r>
              <a:rPr lang="en-US" altLang="zh-TW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Pretendard SemiBold" pitchFamily="50" charset="-127"/>
                <a:cs typeface="Arial"/>
              </a:rPr>
              <a:t>The Future </a:t>
            </a:r>
            <a:r>
              <a:rPr lang="en-US" altLang="zh-TW" sz="8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Pretendard SemiBold" pitchFamily="50" charset="-127"/>
                <a:cs typeface="Arial"/>
              </a:rPr>
              <a:t> </a:t>
            </a:r>
            <a:r>
              <a:rPr lang="en-US" altLang="zh-TW" sz="800" b="1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Pretendard" pitchFamily="50" charset="-127"/>
                <a:cs typeface="Arial"/>
              </a:rPr>
              <a:t>DMUAI</a:t>
            </a:r>
            <a:endParaRPr lang="ko-KR" altLang="en-US" sz="8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Pretendard" pitchFamily="50" charset="-127"/>
            </a:endParaRPr>
          </a:p>
        </p:txBody>
      </p:sp>
      <p:sp>
        <p:nvSpPr>
          <p:cNvPr id="9" name="Text Box 9"/>
          <p:cNvSpPr txBox="1">
            <a:spLocks noChangeArrowheads="1"/>
          </p:cNvSpPr>
          <p:nvPr userDrawn="1"/>
        </p:nvSpPr>
        <p:spPr>
          <a:xfrm>
            <a:off x="10099228" y="7162940"/>
            <a:ext cx="150682" cy="1384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 anchorCtr="0">
            <a:spAutoFit/>
          </a:bodyPr>
          <a:lstStyle>
            <a:lvl1pPr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1pPr>
            <a:lvl2pPr marL="742950" indent="-28575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2pPr>
            <a:lvl3pPr marL="1143000" indent="-22860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3pPr>
            <a:lvl4pPr marL="1600200" indent="-22860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4pPr>
            <a:lvl5pPr marL="2057400" indent="-22860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100000"/>
              </a:spcAft>
              <a:defRPr lang="ko-KR" altLang="en-US"/>
            </a:pPr>
            <a:fld id="{F8EB5586-3B3E-4BF7-83AC-18B949B8D7F9}" type="slidenum">
              <a:rPr lang="en-US" altLang="zh-TW" sz="900" b="1" smtClean="0">
                <a:solidFill>
                  <a:srgbClr val="0047BA"/>
                </a:solidFill>
                <a:latin typeface="+mj-lt"/>
                <a:ea typeface="Pretendard" pitchFamily="50" charset="-127"/>
                <a:cs typeface="Arial"/>
              </a:rPr>
              <a:pPr eaLnBrk="1" hangingPunct="1">
                <a:spcBef>
                  <a:spcPct val="0"/>
                </a:spcBef>
                <a:spcAft>
                  <a:spcPct val="100000"/>
                </a:spcAft>
                <a:defRPr lang="ko-KR" altLang="en-US"/>
              </a:pPr>
              <a:t>‹#›</a:t>
            </a:fld>
            <a:endParaRPr lang="ko-KR" altLang="en-US" sz="900" b="1" dirty="0">
              <a:solidFill>
                <a:srgbClr val="0047BA"/>
              </a:solidFill>
              <a:latin typeface="+mj-lt"/>
              <a:ea typeface="Pretendard" pitchFamily="50" charset="-127"/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/>
          </p:nvPr>
        </p:nvSpPr>
        <p:spPr>
          <a:xfrm>
            <a:off x="441191" y="423150"/>
            <a:ext cx="9225989" cy="351617"/>
          </a:xfrm>
        </p:spPr>
        <p:txBody>
          <a:bodyPr>
            <a:noAutofit/>
          </a:bodyPr>
          <a:lstStyle>
            <a:lvl1pPr algn="l">
              <a:defRPr sz="2400" b="1">
                <a:solidFill>
                  <a:srgbClr val="7030A0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11" name="그림 10" descr="PPT_스타일(교육 2종)_2,3_슬기 수정-23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78148" y="7127519"/>
            <a:ext cx="1512168" cy="181233"/>
          </a:xfrm>
          <a:prstGeom prst="rect">
            <a:avLst/>
          </a:prstGeom>
        </p:spPr>
      </p:pic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5461B2FC-D02B-4C81-AF4D-6E47AACB4D3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8148" y="1116335"/>
            <a:ext cx="9865096" cy="583264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lang="ko-KR" altLang="en-US" sz="1800" b="1" kern="1200" dirty="0">
                <a:solidFill>
                  <a:srgbClr val="0047B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defRPr>
            </a:lvl1pPr>
            <a:lvl2pPr marL="685800" indent="-228600" algn="l">
              <a:buFont typeface="맑은 고딕" panose="020B0503020000020004" pitchFamily="50" charset="-127"/>
              <a:buChar char="－"/>
              <a:defRPr lang="ko-KR" altLang="en-US" sz="1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algn="l">
              <a:defRPr lang="ko-KR" altLang="en-US" sz="1600" b="1" kern="1200" dirty="0">
                <a:solidFill>
                  <a:srgbClr val="00B0F0"/>
                </a:solidFill>
                <a:latin typeface="+mn-lt"/>
                <a:ea typeface="+mn-ea"/>
                <a:cs typeface="+mn-cs"/>
              </a:defRPr>
            </a:lvl3pPr>
            <a:lvl4pPr marL="1600200" indent="-228600" algn="l">
              <a:buFont typeface="맑은 고딕" panose="020B0503020000020004" pitchFamily="50" charset="-127"/>
              <a:buChar char="－"/>
              <a:defRPr lang="ko-KR" altLang="en-US" sz="14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algn="l"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8E33271-D89A-4FBA-A5D5-993221BF43D9}"/>
              </a:ext>
            </a:extLst>
          </p:cNvPr>
          <p:cNvSpPr/>
          <p:nvPr userDrawn="1"/>
        </p:nvSpPr>
        <p:spPr>
          <a:xfrm>
            <a:off x="8289293" y="468263"/>
            <a:ext cx="80182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 spc="0" dirty="0">
                <a:solidFill>
                  <a:srgbClr val="0047BA"/>
                </a:solidFill>
                <a:latin typeface="+mj-ea"/>
                <a:ea typeface="+mj-ea"/>
              </a:rPr>
              <a:t>깃과 </a:t>
            </a:r>
            <a:r>
              <a:rPr lang="ko-KR" altLang="en-US" sz="900" b="1" spc="0" dirty="0" err="1">
                <a:solidFill>
                  <a:srgbClr val="0047BA"/>
                </a:solidFill>
                <a:latin typeface="+mj-ea"/>
                <a:ea typeface="+mj-ea"/>
              </a:rPr>
              <a:t>깃허브</a:t>
            </a:r>
            <a:endParaRPr lang="ko-KR" altLang="en-US" sz="900" b="1" spc="0" dirty="0">
              <a:solidFill>
                <a:srgbClr val="0047BA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02005" y="2348893"/>
            <a:ext cx="9089390" cy="162077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04010" y="4284716"/>
            <a:ext cx="7485380" cy="193232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15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43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645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861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07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291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50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722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26F0-715F-4F7E-B620-038BB9D470FF}" type="datetimeFigureOut">
              <a:rPr lang="ko-KR" altLang="en-US" smtClean="0"/>
              <a:pPr/>
              <a:t>2022-05-25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3C38-1EFF-4236-A94A-116CB2E9D0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5639" y="1944575"/>
            <a:ext cx="5537918" cy="5502919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41781" y="1944575"/>
            <a:ext cx="5537919" cy="5502919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26F0-715F-4F7E-B620-038BB9D470FF}" type="datetimeFigureOut">
              <a:rPr lang="ko-KR" altLang="en-US" smtClean="0"/>
              <a:pPr/>
              <a:t>2022-05-25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3C38-1EFF-4236-A94A-116CB2E9D0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4670" y="302801"/>
            <a:ext cx="9624060" cy="1260211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34670" y="1692533"/>
            <a:ext cx="4724775" cy="705367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34670" y="2397901"/>
            <a:ext cx="4724775" cy="4356478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432099" y="1692533"/>
            <a:ext cx="4726631" cy="705367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432099" y="2397901"/>
            <a:ext cx="4726631" cy="4356478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26F0-715F-4F7E-B620-038BB9D470FF}" type="datetimeFigureOut">
              <a:rPr lang="ko-KR" altLang="en-US" smtClean="0"/>
              <a:pPr/>
              <a:t>2022-05-25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3C38-1EFF-4236-A94A-116CB2E9D0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26F0-715F-4F7E-B620-038BB9D470FF}" type="datetimeFigureOut">
              <a:rPr lang="ko-KR" altLang="en-US" smtClean="0"/>
              <a:pPr/>
              <a:t>2022-05-25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3C38-1EFF-4236-A94A-116CB2E9D0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26F0-715F-4F7E-B620-038BB9D470FF}" type="datetimeFigureOut">
              <a:rPr lang="ko-KR" altLang="en-US" smtClean="0"/>
              <a:pPr/>
              <a:t>2022-05-25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3C38-1EFF-4236-A94A-116CB2E9D0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4671" y="301050"/>
            <a:ext cx="3518055" cy="1281214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180822" y="301051"/>
            <a:ext cx="5977908" cy="6453328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34671" y="1582265"/>
            <a:ext cx="3518055" cy="5172114"/>
          </a:xfrm>
        </p:spPr>
        <p:txBody>
          <a:bodyPr/>
          <a:lstStyle>
            <a:lvl1pPr marL="0" indent="0">
              <a:buNone/>
              <a:defRPr sz="1600"/>
            </a:lvl1pPr>
            <a:lvl2pPr marL="521528" indent="0">
              <a:buNone/>
              <a:defRPr sz="1400"/>
            </a:lvl2pPr>
            <a:lvl3pPr marL="1043056" indent="0">
              <a:buNone/>
              <a:defRPr sz="1100"/>
            </a:lvl3pPr>
            <a:lvl4pPr marL="1564584" indent="0">
              <a:buNone/>
              <a:defRPr sz="1000"/>
            </a:lvl4pPr>
            <a:lvl5pPr marL="2086112" indent="0">
              <a:buNone/>
              <a:defRPr sz="1000"/>
            </a:lvl5pPr>
            <a:lvl6pPr marL="2607640" indent="0">
              <a:buNone/>
              <a:defRPr sz="1000"/>
            </a:lvl6pPr>
            <a:lvl7pPr marL="3129168" indent="0">
              <a:buNone/>
              <a:defRPr sz="1000"/>
            </a:lvl7pPr>
            <a:lvl8pPr marL="3650696" indent="0">
              <a:buNone/>
              <a:defRPr sz="1000"/>
            </a:lvl8pPr>
            <a:lvl9pPr marL="4172224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26F0-715F-4F7E-B620-038BB9D470FF}" type="datetimeFigureOut">
              <a:rPr lang="ko-KR" altLang="en-US" smtClean="0"/>
              <a:pPr/>
              <a:t>2022-05-25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3C38-1EFF-4236-A94A-116CB2E9D0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95981" y="5292884"/>
            <a:ext cx="6416040" cy="624855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095981" y="675613"/>
            <a:ext cx="6416040" cy="4536758"/>
          </a:xfrm>
        </p:spPr>
        <p:txBody>
          <a:bodyPr/>
          <a:lstStyle>
            <a:lvl1pPr marL="0" indent="0">
              <a:buNone/>
              <a:defRPr sz="3700"/>
            </a:lvl1pPr>
            <a:lvl2pPr marL="521528" indent="0">
              <a:buNone/>
              <a:defRPr sz="3200"/>
            </a:lvl2pPr>
            <a:lvl3pPr marL="1043056" indent="0">
              <a:buNone/>
              <a:defRPr sz="2700"/>
            </a:lvl3pPr>
            <a:lvl4pPr marL="1564584" indent="0">
              <a:buNone/>
              <a:defRPr sz="2300"/>
            </a:lvl4pPr>
            <a:lvl5pPr marL="2086112" indent="0">
              <a:buNone/>
              <a:defRPr sz="2300"/>
            </a:lvl5pPr>
            <a:lvl6pPr marL="2607640" indent="0">
              <a:buNone/>
              <a:defRPr sz="2300"/>
            </a:lvl6pPr>
            <a:lvl7pPr marL="3129168" indent="0">
              <a:buNone/>
              <a:defRPr sz="2300"/>
            </a:lvl7pPr>
            <a:lvl8pPr marL="3650696" indent="0">
              <a:buNone/>
              <a:defRPr sz="2300"/>
            </a:lvl8pPr>
            <a:lvl9pPr marL="4172224" indent="0">
              <a:buNone/>
              <a:defRPr sz="23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095981" y="5917739"/>
            <a:ext cx="6416040" cy="887398"/>
          </a:xfrm>
        </p:spPr>
        <p:txBody>
          <a:bodyPr/>
          <a:lstStyle>
            <a:lvl1pPr marL="0" indent="0">
              <a:buNone/>
              <a:defRPr sz="1600"/>
            </a:lvl1pPr>
            <a:lvl2pPr marL="521528" indent="0">
              <a:buNone/>
              <a:defRPr sz="1400"/>
            </a:lvl2pPr>
            <a:lvl3pPr marL="1043056" indent="0">
              <a:buNone/>
              <a:defRPr sz="1100"/>
            </a:lvl3pPr>
            <a:lvl4pPr marL="1564584" indent="0">
              <a:buNone/>
              <a:defRPr sz="1000"/>
            </a:lvl4pPr>
            <a:lvl5pPr marL="2086112" indent="0">
              <a:buNone/>
              <a:defRPr sz="1000"/>
            </a:lvl5pPr>
            <a:lvl6pPr marL="2607640" indent="0">
              <a:buNone/>
              <a:defRPr sz="1000"/>
            </a:lvl6pPr>
            <a:lvl7pPr marL="3129168" indent="0">
              <a:buNone/>
              <a:defRPr sz="1000"/>
            </a:lvl7pPr>
            <a:lvl8pPr marL="3650696" indent="0">
              <a:buNone/>
              <a:defRPr sz="1000"/>
            </a:lvl8pPr>
            <a:lvl9pPr marL="4172224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26F0-715F-4F7E-B620-038BB9D470FF}" type="datetimeFigureOut">
              <a:rPr lang="ko-KR" altLang="en-US" smtClean="0"/>
              <a:pPr/>
              <a:t>2022-05-25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3C38-1EFF-4236-A94A-116CB2E9D0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34670" y="302801"/>
            <a:ext cx="9624060" cy="1260211"/>
          </a:xfrm>
          <a:prstGeom prst="rect">
            <a:avLst/>
          </a:prstGeom>
        </p:spPr>
        <p:txBody>
          <a:bodyPr vert="horz" lIns="104306" tIns="52153" rIns="104306" bIns="52153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34670" y="1764295"/>
            <a:ext cx="9624060" cy="4990084"/>
          </a:xfrm>
          <a:prstGeom prst="rect">
            <a:avLst/>
          </a:prstGeom>
        </p:spPr>
        <p:txBody>
          <a:bodyPr vert="horz" lIns="104306" tIns="52153" rIns="104306" bIns="52153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34670" y="7008171"/>
            <a:ext cx="2495127" cy="402567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F26F0-715F-4F7E-B620-038BB9D470FF}" type="datetimeFigureOut">
              <a:rPr lang="ko-KR" altLang="en-US" smtClean="0"/>
              <a:pPr/>
              <a:t>2022-05-25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653579" y="7008171"/>
            <a:ext cx="3386243" cy="402567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663603" y="7008171"/>
            <a:ext cx="2495127" cy="402567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B3C38-1EFF-4236-A94A-116CB2E9D0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49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43056" rtl="0" eaLnBrk="1" latinLnBrk="1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146" indent="-391146" algn="l" defTabSz="1043056" rtl="0" eaLnBrk="1" latinLnBrk="1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47483" indent="-325955" algn="l" defTabSz="1043056" rtl="0" eaLnBrk="1" latinLnBrk="1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820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348" indent="-260764" algn="l" defTabSz="1043056" rtl="0" eaLnBrk="1" latinLnBrk="1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876" indent="-260764" algn="l" defTabSz="1043056" rtl="0" eaLnBrk="1" latinLnBrk="1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8404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932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460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88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528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056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584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6112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640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168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96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224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github.com/ai7dnn/git-clone.git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www.markdownguide.org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%7btoken%7d@github.com/%7busername%7d/%7brepo_name%7d.git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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---@github.com/edu4py/repo-edu4.gi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mlwjd9405.github.io/2017/10/27/how-to-collaborate-on-GitHub-1.html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aaa-1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74692" y="1044327"/>
            <a:ext cx="4762908" cy="4610105"/>
          </a:xfrm>
          <a:prstGeom prst="rect">
            <a:avLst/>
          </a:prstGeom>
        </p:spPr>
      </p:pic>
      <p:pic>
        <p:nvPicPr>
          <p:cNvPr id="11" name="그림 10" descr="aaa-1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7" y="6156895"/>
            <a:ext cx="10692406" cy="17983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19130" y="900311"/>
            <a:ext cx="455124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spc="-300" dirty="0">
                <a:solidFill>
                  <a:srgbClr val="0047BA"/>
                </a:solidFill>
                <a:latin typeface="+mj-ea"/>
                <a:ea typeface="+mj-ea"/>
              </a:rPr>
              <a:t>지역과 원격저장소</a:t>
            </a:r>
            <a:endParaRPr lang="en-US" altLang="ko-KR" sz="4400" b="1" spc="-300" dirty="0">
              <a:solidFill>
                <a:srgbClr val="0047BA"/>
              </a:solidFill>
              <a:latin typeface="+mj-ea"/>
              <a:ea typeface="+mj-ea"/>
            </a:endParaRPr>
          </a:p>
          <a:p>
            <a:r>
              <a:rPr lang="ko-KR" altLang="en-US" sz="4400" b="1" spc="-300" dirty="0">
                <a:solidFill>
                  <a:srgbClr val="0047BA"/>
                </a:solidFill>
                <a:latin typeface="+mj-ea"/>
                <a:ea typeface="+mj-ea"/>
              </a:rPr>
              <a:t>연동 기초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22164" y="3348583"/>
            <a:ext cx="208223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>
                <a:solidFill>
                  <a:srgbClr val="8E8F90"/>
                </a:solidFill>
                <a:latin typeface="+mj-lt"/>
                <a:ea typeface="Pretendard" pitchFamily="50" charset="-127"/>
              </a:rPr>
              <a:t>Version</a:t>
            </a:r>
            <a:r>
              <a:rPr lang="ko-KR" altLang="en-US" sz="1500" b="1" dirty="0">
                <a:solidFill>
                  <a:srgbClr val="8E8F90"/>
                </a:solidFill>
                <a:latin typeface="+mj-lt"/>
                <a:ea typeface="Pretendard" pitchFamily="50" charset="-127"/>
              </a:rPr>
              <a:t> </a:t>
            </a:r>
            <a:r>
              <a:rPr lang="en-US" altLang="ko-KR" sz="1500" b="1" dirty="0">
                <a:solidFill>
                  <a:srgbClr val="8E8F90"/>
                </a:solidFill>
                <a:latin typeface="+mj-lt"/>
                <a:ea typeface="Pretendard" pitchFamily="50" charset="-127"/>
              </a:rPr>
              <a:t>Control and </a:t>
            </a:r>
          </a:p>
          <a:p>
            <a:r>
              <a:rPr lang="en-US" altLang="ko-KR" sz="1500" b="1" dirty="0">
                <a:solidFill>
                  <a:srgbClr val="8E8F90"/>
                </a:solidFill>
                <a:latin typeface="+mj-lt"/>
                <a:ea typeface="Pretendard" pitchFamily="50" charset="-127"/>
              </a:rPr>
              <a:t>Git &amp; </a:t>
            </a:r>
            <a:r>
              <a:rPr lang="en-US" altLang="ko-KR" sz="1500" b="1" dirty="0" err="1">
                <a:solidFill>
                  <a:srgbClr val="8E8F90"/>
                </a:solidFill>
                <a:latin typeface="+mj-lt"/>
                <a:ea typeface="Pretendard" pitchFamily="50" charset="-127"/>
              </a:rPr>
              <a:t>Github</a:t>
            </a:r>
            <a:r>
              <a:rPr lang="en-US" altLang="ko-KR" sz="1500" b="1" dirty="0">
                <a:solidFill>
                  <a:srgbClr val="8E8F90"/>
                </a:solidFill>
                <a:latin typeface="+mj-lt"/>
                <a:ea typeface="Pretendard" pitchFamily="50" charset="-127"/>
              </a:rPr>
              <a:t> basics</a:t>
            </a:r>
            <a:endParaRPr lang="ko-KR" altLang="en-US" sz="1500" b="1" dirty="0">
              <a:solidFill>
                <a:srgbClr val="8E8F90"/>
              </a:solidFill>
              <a:latin typeface="+mj-lt"/>
              <a:ea typeface="Pretendard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2164" y="4716735"/>
            <a:ext cx="7633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47BA"/>
                </a:solidFill>
                <a:latin typeface="+mj-ea"/>
                <a:ea typeface="+mj-ea"/>
              </a:rPr>
              <a:t>2022.05</a:t>
            </a:r>
            <a:endParaRPr lang="ko-KR" altLang="en-US" sz="1200" b="1" dirty="0">
              <a:solidFill>
                <a:srgbClr val="0047BA"/>
              </a:solidFill>
              <a:latin typeface="+mj-ea"/>
              <a:ea typeface="+mj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2164" y="5580831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b="1" dirty="0">
                <a:solidFill>
                  <a:srgbClr val="0047BA"/>
                </a:solidFill>
                <a:latin typeface="+mj-ea"/>
                <a:ea typeface="+mj-ea"/>
              </a:rPr>
              <a:t>강환수 교수</a:t>
            </a:r>
          </a:p>
        </p:txBody>
      </p:sp>
      <p:pic>
        <p:nvPicPr>
          <p:cNvPr id="16" name="그림 15" descr="PPT_스타일(교육 2종)_2,3_슬기 수정-2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94172" y="6948983"/>
            <a:ext cx="2228453" cy="267080"/>
          </a:xfrm>
          <a:prstGeom prst="rect">
            <a:avLst/>
          </a:prstGeom>
        </p:spPr>
      </p:pic>
      <p:pic>
        <p:nvPicPr>
          <p:cNvPr id="17" name="그림 16" descr="aaa-13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155012" y="6804967"/>
            <a:ext cx="1872208" cy="40074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43A739-11A8-4A02-B43C-0186762B6A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깃허브에서</a:t>
            </a:r>
            <a:r>
              <a:rPr lang="ko-KR" altLang="en-US" dirty="0"/>
              <a:t> 저장소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CB6D4E-0059-4D81-A819-83FEC7AAB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이름</a:t>
            </a:r>
            <a:r>
              <a:rPr lang="en-US" altLang="ko-KR" dirty="0"/>
              <a:t> git-clone</a:t>
            </a:r>
          </a:p>
          <a:p>
            <a:endParaRPr lang="en-US" altLang="ko-KR" dirty="0"/>
          </a:p>
          <a:p>
            <a:r>
              <a:rPr lang="en-US" altLang="ko-KR" dirty="0"/>
              <a:t>Add a README file </a:t>
            </a:r>
            <a:r>
              <a:rPr lang="ko-KR" altLang="en-US" dirty="0"/>
              <a:t>체크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0B708B0-52F7-4CC8-A145-5A4B12293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8588" y="1323909"/>
            <a:ext cx="4728230" cy="5589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753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B1F655-BBAD-4BB0-9664-434ADC1913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깃허브에서</a:t>
            </a:r>
            <a:r>
              <a:rPr lang="ko-KR" altLang="en-US" dirty="0"/>
              <a:t> 저장소 주소 복사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47BD5F-0171-4876-9EC1-3F3F84D8E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1E5FD58-C800-4379-A231-1ADB3D644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308" y="1620391"/>
            <a:ext cx="6659690" cy="4984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151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6A17C3-0BF8-48F7-B9DC-EAC254E1D3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깃에서 복사 실행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C00357-9506-4999-A666-368BE1A79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명령어</a:t>
            </a:r>
            <a:endParaRPr lang="en-US" altLang="ko-KR" dirty="0"/>
          </a:p>
          <a:p>
            <a:pPr lvl="1"/>
            <a:r>
              <a:rPr lang="en-US" altLang="ko-KR" dirty="0"/>
              <a:t>$ </a:t>
            </a:r>
            <a:r>
              <a:rPr lang="en-US" altLang="ko-KR" dirty="0" err="1"/>
              <a:t>gi</a:t>
            </a:r>
            <a:r>
              <a:rPr lang="en-US" altLang="ko-KR" dirty="0"/>
              <a:t> clone </a:t>
            </a:r>
            <a:r>
              <a:rPr lang="ko-KR" altLang="en-US" dirty="0"/>
              <a:t>저장소주소 </a:t>
            </a:r>
            <a:r>
              <a:rPr lang="en-US" altLang="ko-KR" dirty="0"/>
              <a:t>[</a:t>
            </a:r>
            <a:r>
              <a:rPr lang="ko-KR" altLang="en-US" dirty="0" err="1"/>
              <a:t>저장소폴더명</a:t>
            </a:r>
            <a:r>
              <a:rPr lang="en-US" altLang="ko-KR" dirty="0"/>
              <a:t>] 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자신의 지역 저장소에 복사 명령</a:t>
            </a:r>
            <a:endParaRPr lang="en-US" altLang="ko-KR" dirty="0"/>
          </a:p>
          <a:p>
            <a:pPr lvl="1"/>
            <a:r>
              <a:rPr lang="en-US" altLang="ko-KR" dirty="0"/>
              <a:t>$ git clone https://github.com/ai7dnn/git-clone.git</a:t>
            </a:r>
          </a:p>
          <a:p>
            <a:pPr lvl="2"/>
            <a:r>
              <a:rPr lang="ko-KR" altLang="en-US" dirty="0"/>
              <a:t>오른쪽 마우스 팝업 메뉴로 붙여 넣기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복사된 폴더 확인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BD51D4E-FC50-4E47-89BC-CE445DCF6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0836" y="1116335"/>
            <a:ext cx="2066925" cy="280987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070092D-5101-4D9C-8B3E-CC6CAE4DCE56}"/>
              </a:ext>
            </a:extLst>
          </p:cNvPr>
          <p:cNvSpPr/>
          <p:nvPr/>
        </p:nvSpPr>
        <p:spPr>
          <a:xfrm>
            <a:off x="6642844" y="1584294"/>
            <a:ext cx="1944216" cy="229543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32CC6AB-A007-4896-8509-CCBE3475C3A0}"/>
              </a:ext>
            </a:extLst>
          </p:cNvPr>
          <p:cNvSpPr/>
          <p:nvPr/>
        </p:nvSpPr>
        <p:spPr>
          <a:xfrm>
            <a:off x="810196" y="4010120"/>
            <a:ext cx="8004809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 </a:t>
            </a:r>
            <a:r>
              <a:rPr lang="en-US" altLang="ko-K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pwd</a:t>
            </a:r>
            <a:endParaRPr lang="en-US" altLang="ko-KR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/c/[git tutorial]</a:t>
            </a:r>
          </a:p>
          <a:p>
            <a:endParaRPr lang="ko-KR" alt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 git clone https://github.com/ai7dnn/git-clone.git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Cloning into 'git-clone'...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remote: Enumerating objects: 3, done.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remote: Counting objects: 100% (3/3), done.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remote: Total 3 (delta 0), reused 0 (delta 0), pack-reused 0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Receiving objects: 100% (3/3), done.</a:t>
            </a:r>
          </a:p>
          <a:p>
            <a:endParaRPr lang="ko-KR" alt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</a:t>
            </a:r>
          </a:p>
        </p:txBody>
      </p:sp>
    </p:spTree>
    <p:extLst>
      <p:ext uri="{BB962C8B-B14F-4D97-AF65-F5344CB8AC3E}">
        <p14:creationId xmlns:p14="http://schemas.microsoft.com/office/powerpoint/2010/main" val="1521725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674BAB-68E3-437A-B91F-1FED1DAB4A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하부 폴더 지정해서 복사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CA2F55-E708-4D2D-956B-7A052B5AF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git clone </a:t>
            </a:r>
            <a:r>
              <a:rPr lang="en-US" altLang="ko-KR" dirty="0">
                <a:hlinkClick r:id="rId2"/>
              </a:rPr>
              <a:t>https://github.com/ai7dnn/git-clone.git</a:t>
            </a:r>
            <a:r>
              <a:rPr lang="en-US" altLang="ko-KR" dirty="0"/>
              <a:t> </a:t>
            </a:r>
            <a:r>
              <a:rPr lang="ko-KR" altLang="en-US" dirty="0" err="1"/>
              <a:t>하부폴더명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CCBDFE5-AEB6-4E75-8FB1-E5D41C2D8E84}"/>
              </a:ext>
            </a:extLst>
          </p:cNvPr>
          <p:cNvSpPr/>
          <p:nvPr/>
        </p:nvSpPr>
        <p:spPr>
          <a:xfrm>
            <a:off x="882204" y="1908423"/>
            <a:ext cx="9433048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 git clone https://github.com/ai7dnn/git-clone.git git-clone-test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Cloning into 'git-clone-test'...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remote: Enumerating objects: 3, done.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remote: Counting objects: 100% (3/3), done.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remote: Total 3 (delta 0), reused 0 (delta 0), pack-reused 0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Receiving objects: 100% (3/3), done.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D322D1E-A284-47E6-A63D-BFD4D52AE8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8548" y="4032659"/>
            <a:ext cx="1857375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0693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37484A-6DC5-408B-8E6A-A6D9EEE162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복사된 지역 저장소에 이동 후 점검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277749-6B31-402A-948A-1D48F6863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$ git</a:t>
            </a:r>
            <a:r>
              <a:rPr lang="ko-KR" altLang="en-US" dirty="0"/>
              <a:t> </a:t>
            </a:r>
            <a:r>
              <a:rPr lang="en-US" altLang="ko-KR" dirty="0"/>
              <a:t>remote</a:t>
            </a:r>
          </a:p>
          <a:p>
            <a:pPr lvl="1"/>
            <a:r>
              <a:rPr lang="ko-KR" altLang="en-US" dirty="0"/>
              <a:t>원격 저장서</a:t>
            </a:r>
            <a:br>
              <a:rPr lang="en-US" altLang="ko-KR" dirty="0"/>
            </a:br>
            <a:r>
              <a:rPr lang="ko-KR" altLang="en-US" dirty="0"/>
              <a:t>이름 목록만</a:t>
            </a:r>
            <a:r>
              <a:rPr lang="en-US" altLang="ko-KR" dirty="0"/>
              <a:t> </a:t>
            </a:r>
            <a:endParaRPr lang="ko-KR" altLang="en-US" dirty="0"/>
          </a:p>
          <a:p>
            <a:r>
              <a:rPr lang="en-US" altLang="ko-KR" dirty="0"/>
              <a:t>$ git</a:t>
            </a:r>
            <a:r>
              <a:rPr lang="ko-KR" altLang="en-US" dirty="0"/>
              <a:t> </a:t>
            </a:r>
            <a:r>
              <a:rPr lang="en-US" altLang="ko-KR" dirty="0"/>
              <a:t>remote</a:t>
            </a:r>
            <a:r>
              <a:rPr lang="ko-KR" altLang="en-US" dirty="0"/>
              <a:t> </a:t>
            </a:r>
            <a:r>
              <a:rPr lang="en-US" altLang="ko-KR" dirty="0"/>
              <a:t>–v</a:t>
            </a:r>
          </a:p>
          <a:p>
            <a:pPr lvl="1"/>
            <a:r>
              <a:rPr lang="ko-KR" altLang="en-US" dirty="0"/>
              <a:t>원격 저장서 주소와</a:t>
            </a:r>
            <a:br>
              <a:rPr lang="en-US" altLang="ko-KR" dirty="0"/>
            </a:br>
            <a:r>
              <a:rPr lang="ko-KR" altLang="en-US" dirty="0"/>
              <a:t>이름 목록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8E3E88A-0B79-4E37-8689-2B94B2DFF766}"/>
              </a:ext>
            </a:extLst>
          </p:cNvPr>
          <p:cNvSpPr/>
          <p:nvPr/>
        </p:nvSpPr>
        <p:spPr>
          <a:xfrm>
            <a:off x="3402484" y="1548383"/>
            <a:ext cx="691276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 </a:t>
            </a:r>
            <a:r>
              <a:rPr lang="en-US" altLang="ko-K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pwd</a:t>
            </a:r>
            <a:endParaRPr lang="en-US" altLang="ko-KR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/c/[git tutorial]</a:t>
            </a:r>
          </a:p>
          <a:p>
            <a:endParaRPr lang="ko-KR" alt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 cd git-clone</a:t>
            </a:r>
          </a:p>
          <a:p>
            <a:endParaRPr lang="ko-KR" alt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tutorial]/git-clone</a:t>
            </a:r>
            <a:r>
              <a:rPr lang="en-US" altLang="ko-KR" sz="1400" dirty="0">
                <a:solidFill>
                  <a:srgbClr val="00BFBF"/>
                </a:solidFill>
                <a:latin typeface="Lucida Console" panose="020B0609040504020204" pitchFamily="49" charset="0"/>
              </a:rPr>
              <a:t> (main)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 </a:t>
            </a:r>
            <a:r>
              <a:rPr lang="en-US" altLang="ko-K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pwd</a:t>
            </a:r>
            <a:endParaRPr lang="en-US" altLang="ko-KR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/c/[git tutorial]/git-clone</a:t>
            </a:r>
          </a:p>
          <a:p>
            <a:endParaRPr lang="ko-KR" alt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tutorial]/git-clone</a:t>
            </a:r>
            <a:r>
              <a:rPr lang="en-US" altLang="ko-KR" sz="1400" dirty="0">
                <a:solidFill>
                  <a:srgbClr val="00BFBF"/>
                </a:solidFill>
                <a:latin typeface="Lucida Console" panose="020B0609040504020204" pitchFamily="49" charset="0"/>
              </a:rPr>
              <a:t> (main)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 git remote -v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origin  https://github.com/ai7dnn/git-clone.git (fetch)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origin  https://github.com/ai7dnn/git-clone.git (push)</a:t>
            </a:r>
          </a:p>
          <a:p>
            <a:endParaRPr lang="ko-KR" alt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tutorial]/git-clone</a:t>
            </a:r>
            <a:r>
              <a:rPr lang="en-US" altLang="ko-KR" sz="1400" dirty="0">
                <a:solidFill>
                  <a:srgbClr val="00BFBF"/>
                </a:solidFill>
                <a:latin typeface="Lucida Console" panose="020B0609040504020204" pitchFamily="49" charset="0"/>
              </a:rPr>
              <a:t> (main)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</a:t>
            </a:r>
          </a:p>
          <a:p>
            <a:endParaRPr lang="en-US" altLang="ko-KR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altLang="ko-KR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A83088-41BA-47D7-AF23-619E637DE9D7}"/>
              </a:ext>
            </a:extLst>
          </p:cNvPr>
          <p:cNvSpPr/>
          <p:nvPr/>
        </p:nvSpPr>
        <p:spPr>
          <a:xfrm>
            <a:off x="3422517" y="5603771"/>
            <a:ext cx="53467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tutorial]/git-clone</a:t>
            </a:r>
            <a:r>
              <a:rPr lang="en-US" altLang="ko-KR" sz="1400" dirty="0">
                <a:solidFill>
                  <a:srgbClr val="00BFBF"/>
                </a:solidFill>
                <a:latin typeface="Lucida Console" panose="020B0609040504020204" pitchFamily="49" charset="0"/>
              </a:rPr>
              <a:t> (main)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 git remote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origin</a:t>
            </a:r>
          </a:p>
        </p:txBody>
      </p:sp>
    </p:spTree>
    <p:extLst>
      <p:ext uri="{BB962C8B-B14F-4D97-AF65-F5344CB8AC3E}">
        <p14:creationId xmlns:p14="http://schemas.microsoft.com/office/powerpoint/2010/main" val="10988252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 descr="aaa-1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2" y="6012879"/>
            <a:ext cx="10692375" cy="173686"/>
          </a:xfrm>
          <a:prstGeom prst="rect">
            <a:avLst/>
          </a:prstGeom>
        </p:spPr>
      </p:pic>
      <p:pic>
        <p:nvPicPr>
          <p:cNvPr id="20" name="그림 19" descr="PPT_스타일(교육 2종)_2,3_슬기 수정-1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8148" y="396255"/>
            <a:ext cx="1969012" cy="256033"/>
          </a:xfrm>
          <a:prstGeom prst="rect">
            <a:avLst/>
          </a:prstGeom>
        </p:spPr>
      </p:pic>
      <p:pic>
        <p:nvPicPr>
          <p:cNvPr id="22" name="그림 21" descr="PPT_스타일(교육 2종)_2,3_슬기 수정-2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587060" y="396255"/>
            <a:ext cx="1800200" cy="215754"/>
          </a:xfrm>
          <a:prstGeom prst="rect">
            <a:avLst/>
          </a:prstGeom>
        </p:spPr>
      </p:pic>
      <p:pic>
        <p:nvPicPr>
          <p:cNvPr id="23" name="그림 22" descr="aaa-1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78148" y="1764407"/>
            <a:ext cx="1414275" cy="923546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3402484" y="1768392"/>
            <a:ext cx="7200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rgbClr val="0047BA"/>
                </a:solidFill>
                <a:ea typeface="Pretendard" pitchFamily="50" charset="-127"/>
              </a:rPr>
              <a:t>02</a:t>
            </a:r>
            <a:endParaRPr lang="ko-KR" altLang="en-US" sz="3600" b="1" dirty="0">
              <a:solidFill>
                <a:srgbClr val="0047BA"/>
              </a:solidFill>
              <a:ea typeface="Pretendard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445617" y="2613238"/>
            <a:ext cx="41761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spc="-150" dirty="0" err="1">
                <a:solidFill>
                  <a:srgbClr val="0047BA"/>
                </a:solidFill>
                <a:latin typeface="+mj-ea"/>
                <a:ea typeface="+mj-ea"/>
              </a:rPr>
              <a:t>깃허브</a:t>
            </a:r>
            <a:r>
              <a:rPr lang="en-US" altLang="ko-KR" sz="2400" b="1" spc="-150" dirty="0">
                <a:solidFill>
                  <a:srgbClr val="0047BA"/>
                </a:solidFill>
                <a:latin typeface="+mj-ea"/>
                <a:ea typeface="+mj-ea"/>
              </a:rPr>
              <a:t> </a:t>
            </a:r>
            <a:r>
              <a:rPr lang="ko-KR" altLang="en-US" sz="2400" b="1" spc="-150" dirty="0">
                <a:solidFill>
                  <a:srgbClr val="0047BA"/>
                </a:solidFill>
                <a:latin typeface="+mj-ea"/>
                <a:ea typeface="+mj-ea"/>
              </a:rPr>
              <a:t>저장소 수정 후 풀</a:t>
            </a:r>
            <a:r>
              <a:rPr lang="en-US" altLang="ko-KR" sz="2400" b="1" spc="-150" dirty="0">
                <a:solidFill>
                  <a:srgbClr val="0047BA"/>
                </a:solidFill>
                <a:latin typeface="+mj-ea"/>
                <a:ea typeface="+mj-ea"/>
              </a:rPr>
              <a:t>(pull)</a:t>
            </a:r>
            <a:endParaRPr lang="ko-KR" altLang="en-US" sz="2400" b="1" spc="-150" dirty="0">
              <a:solidFill>
                <a:srgbClr val="0047BA"/>
              </a:solidFill>
              <a:latin typeface="+mj-ea"/>
              <a:ea typeface="+mj-ea"/>
            </a:endParaRPr>
          </a:p>
        </p:txBody>
      </p:sp>
      <p:pic>
        <p:nvPicPr>
          <p:cNvPr id="34" name="그림 33" descr="PPT_스타일(교육 2종)_2,3_슬기 수정-22.png"/>
          <p:cNvPicPr>
            <a:picLocks noChangeAspect="1"/>
          </p:cNvPicPr>
          <p:nvPr/>
        </p:nvPicPr>
        <p:blipFill>
          <a:blip r:embed="rId6" cstate="print">
            <a:lum bright="20000"/>
          </a:blip>
          <a:stretch>
            <a:fillRect/>
          </a:stretch>
        </p:blipFill>
        <p:spPr>
          <a:xfrm>
            <a:off x="9091116" y="7045101"/>
            <a:ext cx="1174803" cy="198000"/>
          </a:xfrm>
          <a:prstGeom prst="rect">
            <a:avLst/>
          </a:prstGeom>
        </p:spPr>
      </p:pic>
      <p:cxnSp>
        <p:nvCxnSpPr>
          <p:cNvPr id="18" name="직선 연결선 17"/>
          <p:cNvCxnSpPr/>
          <p:nvPr/>
        </p:nvCxnSpPr>
        <p:spPr>
          <a:xfrm>
            <a:off x="3517625" y="2493105"/>
            <a:ext cx="504056" cy="0"/>
          </a:xfrm>
          <a:prstGeom prst="line">
            <a:avLst/>
          </a:prstGeom>
          <a:ln w="19050">
            <a:solidFill>
              <a:srgbClr val="00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37B2CCB-75DE-4F5A-8933-22E9BE0E2861}"/>
              </a:ext>
            </a:extLst>
          </p:cNvPr>
          <p:cNvSpPr/>
          <p:nvPr/>
        </p:nvSpPr>
        <p:spPr>
          <a:xfrm>
            <a:off x="306140" y="7020991"/>
            <a:ext cx="258917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오프소스 소프트웨어를 위한 깃과 </a:t>
            </a:r>
            <a:r>
              <a:rPr lang="ko-KR" altLang="en-US" sz="1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깃허브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084419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3FC75B-ECEE-4A86-BD3F-51690F959F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Push</a:t>
            </a:r>
            <a:r>
              <a:rPr lang="ko-KR" altLang="en-US" dirty="0"/>
              <a:t>와 </a:t>
            </a:r>
            <a:r>
              <a:rPr lang="en-US" altLang="ko-KR" dirty="0"/>
              <a:t>pull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552FD2-238C-4015-A94F-1613C66E7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 descr="Push Pull 이미지 – 찾아보기 20,084 스톡 사진, 벡터 및 비디오 | Adobe Stock">
            <a:extLst>
              <a:ext uri="{FF2B5EF4-FFF2-40B4-BE49-F238E27FC236}">
                <a16:creationId xmlns:a16="http://schemas.microsoft.com/office/drawing/2014/main" id="{14CEA25D-8054-478D-BF2A-F429972065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7788" y="2065338"/>
            <a:ext cx="5457825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08661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542101-734B-421F-A8A7-3544D28FB4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깃 </a:t>
            </a:r>
            <a:r>
              <a:rPr lang="ko-KR" altLang="en-US" dirty="0" err="1"/>
              <a:t>깃허브</a:t>
            </a:r>
            <a:r>
              <a:rPr lang="ko-KR" altLang="en-US" dirty="0"/>
              <a:t> </a:t>
            </a:r>
            <a:r>
              <a:rPr lang="en-US" altLang="ko-KR" dirty="0"/>
              <a:t>push pull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75B300-D28B-4360-8928-3C91F3224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0" name="Picture 2" descr="https://1797688920-files.gitbook.io/~/files/v0/b/gitbook-legacy-files/o/assets%2F-LtE7uSu_tUouVSQ-pDV%2F-LtoixX5cI0eiilqQ-5J%2F-Ltoiy6w_CZ6iqEoThzH%2Fgit_structure.jpg?generation=1573916501985691&amp;alt=media">
            <a:extLst>
              <a:ext uri="{FF2B5EF4-FFF2-40B4-BE49-F238E27FC236}">
                <a16:creationId xmlns:a16="http://schemas.microsoft.com/office/drawing/2014/main" id="{03B5ED84-C453-40E2-BA83-01009DB1F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700" y="1208088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26888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B2113E-4AAA-4E6B-9CD3-8AF2D122D2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깃허브에서</a:t>
            </a:r>
            <a:r>
              <a:rPr lang="en-US" altLang="ko-KR" dirty="0"/>
              <a:t> </a:t>
            </a:r>
            <a:r>
              <a:rPr lang="ko-KR" altLang="en-US" dirty="0" err="1"/>
              <a:t>커밋</a:t>
            </a:r>
            <a:r>
              <a:rPr lang="ko-KR" altLang="en-US" dirty="0"/>
              <a:t> 후 </a:t>
            </a:r>
            <a:r>
              <a:rPr lang="en-US" altLang="ko-KR" dirty="0"/>
              <a:t>pull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F96A37-0500-41CD-AFEA-C57D022B0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 descr="Git Push, Git Push Tags,Git Push Origin Master,Git Force Push,Git push  -v/--verbose,Delete a Remote Branch, - W3cschoool.COM">
            <a:extLst>
              <a:ext uri="{FF2B5EF4-FFF2-40B4-BE49-F238E27FC236}">
                <a16:creationId xmlns:a16="http://schemas.microsoft.com/office/drawing/2014/main" id="{EF18B7D5-77C2-4E83-9798-13CE4CC6F2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324" y="2393119"/>
            <a:ext cx="6283073" cy="2775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68378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B367B3-7B1E-4FE7-AD03-E84FF109BF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 </a:t>
            </a:r>
            <a:r>
              <a:rPr lang="ko-KR" altLang="en-US" dirty="0"/>
              <a:t>준비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3FD19E-2DDC-4BDE-88D8-D217E4A4D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깃허브</a:t>
            </a:r>
            <a:r>
              <a:rPr lang="ko-KR" altLang="en-US" dirty="0"/>
              <a:t> 저장소 </a:t>
            </a:r>
            <a:r>
              <a:rPr lang="en-US" altLang="ko-KR" dirty="0"/>
              <a:t>git-clone</a:t>
            </a:r>
            <a:r>
              <a:rPr lang="ko-KR" altLang="en-US" dirty="0"/>
              <a:t>에서 작업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1. README.md </a:t>
            </a:r>
            <a:r>
              <a:rPr lang="ko-KR" altLang="en-US" dirty="0"/>
              <a:t>파일</a:t>
            </a:r>
            <a:r>
              <a:rPr lang="en-US" altLang="ko-KR" dirty="0"/>
              <a:t> </a:t>
            </a:r>
            <a:r>
              <a:rPr lang="ko-KR" altLang="en-US" dirty="0"/>
              <a:t>수정</a:t>
            </a:r>
            <a:endParaRPr lang="en-US" altLang="ko-KR" dirty="0"/>
          </a:p>
          <a:p>
            <a:pPr lvl="1"/>
            <a:r>
              <a:rPr lang="en-US" altLang="ko-KR" dirty="0"/>
              <a:t>Markdown </a:t>
            </a:r>
            <a:r>
              <a:rPr lang="ko-KR" altLang="en-US" dirty="0"/>
              <a:t>학습</a:t>
            </a:r>
            <a:endParaRPr lang="en-US" altLang="ko-KR" dirty="0"/>
          </a:p>
          <a:p>
            <a:pPr lvl="2"/>
            <a:r>
              <a:rPr lang="en-US" altLang="ko-KR" dirty="0"/>
              <a:t>Markdownguide.org </a:t>
            </a:r>
            <a:r>
              <a:rPr lang="ko-KR" altLang="en-US" dirty="0"/>
              <a:t>참조 </a:t>
            </a:r>
            <a:endParaRPr lang="en-US" altLang="ko-KR" dirty="0"/>
          </a:p>
          <a:p>
            <a:pPr lvl="1"/>
            <a:r>
              <a:rPr lang="ko-KR" altLang="en-US" dirty="0"/>
              <a:t>이력 확인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PC</a:t>
            </a:r>
            <a:r>
              <a:rPr lang="ko-KR" altLang="en-US" dirty="0"/>
              <a:t>에서 지역저장소와 원격저장소가 다른 것을 점검</a:t>
            </a:r>
            <a:endParaRPr lang="en-US" altLang="ko-KR" dirty="0"/>
          </a:p>
          <a:p>
            <a:pPr lvl="1"/>
            <a:r>
              <a:rPr lang="en-US" altLang="ko-KR" dirty="0"/>
              <a:t>$ cat README.md</a:t>
            </a:r>
          </a:p>
          <a:p>
            <a:pPr lvl="2"/>
            <a:r>
              <a:rPr lang="en-US" altLang="ko-KR" dirty="0"/>
              <a:t>README.md </a:t>
            </a:r>
            <a:r>
              <a:rPr lang="ko-KR" altLang="en-US" dirty="0"/>
              <a:t>파일</a:t>
            </a:r>
            <a:r>
              <a:rPr lang="en-US" altLang="ko-KR" dirty="0"/>
              <a:t> </a:t>
            </a:r>
            <a:r>
              <a:rPr lang="ko-KR" altLang="en-US" dirty="0"/>
              <a:t>수정 </a:t>
            </a:r>
            <a:r>
              <a:rPr lang="ko-KR" altLang="en-US" dirty="0" err="1"/>
              <a:t>미반영</a:t>
            </a:r>
            <a:endParaRPr lang="en-US" altLang="ko-KR" dirty="0"/>
          </a:p>
          <a:p>
            <a:pPr lvl="2"/>
            <a:endParaRPr lang="en-US" altLang="ko-KR" dirty="0"/>
          </a:p>
          <a:p>
            <a:r>
              <a:rPr lang="en-US" altLang="ko-KR" dirty="0"/>
              <a:t>3. PC</a:t>
            </a:r>
            <a:r>
              <a:rPr lang="ko-KR" altLang="en-US" dirty="0"/>
              <a:t> 지역저장소에서 원격저장소 끌어</a:t>
            </a:r>
            <a:r>
              <a:rPr lang="en-US" altLang="ko-KR" dirty="0"/>
              <a:t>(</a:t>
            </a:r>
            <a:r>
              <a:rPr lang="ko-KR" altLang="en-US" dirty="0"/>
              <a:t>가져</a:t>
            </a:r>
            <a:r>
              <a:rPr lang="en-US" altLang="ko-KR" dirty="0"/>
              <a:t>)</a:t>
            </a:r>
            <a:r>
              <a:rPr lang="ko-KR" altLang="en-US" dirty="0"/>
              <a:t>오기</a:t>
            </a:r>
            <a:r>
              <a:rPr lang="en-US" altLang="ko-KR" dirty="0"/>
              <a:t> pull</a:t>
            </a:r>
          </a:p>
          <a:p>
            <a:pPr lvl="1"/>
            <a:r>
              <a:rPr lang="en-US" altLang="ko-KR" dirty="0"/>
              <a:t>$ git pull</a:t>
            </a:r>
          </a:p>
          <a:p>
            <a:pPr lvl="1"/>
            <a:r>
              <a:rPr lang="en-US" altLang="ko-KR" dirty="0"/>
              <a:t>$ cat README.md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2331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 descr="aaa-1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7" y="1263423"/>
            <a:ext cx="10692406" cy="173686"/>
          </a:xfrm>
          <a:prstGeom prst="rect">
            <a:avLst/>
          </a:prstGeom>
        </p:spPr>
      </p:pic>
      <p:pic>
        <p:nvPicPr>
          <p:cNvPr id="20" name="그림 19" descr="PPT_스타일(교육 2종)_2,3_슬기 수정-1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8148" y="396255"/>
            <a:ext cx="1969012" cy="256033"/>
          </a:xfrm>
          <a:prstGeom prst="rect">
            <a:avLst/>
          </a:prstGeom>
        </p:spPr>
      </p:pic>
      <p:pic>
        <p:nvPicPr>
          <p:cNvPr id="22" name="그림 21" descr="PPT_스타일(교육 2종)_2,3_슬기 수정-2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587060" y="396255"/>
            <a:ext cx="1800200" cy="215754"/>
          </a:xfrm>
          <a:prstGeom prst="rect">
            <a:avLst/>
          </a:prstGeom>
        </p:spPr>
      </p:pic>
      <p:pic>
        <p:nvPicPr>
          <p:cNvPr id="23" name="그림 22" descr="aaa-1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78148" y="2124447"/>
            <a:ext cx="1414275" cy="923546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3484017" y="1908423"/>
            <a:ext cx="20112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spc="200" dirty="0">
                <a:solidFill>
                  <a:srgbClr val="0047BA"/>
                </a:solidFill>
                <a:latin typeface="+mj-lt"/>
                <a:ea typeface="Pretendard" pitchFamily="50" charset="-127"/>
              </a:rPr>
              <a:t>CONTENTS</a:t>
            </a:r>
            <a:endParaRPr lang="ko-KR" altLang="en-US" sz="2400" b="1" spc="200" dirty="0">
              <a:solidFill>
                <a:srgbClr val="0047BA"/>
              </a:solidFill>
              <a:latin typeface="+mj-lt"/>
              <a:ea typeface="Pretendard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157616" y="3229083"/>
            <a:ext cx="34339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깃허브</a:t>
            </a:r>
            <a:r>
              <a:rPr lang="en-US" altLang="ko-KR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저장소 수정 후 풀</a:t>
            </a:r>
            <a:r>
              <a:rPr lang="en-US" altLang="ko-KR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(pull)</a:t>
            </a:r>
            <a:endParaRPr lang="ko-KR" altLang="en-US" sz="2000" b="1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34" name="그림 33" descr="PPT_스타일(교육 2종)_2,3_슬기 수정-22.png"/>
          <p:cNvPicPr>
            <a:picLocks noChangeAspect="1"/>
          </p:cNvPicPr>
          <p:nvPr/>
        </p:nvPicPr>
        <p:blipFill>
          <a:blip r:embed="rId6" cstate="print">
            <a:lum bright="20000"/>
          </a:blip>
          <a:stretch>
            <a:fillRect/>
          </a:stretch>
        </p:blipFill>
        <p:spPr>
          <a:xfrm>
            <a:off x="9163124" y="7045101"/>
            <a:ext cx="1174803" cy="198000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553BEAE0-2780-4C04-A0EB-341E27175E95}"/>
              </a:ext>
            </a:extLst>
          </p:cNvPr>
          <p:cNvSpPr/>
          <p:nvPr/>
        </p:nvSpPr>
        <p:spPr>
          <a:xfrm>
            <a:off x="3481980" y="3206947"/>
            <a:ext cx="51167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>
                <a:solidFill>
                  <a:srgbClr val="0047BA"/>
                </a:solidFill>
                <a:ea typeface="Pretendard SemiBold" pitchFamily="50" charset="-127"/>
              </a:rPr>
              <a:t>02</a:t>
            </a:r>
            <a:endParaRPr lang="ko-KR" altLang="en-US" sz="2200" b="1" dirty="0">
              <a:solidFill>
                <a:srgbClr val="0047BA"/>
              </a:solidFill>
              <a:ea typeface="Pretendard SemiBold" pitchFamily="50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3078DDD-673B-4B99-8CC9-2B41E3D1EC75}"/>
              </a:ext>
            </a:extLst>
          </p:cNvPr>
          <p:cNvCxnSpPr/>
          <p:nvPr/>
        </p:nvCxnSpPr>
        <p:spPr>
          <a:xfrm>
            <a:off x="4060181" y="3317455"/>
            <a:ext cx="0" cy="216024"/>
          </a:xfrm>
          <a:prstGeom prst="line">
            <a:avLst/>
          </a:prstGeom>
          <a:ln w="19050">
            <a:solidFill>
              <a:srgbClr val="00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E4A9519-EAC6-4083-814C-CFF1DFF047C1}"/>
              </a:ext>
            </a:extLst>
          </p:cNvPr>
          <p:cNvSpPr/>
          <p:nvPr/>
        </p:nvSpPr>
        <p:spPr>
          <a:xfrm>
            <a:off x="306140" y="7020991"/>
            <a:ext cx="258917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오프소스 소프트웨어를 위한 깃과 </a:t>
            </a:r>
            <a:r>
              <a:rPr lang="ko-KR" altLang="en-US" sz="1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깃허브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159B97B-7990-4A0E-B047-22FF4D3C8A06}"/>
              </a:ext>
            </a:extLst>
          </p:cNvPr>
          <p:cNvSpPr/>
          <p:nvPr/>
        </p:nvSpPr>
        <p:spPr>
          <a:xfrm>
            <a:off x="4153314" y="3732800"/>
            <a:ext cx="41376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지역에서 </a:t>
            </a:r>
            <a:r>
              <a:rPr lang="ko-KR" altLang="en-US" sz="2000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깃허브</a:t>
            </a:r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저장소로 푸시</a:t>
            </a:r>
            <a:r>
              <a:rPr lang="en-US" altLang="ko-KR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(push)</a:t>
            </a:r>
            <a:endParaRPr lang="ko-KR" altLang="en-US" sz="2000" b="1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B8B1ACC-FFAF-46EB-944F-003D24189A49}"/>
              </a:ext>
            </a:extLst>
          </p:cNvPr>
          <p:cNvSpPr/>
          <p:nvPr/>
        </p:nvSpPr>
        <p:spPr>
          <a:xfrm>
            <a:off x="4150128" y="4237195"/>
            <a:ext cx="34259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지역 저장소 수정과 푸시</a:t>
            </a:r>
            <a:r>
              <a:rPr lang="en-US" altLang="ko-KR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(push)</a:t>
            </a:r>
            <a:endParaRPr lang="ko-KR" altLang="en-US" sz="2000" b="1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FA043CA-C9BB-450D-8161-53439AEA617A}"/>
              </a:ext>
            </a:extLst>
          </p:cNvPr>
          <p:cNvSpPr/>
          <p:nvPr/>
        </p:nvSpPr>
        <p:spPr>
          <a:xfrm>
            <a:off x="3474492" y="3699643"/>
            <a:ext cx="51167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>
                <a:solidFill>
                  <a:srgbClr val="0047BA"/>
                </a:solidFill>
                <a:latin typeface="+mj-lt"/>
                <a:ea typeface="Pretendard SemiBold" pitchFamily="50" charset="-127"/>
              </a:rPr>
              <a:t>03</a:t>
            </a:r>
            <a:endParaRPr lang="ko-KR" altLang="en-US" sz="2200" b="1" dirty="0">
              <a:solidFill>
                <a:srgbClr val="0047BA"/>
              </a:solidFill>
              <a:latin typeface="+mj-lt"/>
              <a:ea typeface="Pretendard SemiBold" pitchFamily="50" charset="-127"/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704CCA64-5825-42D2-83B1-329EE8CA961E}"/>
              </a:ext>
            </a:extLst>
          </p:cNvPr>
          <p:cNvCxnSpPr/>
          <p:nvPr/>
        </p:nvCxnSpPr>
        <p:spPr>
          <a:xfrm>
            <a:off x="4052693" y="3810151"/>
            <a:ext cx="0" cy="216024"/>
          </a:xfrm>
          <a:prstGeom prst="line">
            <a:avLst/>
          </a:prstGeom>
          <a:ln w="19050">
            <a:solidFill>
              <a:srgbClr val="00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860436B-EA97-4B48-A43D-EDCC7C84457C}"/>
              </a:ext>
            </a:extLst>
          </p:cNvPr>
          <p:cNvSpPr/>
          <p:nvPr/>
        </p:nvSpPr>
        <p:spPr>
          <a:xfrm>
            <a:off x="3474492" y="4215059"/>
            <a:ext cx="51167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>
                <a:solidFill>
                  <a:srgbClr val="0047BA"/>
                </a:solidFill>
                <a:ea typeface="Pretendard SemiBold" pitchFamily="50" charset="-127"/>
              </a:rPr>
              <a:t>04</a:t>
            </a:r>
            <a:endParaRPr lang="ko-KR" altLang="en-US" sz="2200" b="1" dirty="0">
              <a:solidFill>
                <a:srgbClr val="0047BA"/>
              </a:solidFill>
              <a:ea typeface="Pretendard SemiBold" pitchFamily="50" charset="-127"/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20DCD470-4432-4D16-AD76-3BF0A243AC39}"/>
              </a:ext>
            </a:extLst>
          </p:cNvPr>
          <p:cNvCxnSpPr/>
          <p:nvPr/>
        </p:nvCxnSpPr>
        <p:spPr>
          <a:xfrm>
            <a:off x="4052693" y="4325567"/>
            <a:ext cx="0" cy="216024"/>
          </a:xfrm>
          <a:prstGeom prst="line">
            <a:avLst/>
          </a:prstGeom>
          <a:ln w="19050">
            <a:solidFill>
              <a:srgbClr val="00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E521FE0-8CF9-4240-B60B-D305382CC2DA}"/>
              </a:ext>
            </a:extLst>
          </p:cNvPr>
          <p:cNvSpPr/>
          <p:nvPr/>
        </p:nvSpPr>
        <p:spPr>
          <a:xfrm>
            <a:off x="4153314" y="2733668"/>
            <a:ext cx="39421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지역에서 </a:t>
            </a:r>
            <a:r>
              <a:rPr lang="ko-KR" altLang="en-US" sz="2000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깃허브</a:t>
            </a:r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저장소 복제</a:t>
            </a:r>
            <a:r>
              <a:rPr lang="en-US" altLang="ko-KR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(clone)</a:t>
            </a:r>
            <a:endParaRPr lang="ko-KR" altLang="en-US" sz="2000" b="1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14ED355-9BDD-4674-B312-767299BBED90}"/>
              </a:ext>
            </a:extLst>
          </p:cNvPr>
          <p:cNvSpPr/>
          <p:nvPr/>
        </p:nvSpPr>
        <p:spPr>
          <a:xfrm>
            <a:off x="3474492" y="2700511"/>
            <a:ext cx="51167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>
                <a:solidFill>
                  <a:srgbClr val="0047BA"/>
                </a:solidFill>
                <a:latin typeface="+mj-lt"/>
                <a:ea typeface="Pretendard SemiBold" pitchFamily="50" charset="-127"/>
              </a:rPr>
              <a:t>01</a:t>
            </a:r>
            <a:endParaRPr lang="ko-KR" altLang="en-US" sz="2200" b="1" dirty="0">
              <a:solidFill>
                <a:srgbClr val="0047BA"/>
              </a:solidFill>
              <a:latin typeface="+mj-lt"/>
              <a:ea typeface="Pretendard SemiBold" pitchFamily="50" charset="-127"/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7808EEFC-1978-47F6-BB51-8E557A40F145}"/>
              </a:ext>
            </a:extLst>
          </p:cNvPr>
          <p:cNvCxnSpPr/>
          <p:nvPr/>
        </p:nvCxnSpPr>
        <p:spPr>
          <a:xfrm>
            <a:off x="4052693" y="2811019"/>
            <a:ext cx="0" cy="216024"/>
          </a:xfrm>
          <a:prstGeom prst="line">
            <a:avLst/>
          </a:prstGeom>
          <a:ln w="19050">
            <a:solidFill>
              <a:srgbClr val="00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F61373-EF6A-4370-A436-5F929669E9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깃허브</a:t>
            </a:r>
            <a:r>
              <a:rPr lang="en-US" altLang="ko-KR" dirty="0"/>
              <a:t> </a:t>
            </a:r>
            <a:r>
              <a:rPr lang="ko-KR" altLang="en-US" dirty="0"/>
              <a:t>원격저장소 수정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B04396-E9AB-4746-8812-9A1018899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파일 </a:t>
            </a:r>
            <a:r>
              <a:rPr lang="en-US" altLang="ko-KR" dirty="0"/>
              <a:t>README.md </a:t>
            </a:r>
            <a:r>
              <a:rPr lang="ko-KR" altLang="en-US" dirty="0"/>
              <a:t>수정</a:t>
            </a:r>
            <a:r>
              <a:rPr lang="en-US" altLang="ko-KR" dirty="0"/>
              <a:t> </a:t>
            </a:r>
            <a:r>
              <a:rPr lang="ko-KR" altLang="en-US" dirty="0"/>
              <a:t>후 </a:t>
            </a:r>
            <a:r>
              <a:rPr lang="ko-KR" altLang="en-US" dirty="0" err="1"/>
              <a:t>커밋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DA0FDA2-3AAF-4571-B02E-2EE0391C1E24}"/>
              </a:ext>
            </a:extLst>
          </p:cNvPr>
          <p:cNvSpPr/>
          <p:nvPr/>
        </p:nvSpPr>
        <p:spPr>
          <a:xfrm>
            <a:off x="1746300" y="1714505"/>
            <a:ext cx="677780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# </a:t>
            </a:r>
            <a:r>
              <a:rPr lang="ko-KR" altLang="en-US" dirty="0" err="1"/>
              <a:t>git-clone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## 파일 수정 1회 후 </a:t>
            </a:r>
            <a:r>
              <a:rPr lang="ko-KR" altLang="en-US" dirty="0" err="1"/>
              <a:t>커밋</a:t>
            </a:r>
            <a:r>
              <a:rPr lang="ko-KR" altLang="en-US" dirty="0"/>
              <a:t>, 헤드라인 마크다운</a:t>
            </a:r>
            <a:endParaRPr lang="en-US" altLang="ko-KR" dirty="0"/>
          </a:p>
          <a:p>
            <a:pPr marL="342900" indent="-342900">
              <a:buFontTx/>
              <a:buChar char="-"/>
            </a:pPr>
            <a:r>
              <a:rPr lang="ko-KR" altLang="en-US" dirty="0"/>
              <a:t># The </a:t>
            </a:r>
            <a:r>
              <a:rPr lang="ko-KR" altLang="en-US" dirty="0" err="1"/>
              <a:t>largest</a:t>
            </a:r>
            <a:r>
              <a:rPr lang="ko-KR" altLang="en-US" dirty="0"/>
              <a:t> </a:t>
            </a:r>
            <a:r>
              <a:rPr lang="ko-KR" altLang="en-US" dirty="0" err="1"/>
              <a:t>heading</a:t>
            </a:r>
            <a:endParaRPr lang="en-US" altLang="ko-KR" dirty="0"/>
          </a:p>
          <a:p>
            <a:pPr marL="342900" indent="-342900">
              <a:buFontTx/>
              <a:buChar char="-"/>
            </a:pPr>
            <a:r>
              <a:rPr lang="ko-KR" altLang="en-US" dirty="0"/>
              <a:t>## The </a:t>
            </a:r>
            <a:r>
              <a:rPr lang="ko-KR" altLang="en-US" dirty="0" err="1"/>
              <a:t>second</a:t>
            </a:r>
            <a:r>
              <a:rPr lang="ko-KR" altLang="en-US" dirty="0"/>
              <a:t> </a:t>
            </a:r>
            <a:r>
              <a:rPr lang="ko-KR" altLang="en-US" dirty="0" err="1"/>
              <a:t>largest</a:t>
            </a:r>
            <a:r>
              <a:rPr lang="ko-KR" altLang="en-US" dirty="0"/>
              <a:t> </a:t>
            </a:r>
            <a:r>
              <a:rPr lang="ko-KR" altLang="en-US" dirty="0" err="1"/>
              <a:t>heading</a:t>
            </a:r>
            <a:endParaRPr lang="en-US" altLang="ko-KR" dirty="0"/>
          </a:p>
          <a:p>
            <a:pPr marL="342900" indent="-342900">
              <a:buFontTx/>
              <a:buChar char="-"/>
            </a:pPr>
            <a:r>
              <a:rPr lang="ko-KR" altLang="en-US" dirty="0"/>
              <a:t>###### The </a:t>
            </a:r>
            <a:r>
              <a:rPr lang="ko-KR" altLang="en-US" dirty="0" err="1"/>
              <a:t>smallest</a:t>
            </a:r>
            <a:r>
              <a:rPr lang="ko-KR" altLang="en-US" dirty="0"/>
              <a:t> </a:t>
            </a:r>
            <a:r>
              <a:rPr lang="ko-KR" altLang="en-US" dirty="0" err="1"/>
              <a:t>heading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B041A58-C68B-4497-B118-33319D4E9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1321" y="4002146"/>
            <a:ext cx="7489279" cy="2919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019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864E9B-55FF-47D5-A9D9-6BE0835AB1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마크다운 가이드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A0BB67-78E5-4BEF-943C-414472429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문서 형식화 언어</a:t>
            </a:r>
            <a:endParaRPr lang="en-US" altLang="ko-KR" dirty="0"/>
          </a:p>
          <a:p>
            <a:pPr lvl="1"/>
            <a:r>
              <a:rPr lang="ko-KR" altLang="en-US" dirty="0"/>
              <a:t>마크다운은 일반 텍스트 </a:t>
            </a:r>
            <a:r>
              <a:rPr lang="ko-KR" altLang="en-US" dirty="0" err="1"/>
              <a:t>텍스트</a:t>
            </a:r>
            <a:r>
              <a:rPr lang="ko-KR" altLang="en-US" dirty="0"/>
              <a:t> 문서에 형식 요소를 추가하는 데 사용할 수 있는 경량 마크업 언어</a:t>
            </a:r>
            <a:endParaRPr lang="en-US" altLang="ko-KR" dirty="0"/>
          </a:p>
          <a:p>
            <a:pPr lvl="1"/>
            <a:r>
              <a:rPr lang="ko-KR" altLang="en-US" dirty="0"/>
              <a:t>현재 세계에서 가장 인기 있는 마크업 언어 중 하나</a:t>
            </a:r>
            <a:endParaRPr lang="en-US" altLang="ko-KR" dirty="0"/>
          </a:p>
          <a:p>
            <a:pPr lvl="2"/>
            <a:r>
              <a:rPr lang="en-US" altLang="ko-KR" dirty="0"/>
              <a:t>2004</a:t>
            </a:r>
            <a:r>
              <a:rPr lang="ko-KR" altLang="en-US" dirty="0"/>
              <a:t>년 존 </a:t>
            </a:r>
            <a:r>
              <a:rPr lang="ko-KR" altLang="en-US" dirty="0" err="1"/>
              <a:t>그루버가</a:t>
            </a:r>
            <a:r>
              <a:rPr lang="ko-KR" altLang="en-US" dirty="0"/>
              <a:t> 개발</a:t>
            </a:r>
            <a:endParaRPr lang="en-US" altLang="ko-KR" dirty="0"/>
          </a:p>
          <a:p>
            <a:r>
              <a:rPr lang="en-US" altLang="ko-KR" dirty="0">
                <a:hlinkClick r:id="rId2"/>
              </a:rPr>
              <a:t>https://www.markdownguide.org/</a:t>
            </a:r>
            <a:endParaRPr lang="en-US" altLang="ko-KR" dirty="0"/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68800CB-4C57-455C-81CD-5CB7E62442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0396" y="2860705"/>
            <a:ext cx="5022640" cy="4088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7497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1B0973-729D-4AFD-A5D5-AA1EFFABD2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25F3F8-7E4A-4592-B66B-14B22CFB5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AB3FA35-18AB-4E43-9C7E-556AFBB7E205}"/>
              </a:ext>
            </a:extLst>
          </p:cNvPr>
          <p:cNvSpPr/>
          <p:nvPr/>
        </p:nvSpPr>
        <p:spPr>
          <a:xfrm>
            <a:off x="1494272" y="1692399"/>
            <a:ext cx="7704856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569CD6"/>
                </a:solidFill>
                <a:latin typeface="Consolas" panose="020B0609020204030204" pitchFamily="49" charset="0"/>
              </a:rPr>
              <a:t>### Link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Markdown Guide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](</a:t>
            </a:r>
            <a:r>
              <a:rPr lang="en-US" altLang="ko-KR" sz="1400" u="sng" dirty="0">
                <a:solidFill>
                  <a:srgbClr val="D4D4D4"/>
                </a:solidFill>
                <a:latin typeface="Consolas" panose="020B0609020204030204" pitchFamily="49" charset="0"/>
              </a:rPr>
              <a:t>https://www.markdownguide.org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400" b="1" dirty="0">
                <a:solidFill>
                  <a:srgbClr val="569CD6"/>
                </a:solidFill>
                <a:latin typeface="Consolas" panose="020B0609020204030204" pitchFamily="49" charset="0"/>
              </a:rPr>
              <a:t>### Image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![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alt text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](</a:t>
            </a:r>
            <a:r>
              <a:rPr lang="en-US" altLang="ko-KR" sz="1400" u="sng" dirty="0">
                <a:solidFill>
                  <a:srgbClr val="D4D4D4"/>
                </a:solidFill>
                <a:latin typeface="Consolas" panose="020B0609020204030204" pitchFamily="49" charset="0"/>
              </a:rPr>
              <a:t>https://www.markdownguide.org/assets/images/tux.png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400" b="1" dirty="0">
                <a:solidFill>
                  <a:srgbClr val="569CD6"/>
                </a:solidFill>
                <a:latin typeface="Consolas" panose="020B0609020204030204" pitchFamily="49" charset="0"/>
              </a:rPr>
              <a:t>## Extended Syntax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These elements extend the basic syntax by adding additional features. Not all Markdown applications support these elements.</a:t>
            </a:r>
          </a:p>
          <a:p>
            <a:b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400" b="1" dirty="0">
                <a:solidFill>
                  <a:srgbClr val="569CD6"/>
                </a:solidFill>
                <a:latin typeface="Consolas" panose="020B0609020204030204" pitchFamily="49" charset="0"/>
              </a:rPr>
              <a:t>### Table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| Syntax | Description |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| ----------- | ----------- |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| Header | Title |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| Paragraph | Text |</a:t>
            </a:r>
          </a:p>
          <a:p>
            <a:b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2282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025C83-5106-4BD4-BAEF-987468C3A2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파일 </a:t>
            </a:r>
            <a:r>
              <a:rPr lang="ko-KR" altLang="en-US" dirty="0" err="1"/>
              <a:t>커밋</a:t>
            </a:r>
            <a:r>
              <a:rPr lang="ko-KR" altLang="en-US" dirty="0"/>
              <a:t> 이력 보기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931367-535C-4421-9DE4-6A0B7511B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 minutes</a:t>
            </a:r>
            <a:r>
              <a:rPr lang="ko-KR" altLang="en-US" dirty="0"/>
              <a:t> </a:t>
            </a:r>
            <a:r>
              <a:rPr lang="en-US" altLang="ko-KR" dirty="0"/>
              <a:t>ago | 2 </a:t>
            </a:r>
            <a:r>
              <a:rPr lang="ko-KR" altLang="en-US" dirty="0"/>
              <a:t>클릭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31F1429-319F-4647-B3B5-676EE6C0C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385" y="1770856"/>
            <a:ext cx="6705600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5814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DA8F40-512C-49E4-8AD6-DB29EB5976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파일 </a:t>
            </a:r>
            <a:r>
              <a:rPr lang="ko-KR" altLang="en-US" dirty="0" err="1"/>
              <a:t>커밋</a:t>
            </a:r>
            <a:r>
              <a:rPr lang="ko-KR" altLang="en-US" dirty="0"/>
              <a:t> 이력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C4B48B-D251-4233-A676-B38307F60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2C2F080-8060-4DEC-A30D-966BCBD4F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916" y="1566715"/>
            <a:ext cx="7487567" cy="493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3097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F61373-EF6A-4370-A436-5F929669E9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현재 지역 저장소 </a:t>
            </a:r>
            <a:r>
              <a:rPr lang="en-US" altLang="ko-KR" dirty="0"/>
              <a:t>git-clone </a:t>
            </a:r>
            <a:r>
              <a:rPr lang="ko-KR" altLang="en-US" dirty="0"/>
              <a:t>확인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B04396-E9AB-4746-8812-9A1018899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원격 서버 수정이 반영이 안된 상태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AD9B1DF-6604-4EBA-876B-472170197842}"/>
              </a:ext>
            </a:extLst>
          </p:cNvPr>
          <p:cNvSpPr/>
          <p:nvPr/>
        </p:nvSpPr>
        <p:spPr>
          <a:xfrm>
            <a:off x="1283166" y="1381241"/>
            <a:ext cx="90010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sz="1400" dirty="0"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tutorial]/git-clone</a:t>
            </a:r>
            <a:r>
              <a:rPr lang="en-US" altLang="ko-KR" sz="1400" dirty="0">
                <a:solidFill>
                  <a:srgbClr val="00BFBF"/>
                </a:solidFill>
                <a:latin typeface="Lucida Console" panose="020B0609040504020204" pitchFamily="49" charset="0"/>
              </a:rPr>
              <a:t> (main)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 </a:t>
            </a:r>
            <a:r>
              <a:rPr lang="en-US" altLang="ko-K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pwd</a:t>
            </a:r>
            <a:endParaRPr lang="en-US" altLang="ko-KR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/c/[git tutorial]/git-clone</a:t>
            </a:r>
          </a:p>
          <a:p>
            <a:endParaRPr lang="ko-KR" alt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tutorial]/git-clone</a:t>
            </a:r>
            <a:r>
              <a:rPr lang="en-US" altLang="ko-KR" sz="1400" dirty="0">
                <a:solidFill>
                  <a:srgbClr val="00BFBF"/>
                </a:solidFill>
                <a:latin typeface="Lucida Console" panose="020B0609040504020204" pitchFamily="49" charset="0"/>
              </a:rPr>
              <a:t> (main)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 git status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On branch main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Your branch is up to date with 'origin/main'.</a:t>
            </a:r>
          </a:p>
          <a:p>
            <a:endParaRPr lang="ko-KR" alt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nothing to commit, working tree clean</a:t>
            </a:r>
          </a:p>
          <a:p>
            <a:endParaRPr lang="ko-KR" alt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tutorial]/git-clone</a:t>
            </a:r>
            <a:r>
              <a:rPr lang="en-US" altLang="ko-KR" sz="1400" dirty="0">
                <a:solidFill>
                  <a:srgbClr val="00BFBF"/>
                </a:solidFill>
                <a:latin typeface="Lucida Console" panose="020B0609040504020204" pitchFamily="49" charset="0"/>
              </a:rPr>
              <a:t> (main)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 git log</a:t>
            </a:r>
          </a:p>
          <a:p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commit a8273a11d152fab113a65f4fb30e2a084be5c531 (</a:t>
            </a:r>
            <a:r>
              <a:rPr lang="en-US" altLang="ko-KR" sz="1400" dirty="0">
                <a:solidFill>
                  <a:srgbClr val="40FFFF"/>
                </a:solidFill>
                <a:latin typeface="Lucida Console" panose="020B0609040504020204" pitchFamily="49" charset="0"/>
              </a:rPr>
              <a:t>HEAD -&gt; </a:t>
            </a:r>
            <a:r>
              <a:rPr lang="en-US" altLang="ko-KR" sz="1400" dirty="0">
                <a:solidFill>
                  <a:srgbClr val="40FF40"/>
                </a:solidFill>
                <a:latin typeface="Lucida Console" panose="020B0609040504020204" pitchFamily="49" charset="0"/>
              </a:rPr>
              <a:t>main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, </a:t>
            </a:r>
            <a:r>
              <a:rPr lang="en-US" altLang="ko-KR" sz="1400" dirty="0">
                <a:solidFill>
                  <a:srgbClr val="FF4040"/>
                </a:solidFill>
                <a:latin typeface="Lucida Console" panose="020B0609040504020204" pitchFamily="49" charset="0"/>
              </a:rPr>
              <a:t>origin/main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, </a:t>
            </a:r>
            <a:r>
              <a:rPr lang="en-US" altLang="ko-KR" sz="1400" dirty="0">
                <a:solidFill>
                  <a:srgbClr val="FF4040"/>
                </a:solidFill>
                <a:latin typeface="Lucida Console" panose="020B0609040504020204" pitchFamily="49" charset="0"/>
              </a:rPr>
              <a:t>origin/HEAD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it-IT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Author: ai7dnn &lt;70050528+ai7dnn@users.noreply.github.com&gt;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Date:   Sun May 22 11:30:40 2022 +0900</a:t>
            </a:r>
          </a:p>
          <a:p>
            <a:endParaRPr lang="ko-KR" alt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Initial commit</a:t>
            </a:r>
          </a:p>
          <a:p>
            <a:endParaRPr lang="ko-KR" alt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tutorial]/git-clone</a:t>
            </a:r>
            <a:r>
              <a:rPr lang="en-US" altLang="ko-KR" sz="1400" dirty="0">
                <a:solidFill>
                  <a:srgbClr val="00BFBF"/>
                </a:solidFill>
                <a:latin typeface="Lucida Console" panose="020B0609040504020204" pitchFamily="49" charset="0"/>
              </a:rPr>
              <a:t> (main)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 cat README.md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# git-clone</a:t>
            </a:r>
          </a:p>
          <a:p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tutorial]/git-clone</a:t>
            </a:r>
            <a:r>
              <a:rPr lang="en-US" altLang="ko-KR" sz="1400" dirty="0">
                <a:solidFill>
                  <a:srgbClr val="00BFBF"/>
                </a:solidFill>
                <a:latin typeface="Lucida Console" panose="020B0609040504020204" pitchFamily="49" charset="0"/>
              </a:rPr>
              <a:t> (main)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</a:t>
            </a:r>
          </a:p>
        </p:txBody>
      </p:sp>
    </p:spTree>
    <p:extLst>
      <p:ext uri="{BB962C8B-B14F-4D97-AF65-F5344CB8AC3E}">
        <p14:creationId xmlns:p14="http://schemas.microsoft.com/office/powerpoint/2010/main" val="28832567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86048A-A8AF-4F04-A25D-04A57D39DF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지역 저장소에서 </a:t>
            </a:r>
            <a:r>
              <a:rPr lang="en-US" altLang="ko-KR" dirty="0"/>
              <a:t>pull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01BE21-C5B3-4B1B-B9F8-1CC3DFBC7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git pull &lt;</a:t>
            </a:r>
            <a:r>
              <a:rPr lang="ko-KR" altLang="en-US" dirty="0"/>
              <a:t>원격 저장소 명</a:t>
            </a:r>
            <a:r>
              <a:rPr lang="en-US" altLang="ko-KR" dirty="0"/>
              <a:t>&gt; &lt;branch </a:t>
            </a:r>
            <a:r>
              <a:rPr lang="ko-KR" altLang="en-US" dirty="0"/>
              <a:t>명</a:t>
            </a:r>
            <a:r>
              <a:rPr lang="en-US" altLang="ko-KR" dirty="0"/>
              <a:t>&gt;</a:t>
            </a:r>
          </a:p>
          <a:p>
            <a:endParaRPr lang="en-US" altLang="ko-KR" dirty="0"/>
          </a:p>
          <a:p>
            <a:r>
              <a:rPr lang="en-US" altLang="ko-KR" dirty="0"/>
              <a:t>$ git</a:t>
            </a:r>
            <a:r>
              <a:rPr lang="ko-KR" altLang="en-US" dirty="0"/>
              <a:t> </a:t>
            </a:r>
            <a:r>
              <a:rPr lang="en-US" altLang="ko-KR" dirty="0"/>
              <a:t>pull</a:t>
            </a:r>
          </a:p>
          <a:p>
            <a:pPr lvl="1"/>
            <a:r>
              <a:rPr lang="ko-KR" altLang="en-US" dirty="0"/>
              <a:t>현재 </a:t>
            </a:r>
            <a:r>
              <a:rPr lang="en-US" altLang="ko-KR" dirty="0"/>
              <a:t>origin</a:t>
            </a:r>
            <a:r>
              <a:rPr lang="ko-KR" altLang="en-US" dirty="0"/>
              <a:t>에서 기본 </a:t>
            </a:r>
            <a:r>
              <a:rPr lang="ko-KR" altLang="en-US" dirty="0" err="1"/>
              <a:t>브랜치로</a:t>
            </a:r>
            <a:r>
              <a:rPr lang="ko-KR" altLang="en-US" dirty="0"/>
              <a:t> 가져 오기</a:t>
            </a:r>
            <a:r>
              <a:rPr lang="en-US" altLang="ko-KR" dirty="0"/>
              <a:t> 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결과 확인</a:t>
            </a:r>
            <a:endParaRPr lang="en-US" altLang="ko-KR" dirty="0"/>
          </a:p>
          <a:p>
            <a:pPr lvl="1"/>
            <a:r>
              <a:rPr lang="en-US" altLang="ko-KR" dirty="0"/>
              <a:t>$ cat readme.md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99012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86048A-A8AF-4F04-A25D-04A57D39DF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지역 저장소에서 </a:t>
            </a:r>
            <a:r>
              <a:rPr lang="en-US" altLang="ko-KR" dirty="0"/>
              <a:t>pull </a:t>
            </a:r>
            <a:r>
              <a:rPr lang="ko-KR" altLang="en-US" dirty="0"/>
              <a:t>확인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01BE21-C5B3-4B1B-B9F8-1CC3DFBC7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0416EA9-6C08-43BF-8D5A-0D7AFC433BF0}"/>
              </a:ext>
            </a:extLst>
          </p:cNvPr>
          <p:cNvSpPr/>
          <p:nvPr/>
        </p:nvSpPr>
        <p:spPr>
          <a:xfrm>
            <a:off x="1386260" y="774767"/>
            <a:ext cx="864096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sz="1400" dirty="0"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tutorial]/git-clone</a:t>
            </a:r>
            <a:r>
              <a:rPr lang="en-US" altLang="ko-KR" sz="1400" dirty="0">
                <a:solidFill>
                  <a:srgbClr val="00BFBF"/>
                </a:solidFill>
                <a:latin typeface="Lucida Console" panose="020B0609040504020204" pitchFamily="49" charset="0"/>
              </a:rPr>
              <a:t> (main)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 </a:t>
            </a:r>
            <a:r>
              <a:rPr lang="en-US" altLang="ko-K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pwd</a:t>
            </a:r>
            <a:endParaRPr lang="en-US" altLang="ko-KR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/c/[git tutorial]/git-clone</a:t>
            </a:r>
          </a:p>
          <a:p>
            <a:endParaRPr lang="ko-KR" alt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tutorial]/git-clone</a:t>
            </a:r>
            <a:r>
              <a:rPr lang="en-US" altLang="ko-KR" sz="1400" dirty="0">
                <a:solidFill>
                  <a:srgbClr val="00BFBF"/>
                </a:solidFill>
                <a:latin typeface="Lucida Console" panose="020B0609040504020204" pitchFamily="49" charset="0"/>
              </a:rPr>
              <a:t> (main)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 git pull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remote: Enumerating objects: 5, done.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remote: Counting objects: 100% (5/5), done.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remote: Compressing objects: 100% (2/2), done.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remote: Total 3 (delta 0), reused 0 (delta 0), pack-reused 0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Unpacking objects: 100% (3/3), 789 bytes | 87.00 KiB/s, done.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From https://github.com/ai7dnn/git-clone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a8273a1..b25494f  main       -&gt; origin/main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Updating a8273a1..b25494f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Fast-forward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README.md | 7 </a:t>
            </a:r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++++++</a:t>
            </a:r>
            <a:r>
              <a:rPr lang="en-US" altLang="ko-KR" sz="1400" dirty="0">
                <a:solidFill>
                  <a:srgbClr val="BF0000"/>
                </a:solidFill>
                <a:latin typeface="Lucida Console" panose="020B0609040504020204" pitchFamily="49" charset="0"/>
              </a:rPr>
              <a:t>-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1 file changed, 6 insertions(+), 1 deletion(-)</a:t>
            </a:r>
          </a:p>
          <a:p>
            <a:endParaRPr lang="ko-KR" alt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tutorial]/git-clone</a:t>
            </a:r>
            <a:r>
              <a:rPr lang="en-US" altLang="ko-KR" sz="1400" dirty="0">
                <a:solidFill>
                  <a:srgbClr val="00BFBF"/>
                </a:solidFill>
                <a:latin typeface="Lucida Console" panose="020B0609040504020204" pitchFamily="49" charset="0"/>
              </a:rPr>
              <a:t> (main)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 cat readme.md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# git-clone</a:t>
            </a:r>
          </a:p>
          <a:p>
            <a:endParaRPr lang="ko-KR" alt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## </a:t>
            </a:r>
            <a:r>
              <a:rPr lang="ko-KR" alt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파일 수정 </a:t>
            </a:r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1</a:t>
            </a:r>
            <a:r>
              <a:rPr lang="ko-KR" alt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회 후 </a:t>
            </a:r>
            <a:r>
              <a:rPr lang="ko-KR" altLang="en-US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커밋</a:t>
            </a:r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, </a:t>
            </a:r>
            <a:r>
              <a:rPr lang="ko-KR" alt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헤드라인 마크다운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- # The largest heading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- ## The second largest heading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- ###### The smallest heading</a:t>
            </a:r>
          </a:p>
          <a:p>
            <a:endParaRPr lang="ko-KR" alt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tutorial]/git-clone</a:t>
            </a:r>
            <a:r>
              <a:rPr lang="en-US" altLang="ko-KR" sz="1400" dirty="0">
                <a:solidFill>
                  <a:srgbClr val="00BFBF"/>
                </a:solidFill>
                <a:latin typeface="Lucida Console" panose="020B0609040504020204" pitchFamily="49" charset="0"/>
              </a:rPr>
              <a:t> (main)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</a:t>
            </a:r>
          </a:p>
        </p:txBody>
      </p:sp>
    </p:spTree>
    <p:extLst>
      <p:ext uri="{BB962C8B-B14F-4D97-AF65-F5344CB8AC3E}">
        <p14:creationId xmlns:p14="http://schemas.microsoft.com/office/powerpoint/2010/main" val="35221045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749DEB-EED3-40E7-A029-A436536E95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8E2DBD-7035-41F9-B076-B509E8F63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2086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4B6AEB-589B-4A17-B775-843D48DA8E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파일의 어떤 내용이 변경되었는지 차이점을 비교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5B2040-D61E-4779-8A70-57FE9A940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$ git diff</a:t>
            </a:r>
          </a:p>
          <a:p>
            <a:pPr lvl="1"/>
            <a:r>
              <a:rPr lang="en-US" altLang="ko-KR" dirty="0"/>
              <a:t>Working Directory</a:t>
            </a:r>
            <a:r>
              <a:rPr lang="ko-KR" altLang="en-US" dirty="0"/>
              <a:t>와 </a:t>
            </a:r>
            <a:r>
              <a:rPr lang="en-US" altLang="ko-KR" dirty="0"/>
              <a:t>Staging Area</a:t>
            </a:r>
            <a:r>
              <a:rPr lang="ko-KR" altLang="en-US" dirty="0"/>
              <a:t>간의 비교도 가능하고</a:t>
            </a:r>
          </a:p>
          <a:p>
            <a:pPr lvl="1"/>
            <a:r>
              <a:rPr lang="en-US" altLang="ko-KR" dirty="0"/>
              <a:t>commit</a:t>
            </a:r>
            <a:r>
              <a:rPr lang="ko-KR" altLang="en-US" dirty="0"/>
              <a:t>간의 비교</a:t>
            </a:r>
            <a:r>
              <a:rPr lang="en-US" altLang="ko-KR" dirty="0"/>
              <a:t>, branch</a:t>
            </a:r>
            <a:r>
              <a:rPr lang="ko-KR" altLang="en-US" dirty="0"/>
              <a:t>간의 비교도 가능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commit</a:t>
            </a:r>
            <a:r>
              <a:rPr lang="ko-KR" altLang="en-US" dirty="0"/>
              <a:t>된 파일상태와 현재 수정중인 상태 비교</a:t>
            </a:r>
          </a:p>
          <a:p>
            <a:pPr lvl="1"/>
            <a:r>
              <a:rPr lang="en-US" altLang="ko-KR" dirty="0"/>
              <a:t>$ git diff</a:t>
            </a:r>
          </a:p>
          <a:p>
            <a:endParaRPr lang="en-US" altLang="ko-KR" dirty="0"/>
          </a:p>
          <a:p>
            <a:r>
              <a:rPr lang="en-US" altLang="ko-KR" dirty="0"/>
              <a:t>commit</a:t>
            </a:r>
            <a:r>
              <a:rPr lang="ko-KR" altLang="en-US" dirty="0"/>
              <a:t>된 파일상태와 </a:t>
            </a:r>
            <a:r>
              <a:rPr lang="en-US" altLang="ko-KR" dirty="0"/>
              <a:t>add</a:t>
            </a:r>
            <a:r>
              <a:rPr lang="ko-KR" altLang="en-US" dirty="0"/>
              <a:t>된 파일 상태 비교</a:t>
            </a:r>
          </a:p>
          <a:p>
            <a:pPr lvl="1"/>
            <a:r>
              <a:rPr lang="en-US" altLang="ko-KR" dirty="0"/>
              <a:t>$ git diff --staged</a:t>
            </a:r>
          </a:p>
          <a:p>
            <a:endParaRPr lang="en-US" altLang="ko-KR" dirty="0"/>
          </a:p>
          <a:p>
            <a:r>
              <a:rPr lang="en-US" altLang="ko-KR" dirty="0"/>
              <a:t>commit</a:t>
            </a:r>
            <a:r>
              <a:rPr lang="ko-KR" altLang="en-US" dirty="0"/>
              <a:t>간의 상태 비교하기 </a:t>
            </a:r>
            <a:r>
              <a:rPr lang="en-US" altLang="ko-KR" dirty="0"/>
              <a:t>- commit hash </a:t>
            </a:r>
            <a:r>
              <a:rPr lang="ko-KR" altLang="en-US" dirty="0"/>
              <a:t>이용</a:t>
            </a:r>
          </a:p>
          <a:p>
            <a:pPr lvl="1"/>
            <a:r>
              <a:rPr lang="en-US" altLang="ko-KR" dirty="0"/>
              <a:t>$ git diff [</a:t>
            </a:r>
            <a:r>
              <a:rPr lang="ko-KR" altLang="en-US" dirty="0"/>
              <a:t>비교할</a:t>
            </a:r>
            <a:r>
              <a:rPr lang="en-US" altLang="ko-KR" dirty="0"/>
              <a:t>commit</a:t>
            </a:r>
            <a:r>
              <a:rPr lang="ko-KR" altLang="en-US" dirty="0" err="1"/>
              <a:t>해쉬</a:t>
            </a:r>
            <a:r>
              <a:rPr lang="en-US" altLang="ko-KR" dirty="0"/>
              <a:t>1] [</a:t>
            </a:r>
            <a:r>
              <a:rPr lang="ko-KR" altLang="en-US" dirty="0"/>
              <a:t>비교할</a:t>
            </a:r>
            <a:r>
              <a:rPr lang="en-US" altLang="ko-KR" dirty="0"/>
              <a:t>commit</a:t>
            </a:r>
            <a:r>
              <a:rPr lang="ko-KR" altLang="en-US" dirty="0" err="1"/>
              <a:t>해쉬</a:t>
            </a:r>
            <a:r>
              <a:rPr lang="en-US" altLang="ko-KR" dirty="0"/>
              <a:t>2]</a:t>
            </a:r>
          </a:p>
          <a:p>
            <a:pPr lvl="2"/>
            <a:r>
              <a:rPr lang="en-US" altLang="ko-KR" dirty="0"/>
              <a:t>git diff 048171 0c747d</a:t>
            </a:r>
          </a:p>
          <a:p>
            <a:endParaRPr lang="en-US" altLang="ko-KR" dirty="0"/>
          </a:p>
          <a:p>
            <a:r>
              <a:rPr lang="en-US" altLang="ko-KR" dirty="0"/>
              <a:t>commit</a:t>
            </a:r>
            <a:r>
              <a:rPr lang="ko-KR" altLang="en-US" dirty="0"/>
              <a:t>간의 상태 비교하기 </a:t>
            </a:r>
            <a:r>
              <a:rPr lang="en-US" altLang="ko-KR" dirty="0"/>
              <a:t>- HEAD </a:t>
            </a:r>
            <a:r>
              <a:rPr lang="ko-KR" altLang="en-US" dirty="0"/>
              <a:t>이용</a:t>
            </a:r>
          </a:p>
          <a:p>
            <a:pPr lvl="1"/>
            <a:r>
              <a:rPr lang="en-US" altLang="ko-KR" dirty="0"/>
              <a:t>$ git diff HEAD </a:t>
            </a:r>
            <a:r>
              <a:rPr lang="en-US" altLang="ko-KR" dirty="0" err="1"/>
              <a:t>HEAD</a:t>
            </a:r>
            <a:r>
              <a:rPr lang="en-US" altLang="ko-KR" dirty="0"/>
              <a:t>^</a:t>
            </a:r>
          </a:p>
          <a:p>
            <a:pPr lvl="2"/>
            <a:r>
              <a:rPr lang="ko-KR" altLang="en-US" dirty="0"/>
              <a:t>가장 최근의 </a:t>
            </a:r>
            <a:r>
              <a:rPr lang="ko-KR" altLang="en-US" dirty="0" err="1"/>
              <a:t>커밋과</a:t>
            </a:r>
            <a:r>
              <a:rPr lang="ko-KR" altLang="en-US" dirty="0"/>
              <a:t> 그 전의 </a:t>
            </a:r>
            <a:r>
              <a:rPr lang="ko-KR" altLang="en-US" dirty="0" err="1"/>
              <a:t>커밋을</a:t>
            </a:r>
            <a:r>
              <a:rPr lang="ko-KR" altLang="en-US" dirty="0"/>
              <a:t> 비교한다</a:t>
            </a:r>
          </a:p>
          <a:p>
            <a:endParaRPr lang="ko-KR" altLang="en-US" dirty="0"/>
          </a:p>
          <a:p>
            <a:r>
              <a:rPr lang="en-US" altLang="ko-KR" dirty="0"/>
              <a:t>branch</a:t>
            </a:r>
            <a:r>
              <a:rPr lang="ko-KR" altLang="en-US" dirty="0"/>
              <a:t>간의 상태 비교하기 </a:t>
            </a:r>
            <a:r>
              <a:rPr lang="en-US" altLang="ko-KR" dirty="0"/>
              <a:t>- HEAD </a:t>
            </a:r>
            <a:r>
              <a:rPr lang="ko-KR" altLang="en-US" dirty="0"/>
              <a:t>이용</a:t>
            </a:r>
          </a:p>
          <a:p>
            <a:pPr lvl="1"/>
            <a:r>
              <a:rPr lang="en-US" altLang="ko-KR" dirty="0"/>
              <a:t>git diff [</a:t>
            </a:r>
            <a:r>
              <a:rPr lang="ko-KR" altLang="en-US" dirty="0"/>
              <a:t>비교할</a:t>
            </a:r>
            <a:r>
              <a:rPr lang="en-US" altLang="ko-KR" dirty="0"/>
              <a:t>branch1] [</a:t>
            </a:r>
            <a:r>
              <a:rPr lang="ko-KR" altLang="en-US" dirty="0"/>
              <a:t>비교할</a:t>
            </a:r>
            <a:r>
              <a:rPr lang="en-US" altLang="ko-KR" dirty="0"/>
              <a:t>branch2]</a:t>
            </a:r>
          </a:p>
          <a:p>
            <a:pPr lvl="2"/>
            <a:r>
              <a:rPr lang="en-US" altLang="ko-KR" dirty="0"/>
              <a:t>ex ) git diff feature/test origin/master</a:t>
            </a:r>
          </a:p>
          <a:p>
            <a:pPr lvl="2"/>
            <a:r>
              <a:rPr lang="en-US" altLang="ko-KR" dirty="0"/>
              <a:t>local</a:t>
            </a:r>
            <a:r>
              <a:rPr lang="ko-KR" altLang="en-US" dirty="0"/>
              <a:t>의 </a:t>
            </a:r>
            <a:r>
              <a:rPr lang="en-US" altLang="ko-KR" dirty="0"/>
              <a:t>feature/test</a:t>
            </a:r>
            <a:r>
              <a:rPr lang="ko-KR" altLang="en-US" dirty="0"/>
              <a:t>브런치와 </a:t>
            </a:r>
            <a:r>
              <a:rPr lang="en-US" altLang="ko-KR" dirty="0"/>
              <a:t>remote</a:t>
            </a:r>
            <a:r>
              <a:rPr lang="ko-KR" altLang="en-US" dirty="0"/>
              <a:t>의 </a:t>
            </a:r>
            <a:r>
              <a:rPr lang="en-US" altLang="ko-KR" dirty="0"/>
              <a:t>master branch </a:t>
            </a:r>
            <a:r>
              <a:rPr lang="ko-KR" altLang="en-US" dirty="0"/>
              <a:t>비교</a:t>
            </a:r>
          </a:p>
        </p:txBody>
      </p:sp>
    </p:spTree>
    <p:extLst>
      <p:ext uri="{BB962C8B-B14F-4D97-AF65-F5344CB8AC3E}">
        <p14:creationId xmlns:p14="http://schemas.microsoft.com/office/powerpoint/2010/main" val="52194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 descr="aaa-1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2" y="6012879"/>
            <a:ext cx="10692375" cy="173686"/>
          </a:xfrm>
          <a:prstGeom prst="rect">
            <a:avLst/>
          </a:prstGeom>
        </p:spPr>
      </p:pic>
      <p:pic>
        <p:nvPicPr>
          <p:cNvPr id="20" name="그림 19" descr="PPT_스타일(교육 2종)_2,3_슬기 수정-1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8148" y="396255"/>
            <a:ext cx="1969012" cy="256033"/>
          </a:xfrm>
          <a:prstGeom prst="rect">
            <a:avLst/>
          </a:prstGeom>
        </p:spPr>
      </p:pic>
      <p:pic>
        <p:nvPicPr>
          <p:cNvPr id="22" name="그림 21" descr="PPT_스타일(교육 2종)_2,3_슬기 수정-2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587060" y="396255"/>
            <a:ext cx="1800200" cy="215754"/>
          </a:xfrm>
          <a:prstGeom prst="rect">
            <a:avLst/>
          </a:prstGeom>
        </p:spPr>
      </p:pic>
      <p:pic>
        <p:nvPicPr>
          <p:cNvPr id="23" name="그림 22" descr="aaa-1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78148" y="1764407"/>
            <a:ext cx="1414275" cy="923546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3402484" y="1768392"/>
            <a:ext cx="7200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rgbClr val="0047BA"/>
                </a:solidFill>
                <a:ea typeface="Pretendard" pitchFamily="50" charset="-127"/>
              </a:rPr>
              <a:t>01</a:t>
            </a:r>
            <a:endParaRPr lang="ko-KR" altLang="en-US" sz="3600" b="1" dirty="0">
              <a:solidFill>
                <a:srgbClr val="0047BA"/>
              </a:solidFill>
              <a:ea typeface="Pretendard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445617" y="2613238"/>
            <a:ext cx="47868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spc="-150" dirty="0">
                <a:solidFill>
                  <a:srgbClr val="0047BA"/>
                </a:solidFill>
                <a:latin typeface="+mj-ea"/>
                <a:ea typeface="+mj-ea"/>
              </a:rPr>
              <a:t>지역에서 </a:t>
            </a:r>
            <a:r>
              <a:rPr lang="ko-KR" altLang="en-US" sz="2400" b="1" spc="-150" dirty="0" err="1">
                <a:solidFill>
                  <a:srgbClr val="0047BA"/>
                </a:solidFill>
                <a:latin typeface="+mj-ea"/>
                <a:ea typeface="+mj-ea"/>
              </a:rPr>
              <a:t>깃허브</a:t>
            </a:r>
            <a:r>
              <a:rPr lang="en-US" altLang="ko-KR" sz="2400" b="1" spc="-150" dirty="0">
                <a:solidFill>
                  <a:srgbClr val="0047BA"/>
                </a:solidFill>
                <a:latin typeface="+mj-ea"/>
                <a:ea typeface="+mj-ea"/>
              </a:rPr>
              <a:t> </a:t>
            </a:r>
            <a:r>
              <a:rPr lang="ko-KR" altLang="en-US" sz="2400" b="1" spc="-150" dirty="0">
                <a:solidFill>
                  <a:srgbClr val="0047BA"/>
                </a:solidFill>
                <a:latin typeface="+mj-ea"/>
                <a:ea typeface="+mj-ea"/>
              </a:rPr>
              <a:t>저장소 클론</a:t>
            </a:r>
            <a:r>
              <a:rPr lang="en-US" altLang="ko-KR" sz="2400" b="1" spc="-150" dirty="0">
                <a:solidFill>
                  <a:srgbClr val="0047BA"/>
                </a:solidFill>
                <a:latin typeface="+mj-ea"/>
                <a:ea typeface="+mj-ea"/>
              </a:rPr>
              <a:t>(clone)</a:t>
            </a:r>
            <a:endParaRPr lang="ko-KR" altLang="en-US" sz="2400" b="1" spc="-150" dirty="0">
              <a:solidFill>
                <a:srgbClr val="0047BA"/>
              </a:solidFill>
              <a:latin typeface="+mj-ea"/>
              <a:ea typeface="+mj-ea"/>
            </a:endParaRPr>
          </a:p>
        </p:txBody>
      </p:sp>
      <p:pic>
        <p:nvPicPr>
          <p:cNvPr id="34" name="그림 33" descr="PPT_스타일(교육 2종)_2,3_슬기 수정-22.png"/>
          <p:cNvPicPr>
            <a:picLocks noChangeAspect="1"/>
          </p:cNvPicPr>
          <p:nvPr/>
        </p:nvPicPr>
        <p:blipFill>
          <a:blip r:embed="rId6" cstate="print">
            <a:lum bright="20000"/>
          </a:blip>
          <a:stretch>
            <a:fillRect/>
          </a:stretch>
        </p:blipFill>
        <p:spPr>
          <a:xfrm>
            <a:off x="9091116" y="7045101"/>
            <a:ext cx="1174803" cy="198000"/>
          </a:xfrm>
          <a:prstGeom prst="rect">
            <a:avLst/>
          </a:prstGeom>
        </p:spPr>
      </p:pic>
      <p:cxnSp>
        <p:nvCxnSpPr>
          <p:cNvPr id="18" name="직선 연결선 17"/>
          <p:cNvCxnSpPr/>
          <p:nvPr/>
        </p:nvCxnSpPr>
        <p:spPr>
          <a:xfrm>
            <a:off x="3517625" y="2493105"/>
            <a:ext cx="504056" cy="0"/>
          </a:xfrm>
          <a:prstGeom prst="line">
            <a:avLst/>
          </a:prstGeom>
          <a:ln w="19050">
            <a:solidFill>
              <a:srgbClr val="00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37B2CCB-75DE-4F5A-8933-22E9BE0E2861}"/>
              </a:ext>
            </a:extLst>
          </p:cNvPr>
          <p:cNvSpPr/>
          <p:nvPr/>
        </p:nvSpPr>
        <p:spPr>
          <a:xfrm>
            <a:off x="306140" y="7020991"/>
            <a:ext cx="258917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오프소스 소프트웨어를 위한 깃과 </a:t>
            </a:r>
            <a:r>
              <a:rPr lang="ko-KR" altLang="en-US" sz="1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깃허브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742986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 descr="aaa-1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2" y="6012879"/>
            <a:ext cx="10692375" cy="173686"/>
          </a:xfrm>
          <a:prstGeom prst="rect">
            <a:avLst/>
          </a:prstGeom>
        </p:spPr>
      </p:pic>
      <p:pic>
        <p:nvPicPr>
          <p:cNvPr id="20" name="그림 19" descr="PPT_스타일(교육 2종)_2,3_슬기 수정-1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8148" y="396255"/>
            <a:ext cx="1969012" cy="256033"/>
          </a:xfrm>
          <a:prstGeom prst="rect">
            <a:avLst/>
          </a:prstGeom>
        </p:spPr>
      </p:pic>
      <p:pic>
        <p:nvPicPr>
          <p:cNvPr id="22" name="그림 21" descr="PPT_스타일(교육 2종)_2,3_슬기 수정-2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587060" y="396255"/>
            <a:ext cx="1800200" cy="215754"/>
          </a:xfrm>
          <a:prstGeom prst="rect">
            <a:avLst/>
          </a:prstGeom>
        </p:spPr>
      </p:pic>
      <p:pic>
        <p:nvPicPr>
          <p:cNvPr id="23" name="그림 22" descr="aaa-1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78148" y="1764407"/>
            <a:ext cx="1414275" cy="923546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3402484" y="1768392"/>
            <a:ext cx="7200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rgbClr val="0047BA"/>
                </a:solidFill>
                <a:ea typeface="Pretendard" pitchFamily="50" charset="-127"/>
              </a:rPr>
              <a:t>03</a:t>
            </a:r>
            <a:endParaRPr lang="ko-KR" altLang="en-US" sz="3600" b="1" dirty="0">
              <a:solidFill>
                <a:srgbClr val="0047BA"/>
              </a:solidFill>
              <a:ea typeface="Pretendard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445617" y="2613238"/>
            <a:ext cx="50209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spc="-150" dirty="0">
                <a:solidFill>
                  <a:srgbClr val="0047BA"/>
                </a:solidFill>
                <a:latin typeface="+mj-ea"/>
                <a:ea typeface="+mj-ea"/>
              </a:rPr>
              <a:t>지역에서 </a:t>
            </a:r>
            <a:r>
              <a:rPr lang="ko-KR" altLang="en-US" sz="2400" b="1" spc="-150" dirty="0" err="1">
                <a:solidFill>
                  <a:srgbClr val="0047BA"/>
                </a:solidFill>
                <a:latin typeface="+mj-ea"/>
                <a:ea typeface="+mj-ea"/>
              </a:rPr>
              <a:t>깃허브</a:t>
            </a:r>
            <a:r>
              <a:rPr lang="en-US" altLang="ko-KR" sz="2400" b="1" spc="-150" dirty="0">
                <a:solidFill>
                  <a:srgbClr val="0047BA"/>
                </a:solidFill>
                <a:latin typeface="+mj-ea"/>
                <a:ea typeface="+mj-ea"/>
              </a:rPr>
              <a:t> </a:t>
            </a:r>
            <a:r>
              <a:rPr lang="ko-KR" altLang="en-US" sz="2400" b="1" spc="-150" dirty="0">
                <a:solidFill>
                  <a:srgbClr val="0047BA"/>
                </a:solidFill>
                <a:latin typeface="+mj-ea"/>
                <a:ea typeface="+mj-ea"/>
              </a:rPr>
              <a:t>저장소로 푸시</a:t>
            </a:r>
            <a:r>
              <a:rPr lang="en-US" altLang="ko-KR" sz="2400" b="1" spc="-150" dirty="0">
                <a:solidFill>
                  <a:srgbClr val="0047BA"/>
                </a:solidFill>
                <a:latin typeface="+mj-ea"/>
                <a:ea typeface="+mj-ea"/>
              </a:rPr>
              <a:t>(push)</a:t>
            </a:r>
            <a:endParaRPr lang="ko-KR" altLang="en-US" sz="2400" b="1" spc="-150" dirty="0">
              <a:solidFill>
                <a:srgbClr val="0047BA"/>
              </a:solidFill>
              <a:latin typeface="+mj-ea"/>
              <a:ea typeface="+mj-ea"/>
            </a:endParaRPr>
          </a:p>
        </p:txBody>
      </p:sp>
      <p:pic>
        <p:nvPicPr>
          <p:cNvPr id="34" name="그림 33" descr="PPT_스타일(교육 2종)_2,3_슬기 수정-22.png"/>
          <p:cNvPicPr>
            <a:picLocks noChangeAspect="1"/>
          </p:cNvPicPr>
          <p:nvPr/>
        </p:nvPicPr>
        <p:blipFill>
          <a:blip r:embed="rId6" cstate="print">
            <a:lum bright="20000"/>
          </a:blip>
          <a:stretch>
            <a:fillRect/>
          </a:stretch>
        </p:blipFill>
        <p:spPr>
          <a:xfrm>
            <a:off x="9091116" y="7045101"/>
            <a:ext cx="1174803" cy="198000"/>
          </a:xfrm>
          <a:prstGeom prst="rect">
            <a:avLst/>
          </a:prstGeom>
        </p:spPr>
      </p:pic>
      <p:cxnSp>
        <p:nvCxnSpPr>
          <p:cNvPr id="18" name="직선 연결선 17"/>
          <p:cNvCxnSpPr/>
          <p:nvPr/>
        </p:nvCxnSpPr>
        <p:spPr>
          <a:xfrm>
            <a:off x="3517625" y="2493105"/>
            <a:ext cx="504056" cy="0"/>
          </a:xfrm>
          <a:prstGeom prst="line">
            <a:avLst/>
          </a:prstGeom>
          <a:ln w="19050">
            <a:solidFill>
              <a:srgbClr val="00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37B2CCB-75DE-4F5A-8933-22E9BE0E2861}"/>
              </a:ext>
            </a:extLst>
          </p:cNvPr>
          <p:cNvSpPr/>
          <p:nvPr/>
        </p:nvSpPr>
        <p:spPr>
          <a:xfrm>
            <a:off x="306140" y="7020991"/>
            <a:ext cx="258917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오프소스 소프트웨어를 위한 깃과 </a:t>
            </a:r>
            <a:r>
              <a:rPr lang="ko-KR" altLang="en-US" sz="1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깃허브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445025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B07EA1-3332-405D-B303-1F5C2A82AB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지역</a:t>
            </a:r>
            <a:r>
              <a:rPr lang="en-US" altLang="ko-KR" dirty="0"/>
              <a:t> </a:t>
            </a:r>
            <a:r>
              <a:rPr lang="ko-KR" altLang="en-US" dirty="0"/>
              <a:t>저장소에서 </a:t>
            </a:r>
            <a:r>
              <a:rPr lang="en-US" altLang="ko-KR" dirty="0"/>
              <a:t>push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3A3095-2F88-4797-9677-5A5FCE878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쓰기 권한이</a:t>
            </a:r>
            <a:r>
              <a:rPr lang="en-US" altLang="ko-KR" dirty="0"/>
              <a:t> </a:t>
            </a:r>
            <a:r>
              <a:rPr lang="ko-KR" altLang="en-US" dirty="0"/>
              <a:t>있어야 가능</a:t>
            </a:r>
            <a:endParaRPr lang="en-US" altLang="ko-KR" dirty="0"/>
          </a:p>
          <a:p>
            <a:pPr lvl="1"/>
            <a:r>
              <a:rPr lang="ko-KR" altLang="en-US" dirty="0"/>
              <a:t>자신의 저장소</a:t>
            </a:r>
            <a:endParaRPr lang="en-US" altLang="ko-KR" dirty="0"/>
          </a:p>
          <a:p>
            <a:pPr lvl="1"/>
            <a:r>
              <a:rPr lang="ko-KR" altLang="en-US" dirty="0"/>
              <a:t>협업자로 등록</a:t>
            </a:r>
          </a:p>
        </p:txBody>
      </p:sp>
      <p:pic>
        <p:nvPicPr>
          <p:cNvPr id="4098" name="Picture 2" descr="push pull">
            <a:extLst>
              <a:ext uri="{FF2B5EF4-FFF2-40B4-BE49-F238E27FC236}">
                <a16:creationId xmlns:a16="http://schemas.microsoft.com/office/drawing/2014/main" id="{61B809FA-79CD-43D8-83F5-97A753CD8C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2412479"/>
            <a:ext cx="102870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0B7C254D-895D-405E-8F85-3B10583CEC67}"/>
              </a:ext>
            </a:extLst>
          </p:cNvPr>
          <p:cNvSpPr/>
          <p:nvPr/>
        </p:nvSpPr>
        <p:spPr>
          <a:xfrm>
            <a:off x="2273423" y="7020991"/>
            <a:ext cx="30732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800" dirty="0"/>
              <a:t>https://wikidocs.net/151093</a:t>
            </a:r>
          </a:p>
        </p:txBody>
      </p:sp>
    </p:spTree>
    <p:extLst>
      <p:ext uri="{BB962C8B-B14F-4D97-AF65-F5344CB8AC3E}">
        <p14:creationId xmlns:p14="http://schemas.microsoft.com/office/powerpoint/2010/main" val="476059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B367B3-7B1E-4FE7-AD03-E84FF109BF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 </a:t>
            </a:r>
            <a:r>
              <a:rPr lang="ko-KR" altLang="en-US" dirty="0"/>
              <a:t>준비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3FD19E-2DDC-4BDE-88D8-D217E4A4D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PC</a:t>
            </a:r>
            <a:r>
              <a:rPr lang="ko-KR" altLang="en-US" dirty="0"/>
              <a:t>에서 파일을 만들어 </a:t>
            </a:r>
            <a:r>
              <a:rPr lang="en-US" altLang="ko-KR" dirty="0"/>
              <a:t>add, commit </a:t>
            </a:r>
            <a:r>
              <a:rPr lang="ko-KR" altLang="en-US" dirty="0"/>
              <a:t>후</a:t>
            </a:r>
            <a:r>
              <a:rPr lang="en-US" altLang="ko-KR" dirty="0"/>
              <a:t> </a:t>
            </a:r>
            <a:r>
              <a:rPr lang="ko-KR" altLang="en-US" dirty="0" err="1"/>
              <a:t>깃허브</a:t>
            </a:r>
            <a:r>
              <a:rPr lang="ko-KR" altLang="en-US" dirty="0"/>
              <a:t> 저장소 </a:t>
            </a:r>
            <a:r>
              <a:rPr lang="en-US" altLang="ko-KR" dirty="0"/>
              <a:t>git-clone</a:t>
            </a:r>
            <a:r>
              <a:rPr lang="ko-KR" altLang="en-US" dirty="0"/>
              <a:t>에 올리기</a:t>
            </a:r>
            <a:r>
              <a:rPr lang="en-US" altLang="ko-KR" dirty="0"/>
              <a:t> push</a:t>
            </a:r>
          </a:p>
          <a:p>
            <a:endParaRPr lang="en-US" altLang="ko-KR" dirty="0"/>
          </a:p>
          <a:p>
            <a:r>
              <a:rPr lang="en-US" altLang="ko-KR" dirty="0"/>
              <a:t>1. PC</a:t>
            </a:r>
            <a:r>
              <a:rPr lang="ko-KR" altLang="en-US" dirty="0"/>
              <a:t>에서 </a:t>
            </a:r>
            <a:r>
              <a:rPr lang="en-US" altLang="ko-KR" dirty="0"/>
              <a:t>hello.py </a:t>
            </a:r>
            <a:r>
              <a:rPr lang="ko-KR" altLang="en-US" dirty="0"/>
              <a:t>파일</a:t>
            </a:r>
            <a:r>
              <a:rPr lang="en-US" altLang="ko-KR" dirty="0"/>
              <a:t> </a:t>
            </a:r>
            <a:r>
              <a:rPr lang="ko-KR" altLang="en-US" dirty="0"/>
              <a:t>생성</a:t>
            </a:r>
            <a:endParaRPr lang="en-US" altLang="ko-KR" dirty="0"/>
          </a:p>
          <a:p>
            <a:pPr lvl="1"/>
            <a:r>
              <a:rPr lang="en-US" altLang="ko-KR" dirty="0"/>
              <a:t>$ git add</a:t>
            </a:r>
          </a:p>
          <a:p>
            <a:pPr lvl="1"/>
            <a:r>
              <a:rPr lang="en-US" altLang="ko-KR" dirty="0"/>
              <a:t>$ git commit –m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$ git config </a:t>
            </a:r>
            <a:r>
              <a:rPr lang="en-US" altLang="ko-KR" dirty="0" err="1"/>
              <a:t>core.editor</a:t>
            </a:r>
            <a:r>
              <a:rPr lang="en-US" altLang="ko-KR" dirty="0"/>
              <a:t> code</a:t>
            </a:r>
          </a:p>
          <a:p>
            <a:pPr marL="1043056" lvl="2" indent="0">
              <a:buNone/>
            </a:pPr>
            <a:endParaRPr lang="en-US" altLang="ko-KR" dirty="0"/>
          </a:p>
          <a:p>
            <a:r>
              <a:rPr lang="en-US" altLang="ko-KR" dirty="0"/>
              <a:t>2. PC</a:t>
            </a:r>
            <a:r>
              <a:rPr lang="ko-KR" altLang="en-US" dirty="0"/>
              <a:t> 지역저장소에서 원격저장소로</a:t>
            </a:r>
            <a:r>
              <a:rPr lang="en-US" altLang="ko-KR" dirty="0"/>
              <a:t> </a:t>
            </a:r>
            <a:r>
              <a:rPr lang="ko-KR" altLang="en-US" dirty="0"/>
              <a:t>보내기</a:t>
            </a:r>
            <a:r>
              <a:rPr lang="en-US" altLang="ko-KR" dirty="0"/>
              <a:t> push</a:t>
            </a:r>
          </a:p>
          <a:p>
            <a:pPr lvl="1"/>
            <a:r>
              <a:rPr lang="en-US" altLang="ko-KR" dirty="0"/>
              <a:t>$ git push</a:t>
            </a:r>
          </a:p>
          <a:p>
            <a:pPr lvl="2"/>
            <a:r>
              <a:rPr lang="ko-KR" altLang="en-US" dirty="0"/>
              <a:t>오류 발생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/>
              <a:t>$ git push </a:t>
            </a:r>
            <a:r>
              <a:rPr lang="en-US" altLang="ko-KR" dirty="0">
                <a:hlinkClick r:id="rId2"/>
              </a:rPr>
              <a:t>https://{token}@github.com/{username}/{repo_name}.git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 err="1"/>
              <a:t>깃허브에서</a:t>
            </a:r>
            <a:r>
              <a:rPr lang="en-US" altLang="ko-KR" dirty="0"/>
              <a:t> </a:t>
            </a:r>
            <a:r>
              <a:rPr lang="ko-KR" altLang="en-US" dirty="0"/>
              <a:t>확인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84652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D665D2-43B7-4F32-86EA-7D6102168E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실습 순서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9C482C-E87F-4366-A09F-7305C397A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$ echo “print(‘Hello, Python.’)” &gt;&gt; hello.py</a:t>
            </a:r>
          </a:p>
          <a:p>
            <a:endParaRPr lang="en-US" altLang="ko-KR" dirty="0"/>
          </a:p>
          <a:p>
            <a:r>
              <a:rPr lang="en-US" altLang="ko-KR" dirty="0"/>
              <a:t>$ ls –al</a:t>
            </a:r>
          </a:p>
          <a:p>
            <a:endParaRPr lang="en-US" altLang="ko-KR" dirty="0"/>
          </a:p>
          <a:p>
            <a:r>
              <a:rPr lang="en-US" altLang="ko-KR" dirty="0"/>
              <a:t>$ git status </a:t>
            </a:r>
          </a:p>
          <a:p>
            <a:endParaRPr lang="en-US" altLang="ko-KR" dirty="0"/>
          </a:p>
          <a:p>
            <a:r>
              <a:rPr lang="en-US" altLang="ko-KR" dirty="0"/>
              <a:t>$ git add hello.py </a:t>
            </a:r>
            <a:endParaRPr lang="ko-KR" altLang="en-US" dirty="0"/>
          </a:p>
          <a:p>
            <a:endParaRPr lang="en-US" altLang="ko-KR" dirty="0"/>
          </a:p>
          <a:p>
            <a:r>
              <a:rPr lang="en-US" altLang="ko-KR" dirty="0"/>
              <a:t>$ git status</a:t>
            </a:r>
            <a:endParaRPr lang="ko-KR" altLang="en-US" dirty="0"/>
          </a:p>
          <a:p>
            <a:endParaRPr lang="en-US" altLang="ko-KR" dirty="0"/>
          </a:p>
          <a:p>
            <a:r>
              <a:rPr lang="en-US" altLang="ko-KR" dirty="0"/>
              <a:t>$ git commit –m “Add hello.py”</a:t>
            </a:r>
            <a:endParaRPr lang="ko-KR" altLang="en-US" dirty="0"/>
          </a:p>
          <a:p>
            <a:endParaRPr lang="en-US" altLang="ko-KR" dirty="0"/>
          </a:p>
          <a:p>
            <a:r>
              <a:rPr lang="en-US" altLang="ko-KR" dirty="0"/>
              <a:t>$ git status</a:t>
            </a:r>
            <a:endParaRPr lang="ko-KR" altLang="en-US" dirty="0"/>
          </a:p>
          <a:p>
            <a:endParaRPr lang="en-US" altLang="ko-KR" dirty="0"/>
          </a:p>
          <a:p>
            <a:r>
              <a:rPr lang="en-US" altLang="ko-KR" dirty="0"/>
              <a:t>$ git push [origin] [main]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오른쪽 대괄호 3">
            <a:extLst>
              <a:ext uri="{FF2B5EF4-FFF2-40B4-BE49-F238E27FC236}">
                <a16:creationId xmlns:a16="http://schemas.microsoft.com/office/drawing/2014/main" id="{2D57557A-E436-4E18-81F8-EB41C9CDEC1B}"/>
              </a:ext>
            </a:extLst>
          </p:cNvPr>
          <p:cNvSpPr/>
          <p:nvPr/>
        </p:nvSpPr>
        <p:spPr>
          <a:xfrm>
            <a:off x="6210796" y="1116335"/>
            <a:ext cx="144016" cy="1656184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오른쪽 대괄호 4">
            <a:extLst>
              <a:ext uri="{FF2B5EF4-FFF2-40B4-BE49-F238E27FC236}">
                <a16:creationId xmlns:a16="http://schemas.microsoft.com/office/drawing/2014/main" id="{C5B986A0-EF5A-4B3C-ACB7-B1A3A42615E1}"/>
              </a:ext>
            </a:extLst>
          </p:cNvPr>
          <p:cNvSpPr/>
          <p:nvPr/>
        </p:nvSpPr>
        <p:spPr>
          <a:xfrm>
            <a:off x="6210796" y="3114087"/>
            <a:ext cx="144016" cy="837024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오른쪽 대괄호 5">
            <a:extLst>
              <a:ext uri="{FF2B5EF4-FFF2-40B4-BE49-F238E27FC236}">
                <a16:creationId xmlns:a16="http://schemas.microsoft.com/office/drawing/2014/main" id="{4FADEF47-AF85-4777-B8FF-37227672393E}"/>
              </a:ext>
            </a:extLst>
          </p:cNvPr>
          <p:cNvSpPr/>
          <p:nvPr/>
        </p:nvSpPr>
        <p:spPr>
          <a:xfrm>
            <a:off x="6210796" y="4428703"/>
            <a:ext cx="144016" cy="837024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오른쪽 대괄호 6">
            <a:extLst>
              <a:ext uri="{FF2B5EF4-FFF2-40B4-BE49-F238E27FC236}">
                <a16:creationId xmlns:a16="http://schemas.microsoft.com/office/drawing/2014/main" id="{BFB37826-9672-4F6B-A32F-BA8D9967213E}"/>
              </a:ext>
            </a:extLst>
          </p:cNvPr>
          <p:cNvSpPr/>
          <p:nvPr/>
        </p:nvSpPr>
        <p:spPr>
          <a:xfrm>
            <a:off x="6210796" y="5676407"/>
            <a:ext cx="144016" cy="40848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말풍선: 사각형 7">
            <a:extLst>
              <a:ext uri="{FF2B5EF4-FFF2-40B4-BE49-F238E27FC236}">
                <a16:creationId xmlns:a16="http://schemas.microsoft.com/office/drawing/2014/main" id="{3BC05CD6-7834-49F7-8F77-92D2D32EFAE2}"/>
              </a:ext>
            </a:extLst>
          </p:cNvPr>
          <p:cNvSpPr/>
          <p:nvPr/>
        </p:nvSpPr>
        <p:spPr>
          <a:xfrm>
            <a:off x="7102731" y="1440371"/>
            <a:ext cx="2354560" cy="504056"/>
          </a:xfrm>
          <a:prstGeom prst="wedgeRectCallout">
            <a:avLst>
              <a:gd name="adj1" fmla="val -79971"/>
              <a:gd name="adj2" fmla="val -20420"/>
            </a:avLst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00FF"/>
                </a:solidFill>
              </a:rPr>
              <a:t>파일 생성</a:t>
            </a:r>
          </a:p>
        </p:txBody>
      </p:sp>
      <p:sp>
        <p:nvSpPr>
          <p:cNvPr id="9" name="말풍선: 사각형 8">
            <a:extLst>
              <a:ext uri="{FF2B5EF4-FFF2-40B4-BE49-F238E27FC236}">
                <a16:creationId xmlns:a16="http://schemas.microsoft.com/office/drawing/2014/main" id="{B08079F5-6D93-4941-8D54-85A0428D88FC}"/>
              </a:ext>
            </a:extLst>
          </p:cNvPr>
          <p:cNvSpPr/>
          <p:nvPr/>
        </p:nvSpPr>
        <p:spPr>
          <a:xfrm>
            <a:off x="7096596" y="3276575"/>
            <a:ext cx="2354560" cy="504056"/>
          </a:xfrm>
          <a:prstGeom prst="wedgeRectCallout">
            <a:avLst>
              <a:gd name="adj1" fmla="val -79971"/>
              <a:gd name="adj2" fmla="val -20420"/>
            </a:avLst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00FF"/>
                </a:solidFill>
              </a:rPr>
              <a:t>파일 추가</a:t>
            </a:r>
          </a:p>
        </p:txBody>
      </p:sp>
      <p:sp>
        <p:nvSpPr>
          <p:cNvPr id="10" name="말풍선: 사각형 9">
            <a:extLst>
              <a:ext uri="{FF2B5EF4-FFF2-40B4-BE49-F238E27FC236}">
                <a16:creationId xmlns:a16="http://schemas.microsoft.com/office/drawing/2014/main" id="{38388CED-1A5E-4230-9B91-5ED53629A903}"/>
              </a:ext>
            </a:extLst>
          </p:cNvPr>
          <p:cNvSpPr/>
          <p:nvPr/>
        </p:nvSpPr>
        <p:spPr>
          <a:xfrm>
            <a:off x="7074892" y="4608723"/>
            <a:ext cx="2354560" cy="504056"/>
          </a:xfrm>
          <a:prstGeom prst="wedgeRectCallout">
            <a:avLst>
              <a:gd name="adj1" fmla="val -79971"/>
              <a:gd name="adj2" fmla="val -20420"/>
            </a:avLst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00FF"/>
                </a:solidFill>
              </a:rPr>
              <a:t>파일 </a:t>
            </a:r>
            <a:r>
              <a:rPr lang="ko-KR" altLang="en-US" dirty="0" err="1">
                <a:solidFill>
                  <a:srgbClr val="0000FF"/>
                </a:solidFill>
              </a:rPr>
              <a:t>커밋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11" name="말풍선: 사각형 10">
            <a:extLst>
              <a:ext uri="{FF2B5EF4-FFF2-40B4-BE49-F238E27FC236}">
                <a16:creationId xmlns:a16="http://schemas.microsoft.com/office/drawing/2014/main" id="{3A755BDD-1437-4A07-9C9D-BA7936F5F43D}"/>
              </a:ext>
            </a:extLst>
          </p:cNvPr>
          <p:cNvSpPr/>
          <p:nvPr/>
        </p:nvSpPr>
        <p:spPr>
          <a:xfrm>
            <a:off x="7108918" y="5694408"/>
            <a:ext cx="2354560" cy="504056"/>
          </a:xfrm>
          <a:prstGeom prst="wedgeRectCallout">
            <a:avLst>
              <a:gd name="adj1" fmla="val -79971"/>
              <a:gd name="adj2" fmla="val -20420"/>
            </a:avLst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00FF"/>
                </a:solidFill>
              </a:rPr>
              <a:t>파일 올리기</a:t>
            </a:r>
          </a:p>
        </p:txBody>
      </p:sp>
    </p:spTree>
    <p:extLst>
      <p:ext uri="{BB962C8B-B14F-4D97-AF65-F5344CB8AC3E}">
        <p14:creationId xmlns:p14="http://schemas.microsoft.com/office/powerpoint/2010/main" val="32361233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D665D2-43B7-4F32-86EA-7D6102168E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파일</a:t>
            </a:r>
            <a:r>
              <a:rPr lang="en-US" altLang="ko-KR" dirty="0"/>
              <a:t> hello.py </a:t>
            </a:r>
            <a:r>
              <a:rPr lang="ko-KR" altLang="en-US" dirty="0"/>
              <a:t>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9C482C-E87F-4366-A09F-7305C397A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$ echo “print(‘Hello, Python.’)” &gt;&gt; hello.py</a:t>
            </a:r>
          </a:p>
          <a:p>
            <a:endParaRPr lang="en-US" altLang="ko-KR" dirty="0"/>
          </a:p>
          <a:p>
            <a:r>
              <a:rPr lang="en-US" altLang="ko-KR" dirty="0"/>
              <a:t>$ ls –al</a:t>
            </a:r>
          </a:p>
          <a:p>
            <a:endParaRPr lang="en-US" altLang="ko-KR" dirty="0"/>
          </a:p>
          <a:p>
            <a:r>
              <a:rPr lang="en-US" altLang="ko-KR" dirty="0"/>
              <a:t>$ git status </a:t>
            </a:r>
          </a:p>
          <a:p>
            <a:pPr marL="0" indent="0">
              <a:buNone/>
            </a:pP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87051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177188-2383-499B-9BAE-0F27AD3B72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Untracked files: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731DEC-59E7-4A05-B40A-A469A7670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152" y="1116335"/>
            <a:ext cx="9865096" cy="5832648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EAAC1F8-C8AD-4907-B0AC-312D96266C0B}"/>
              </a:ext>
            </a:extLst>
          </p:cNvPr>
          <p:cNvSpPr/>
          <p:nvPr/>
        </p:nvSpPr>
        <p:spPr>
          <a:xfrm>
            <a:off x="1051248" y="1228803"/>
            <a:ext cx="864096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sz="1400" dirty="0"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tutorial]/git-clone</a:t>
            </a:r>
            <a:r>
              <a:rPr lang="en-US" altLang="ko-KR" sz="1400" dirty="0">
                <a:solidFill>
                  <a:srgbClr val="00BFBF"/>
                </a:solidFill>
                <a:latin typeface="Lucida Console" panose="020B0609040504020204" pitchFamily="49" charset="0"/>
              </a:rPr>
              <a:t> (main)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 echo "print('Hello, Python.')" &gt;&gt; hello.py</a:t>
            </a:r>
          </a:p>
          <a:p>
            <a:endParaRPr lang="ko-KR" alt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tutorial]/git-clone</a:t>
            </a:r>
            <a:r>
              <a:rPr lang="en-US" altLang="ko-KR" sz="1400" dirty="0">
                <a:solidFill>
                  <a:srgbClr val="00BFBF"/>
                </a:solidFill>
                <a:latin typeface="Lucida Console" panose="020B0609040504020204" pitchFamily="49" charset="0"/>
              </a:rPr>
              <a:t> (main)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 ls -al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total 6</a:t>
            </a:r>
          </a:p>
          <a:p>
            <a:r>
              <a:rPr lang="en-US" altLang="ko-K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drwxr</a:t>
            </a:r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-</a:t>
            </a:r>
            <a:r>
              <a:rPr lang="en-US" altLang="ko-K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xr</a:t>
            </a:r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-x 1 PC 197121   0 May 22 13:29 </a:t>
            </a:r>
            <a:r>
              <a:rPr lang="en-US" altLang="ko-KR" sz="1400" dirty="0">
                <a:solidFill>
                  <a:srgbClr val="6060FF"/>
                </a:solidFill>
                <a:latin typeface="Lucida Console" panose="020B0609040504020204" pitchFamily="49" charset="0"/>
              </a:rPr>
              <a:t>.</a:t>
            </a:r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/</a:t>
            </a:r>
          </a:p>
          <a:p>
            <a:r>
              <a:rPr lang="en-US" altLang="ko-K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drwxr</a:t>
            </a:r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-</a:t>
            </a:r>
            <a:r>
              <a:rPr lang="en-US" altLang="ko-K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xr</a:t>
            </a:r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-x 1 PC 197121   0 May 22 11:38 </a:t>
            </a:r>
            <a:r>
              <a:rPr lang="en-US" altLang="ko-KR" sz="1400" dirty="0">
                <a:solidFill>
                  <a:srgbClr val="6060FF"/>
                </a:solidFill>
                <a:latin typeface="Lucida Console" panose="020B0609040504020204" pitchFamily="49" charset="0"/>
              </a:rPr>
              <a:t>..</a:t>
            </a:r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/</a:t>
            </a:r>
          </a:p>
          <a:p>
            <a:r>
              <a:rPr lang="en-US" altLang="ko-K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drwxr</a:t>
            </a:r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-</a:t>
            </a:r>
            <a:r>
              <a:rPr lang="en-US" altLang="ko-K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xr</a:t>
            </a:r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-x 1 PC 197121   0 May 22 13:06 </a:t>
            </a:r>
            <a:r>
              <a:rPr lang="en-US" altLang="ko-KR" sz="1400" dirty="0">
                <a:solidFill>
                  <a:srgbClr val="6060FF"/>
                </a:solidFill>
                <a:latin typeface="Lucida Console" panose="020B0609040504020204" pitchFamily="49" charset="0"/>
              </a:rPr>
              <a:t>.git</a:t>
            </a:r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/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-</a:t>
            </a:r>
            <a:r>
              <a:rPr lang="en-US" altLang="ko-K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rw</a:t>
            </a:r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-r--r-- 1 PC 197121 165 May 22 13:06 README.md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-</a:t>
            </a:r>
            <a:r>
              <a:rPr lang="en-US" altLang="ko-K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rw</a:t>
            </a:r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-r--r-- 1 PC 197121  24 May 22 13:29 hello.py</a:t>
            </a:r>
          </a:p>
          <a:p>
            <a:endParaRPr lang="ko-KR" alt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tutorial]/git-clone</a:t>
            </a:r>
            <a:r>
              <a:rPr lang="en-US" altLang="ko-KR" sz="1400" dirty="0">
                <a:solidFill>
                  <a:srgbClr val="00BFBF"/>
                </a:solidFill>
                <a:latin typeface="Lucida Console" panose="020B0609040504020204" pitchFamily="49" charset="0"/>
              </a:rPr>
              <a:t> (main)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 git status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On branch main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Your branch is up to date with 'origin/main'.</a:t>
            </a:r>
          </a:p>
          <a:p>
            <a:endParaRPr lang="ko-KR" alt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Untracked files: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(use "git add &lt;file&gt;..." to include in what will be committed)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ko-KR" sz="1400" dirty="0">
                <a:solidFill>
                  <a:srgbClr val="BF0000"/>
                </a:solidFill>
                <a:latin typeface="Lucida Console" panose="020B0609040504020204" pitchFamily="49" charset="0"/>
              </a:rPr>
              <a:t>hello.py</a:t>
            </a:r>
          </a:p>
          <a:p>
            <a:endParaRPr lang="ko-KR" altLang="en-US" sz="1400" dirty="0">
              <a:solidFill>
                <a:srgbClr val="BF0000"/>
              </a:solidFill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nothing added to commit but untracked files present (use "git add" to track)</a:t>
            </a:r>
          </a:p>
          <a:p>
            <a:endParaRPr lang="ko-KR" alt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tutorial]/git-clone</a:t>
            </a:r>
            <a:r>
              <a:rPr lang="en-US" altLang="ko-KR" sz="1400" dirty="0">
                <a:solidFill>
                  <a:srgbClr val="00BFBF"/>
                </a:solidFill>
                <a:latin typeface="Lucida Console" panose="020B0609040504020204" pitchFamily="49" charset="0"/>
              </a:rPr>
              <a:t> (main)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</a:t>
            </a:r>
          </a:p>
        </p:txBody>
      </p:sp>
    </p:spTree>
    <p:extLst>
      <p:ext uri="{BB962C8B-B14F-4D97-AF65-F5344CB8AC3E}">
        <p14:creationId xmlns:p14="http://schemas.microsoft.com/office/powerpoint/2010/main" val="25767282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D665D2-43B7-4F32-86EA-7D6102168E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Tracked</a:t>
            </a:r>
            <a:r>
              <a:rPr lang="ko-KR" altLang="en-US" dirty="0"/>
              <a:t> 파일로 이동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9C482C-E87F-4366-A09F-7305C397A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작업 디렉토리에서 </a:t>
            </a:r>
            <a:r>
              <a:rPr lang="ko-KR" altLang="en-US" dirty="0" err="1"/>
              <a:t>스테이징</a:t>
            </a:r>
            <a:r>
              <a:rPr lang="ko-KR" altLang="en-US" dirty="0"/>
              <a:t> 영역으로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$ git add hello.py </a:t>
            </a:r>
            <a:endParaRPr lang="ko-KR" altLang="en-US" dirty="0"/>
          </a:p>
          <a:p>
            <a:endParaRPr lang="en-US" altLang="ko-KR" dirty="0"/>
          </a:p>
          <a:p>
            <a:r>
              <a:rPr lang="en-US" altLang="ko-KR" dirty="0"/>
              <a:t>$ git status</a:t>
            </a:r>
            <a:endParaRPr lang="ko-KR" altLang="en-US" dirty="0"/>
          </a:p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A419F2B-2453-416D-80DC-5203A3494E70}"/>
              </a:ext>
            </a:extLst>
          </p:cNvPr>
          <p:cNvSpPr/>
          <p:nvPr/>
        </p:nvSpPr>
        <p:spPr>
          <a:xfrm>
            <a:off x="1314252" y="2916535"/>
            <a:ext cx="835292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sz="1400" dirty="0"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tutorial]/git-clone</a:t>
            </a:r>
            <a:r>
              <a:rPr lang="en-US" altLang="ko-KR" sz="1400" dirty="0">
                <a:solidFill>
                  <a:srgbClr val="00BFBF"/>
                </a:solidFill>
                <a:latin typeface="Lucida Console" panose="020B0609040504020204" pitchFamily="49" charset="0"/>
              </a:rPr>
              <a:t> (main)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 git add hello.py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warning: LF will be replaced by CRLF in hello.py.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The file will have its original line endings in your working directory</a:t>
            </a:r>
          </a:p>
          <a:p>
            <a:endParaRPr lang="ko-KR" alt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tutorial]/git-clone</a:t>
            </a:r>
            <a:r>
              <a:rPr lang="en-US" altLang="ko-KR" sz="1400" dirty="0">
                <a:solidFill>
                  <a:srgbClr val="00BFBF"/>
                </a:solidFill>
                <a:latin typeface="Lucida Console" panose="020B0609040504020204" pitchFamily="49" charset="0"/>
              </a:rPr>
              <a:t> (main)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 git status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On branch main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Your branch is up to date with 'origin/main'.</a:t>
            </a:r>
          </a:p>
          <a:p>
            <a:endParaRPr lang="ko-KR" alt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Changes to be committed: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(use "git restore --staged &lt;file&gt;..." to </a:t>
            </a:r>
            <a:r>
              <a:rPr lang="en-US" altLang="ko-K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unstage</a:t>
            </a:r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new file:   hello.py</a:t>
            </a:r>
          </a:p>
          <a:p>
            <a:endParaRPr lang="ko-KR" altLang="en-US" sz="1400" dirty="0">
              <a:solidFill>
                <a:srgbClr val="00BF00"/>
              </a:solidFill>
              <a:latin typeface="Lucida Console" panose="020B0609040504020204" pitchFamily="49" charset="0"/>
            </a:endParaRPr>
          </a:p>
          <a:p>
            <a:endParaRPr lang="ko-KR" altLang="en-US" sz="1400" dirty="0">
              <a:solidFill>
                <a:srgbClr val="00BF00"/>
              </a:solidFill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tutorial]/git-clone</a:t>
            </a:r>
            <a:r>
              <a:rPr lang="en-US" altLang="ko-KR" sz="1400" dirty="0">
                <a:solidFill>
                  <a:srgbClr val="00BFBF"/>
                </a:solidFill>
                <a:latin typeface="Lucida Console" panose="020B0609040504020204" pitchFamily="49" charset="0"/>
              </a:rPr>
              <a:t> (main)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</a:t>
            </a:r>
          </a:p>
        </p:txBody>
      </p:sp>
    </p:spTree>
    <p:extLst>
      <p:ext uri="{BB962C8B-B14F-4D97-AF65-F5344CB8AC3E}">
        <p14:creationId xmlns:p14="http://schemas.microsoft.com/office/powerpoint/2010/main" val="35127931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D665D2-43B7-4F32-86EA-7D6102168E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커밋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9C482C-E87F-4366-A09F-7305C397A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$ git commit –m “Add hello.py”</a:t>
            </a:r>
            <a:endParaRPr lang="ko-KR" altLang="en-US" dirty="0"/>
          </a:p>
          <a:p>
            <a:endParaRPr lang="en-US" altLang="ko-KR" dirty="0"/>
          </a:p>
          <a:p>
            <a:r>
              <a:rPr lang="en-US" altLang="ko-KR" dirty="0"/>
              <a:t>$ git status</a:t>
            </a:r>
            <a:endParaRPr lang="ko-KR" altLang="en-US" dirty="0"/>
          </a:p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BB7D165-6DC3-436E-AC92-31F9338F65D0}"/>
              </a:ext>
            </a:extLst>
          </p:cNvPr>
          <p:cNvSpPr/>
          <p:nvPr/>
        </p:nvSpPr>
        <p:spPr>
          <a:xfrm>
            <a:off x="1818308" y="2772519"/>
            <a:ext cx="7344816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sz="1400" dirty="0"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tutorial]/git-clone</a:t>
            </a:r>
            <a:r>
              <a:rPr lang="en-US" altLang="ko-KR" sz="1400" dirty="0">
                <a:solidFill>
                  <a:srgbClr val="00BFBF"/>
                </a:solidFill>
                <a:latin typeface="Lucida Console" panose="020B0609040504020204" pitchFamily="49" charset="0"/>
              </a:rPr>
              <a:t> (main)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 git commit -m 'Add hello.py'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[main f76b897] Add hello.py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1 file changed, 1 insertion(+)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create mode 100644 hello.py</a:t>
            </a:r>
          </a:p>
          <a:p>
            <a:endParaRPr lang="ko-KR" alt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tutorial]/git-clone</a:t>
            </a:r>
            <a:r>
              <a:rPr lang="en-US" altLang="ko-KR" sz="1400" dirty="0">
                <a:solidFill>
                  <a:srgbClr val="00BFBF"/>
                </a:solidFill>
                <a:latin typeface="Lucida Console" panose="020B0609040504020204" pitchFamily="49" charset="0"/>
              </a:rPr>
              <a:t> (main)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 git status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On branch main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Your branch is ahead of 'origin/main' by 1 commit.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(use "git push" to publish your local commits)</a:t>
            </a:r>
          </a:p>
          <a:p>
            <a:endParaRPr lang="ko-KR" alt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nothing to commit, working tree clean</a:t>
            </a:r>
          </a:p>
          <a:p>
            <a:endParaRPr lang="ko-KR" alt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tutorial]/git-clone</a:t>
            </a:r>
            <a:r>
              <a:rPr lang="en-US" altLang="ko-KR" sz="1400" dirty="0">
                <a:solidFill>
                  <a:srgbClr val="00BFBF"/>
                </a:solidFill>
                <a:latin typeface="Lucida Console" panose="020B0609040504020204" pitchFamily="49" charset="0"/>
              </a:rPr>
              <a:t> (main)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</a:t>
            </a:r>
          </a:p>
        </p:txBody>
      </p:sp>
    </p:spTree>
    <p:extLst>
      <p:ext uri="{BB962C8B-B14F-4D97-AF65-F5344CB8AC3E}">
        <p14:creationId xmlns:p14="http://schemas.microsoft.com/office/powerpoint/2010/main" val="23650554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D665D2-43B7-4F32-86EA-7D6102168E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원격 서버로 푸시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9C482C-E87F-4366-A09F-7305C397A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$ git push [origin] [main]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F4E31B0-12E1-44CD-9BCC-871FF0E63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196" y="2139143"/>
            <a:ext cx="3960440" cy="133961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3B7D943-CE53-4CC8-B497-200534B297EE}"/>
              </a:ext>
            </a:extLst>
          </p:cNvPr>
          <p:cNvSpPr/>
          <p:nvPr/>
        </p:nvSpPr>
        <p:spPr>
          <a:xfrm>
            <a:off x="1715189" y="3840440"/>
            <a:ext cx="6705798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sz="1400" dirty="0"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tutorial]/git-clone</a:t>
            </a:r>
            <a:r>
              <a:rPr lang="en-US" altLang="ko-KR" sz="1400" dirty="0">
                <a:solidFill>
                  <a:srgbClr val="00BFBF"/>
                </a:solidFill>
                <a:latin typeface="Lucida Console" panose="020B0609040504020204" pitchFamily="49" charset="0"/>
              </a:rPr>
              <a:t> (main)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 git push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Enumerating objects: 4, done.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Counting objects: 100% (4/4), done.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Delta compression using up to 8 threads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Compressing objects: 100% (2/2), done.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Writing objects: 100% (3/3), 303 bytes | 303.00 KiB/s, done.</a:t>
            </a:r>
          </a:p>
          <a:p>
            <a:r>
              <a:rPr lang="sv-SE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Total 3 (delta 0), reused 0 (delta 0), pack-reused 0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To https://github.com/ai7dnn/git-clone.git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b25494f..f76b897  main -&gt; main</a:t>
            </a:r>
          </a:p>
          <a:p>
            <a:endParaRPr lang="ko-KR" alt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tutorial]/git-clone</a:t>
            </a:r>
            <a:r>
              <a:rPr lang="en-US" altLang="ko-KR" sz="1400" dirty="0">
                <a:solidFill>
                  <a:srgbClr val="00BFBF"/>
                </a:solidFill>
                <a:latin typeface="Lucida Console" panose="020B0609040504020204" pitchFamily="49" charset="0"/>
              </a:rPr>
              <a:t> (main)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8257A66-3A48-4F4E-88CA-206D1A414F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7184" y="1188343"/>
            <a:ext cx="5803379" cy="2697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886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C30203-26A3-464D-BFA8-0BAEBBAE26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접근 오류발생 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31E4AB-D550-48F2-9A74-F08FC2C1C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접근 오류 </a:t>
            </a:r>
            <a:endParaRPr lang="en-US" altLang="ko-KR" dirty="0"/>
          </a:p>
          <a:p>
            <a:pPr lvl="1"/>
            <a:r>
              <a:rPr lang="en-US" altLang="ko-KR" dirty="0"/>
              <a:t>403 </a:t>
            </a:r>
            <a:r>
              <a:rPr lang="ko-KR" altLang="en-US" dirty="0"/>
              <a:t>오류</a:t>
            </a:r>
            <a:r>
              <a:rPr lang="en-US" altLang="ko-KR" dirty="0"/>
              <a:t> 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 git push </a:t>
            </a:r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  <a:hlinkClick r:id="rId2"/>
              </a:rPr>
              <a:t>https://</a:t>
            </a:r>
            <a:r>
              <a:rPr lang="en-US" altLang="ko-KR" sz="1400" dirty="0">
                <a:solidFill>
                  <a:srgbClr val="FF0000"/>
                </a:solidFill>
                <a:latin typeface="Lucida Console" panose="020B0609040504020204" pitchFamily="49" charset="0"/>
                <a:hlinkClick r:id="rId2"/>
              </a:rPr>
              <a:t>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---</a:t>
            </a:r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  <a:hlinkClick r:id="rId2"/>
              </a:rPr>
              <a:t>@github.com/</a:t>
            </a:r>
            <a:r>
              <a:rPr lang="en-US" altLang="ko-KR" sz="1400" dirty="0">
                <a:solidFill>
                  <a:srgbClr val="FF0000"/>
                </a:solidFill>
                <a:latin typeface="Lucida Console" panose="020B0609040504020204" pitchFamily="49" charset="0"/>
                <a:hlinkClick r:id="rId2"/>
              </a:rPr>
              <a:t>edu4py</a:t>
            </a:r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  <a:hlinkClick r:id="rId2"/>
              </a:rPr>
              <a:t>/repo-edu4.git</a:t>
            </a:r>
            <a:endParaRPr lang="en-US" altLang="ko-KR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lvl="1"/>
            <a:r>
              <a:rPr lang="en-US" altLang="ko-KR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$ git push https://{token}@github.com/{username}/{repo_name}.git</a:t>
            </a:r>
          </a:p>
          <a:p>
            <a:pPr lvl="1"/>
            <a:endParaRPr lang="en-US" altLang="ko-KR" sz="1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lvl="1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720FB6D-AA4B-4284-A20B-919059197CDA}"/>
              </a:ext>
            </a:extLst>
          </p:cNvPr>
          <p:cNvSpPr/>
          <p:nvPr/>
        </p:nvSpPr>
        <p:spPr>
          <a:xfrm>
            <a:off x="666180" y="1980431"/>
            <a:ext cx="943304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tutorial]/repo-edu4</a:t>
            </a:r>
            <a:r>
              <a:rPr lang="en-US" altLang="ko-KR" sz="1400" dirty="0">
                <a:solidFill>
                  <a:srgbClr val="00BFBF"/>
                </a:solidFill>
                <a:latin typeface="Lucida Console" panose="020B0609040504020204" pitchFamily="49" charset="0"/>
              </a:rPr>
              <a:t> (main)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 git push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remote: Permission to edu4py/repo-edu4.git denied to ai7dnn.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fatal: unable to access 'https://github.com/edu4py/repo-edu4.git/': The requested URL returned error: 403</a:t>
            </a:r>
          </a:p>
        </p:txBody>
      </p:sp>
    </p:spTree>
    <p:extLst>
      <p:ext uri="{BB962C8B-B14F-4D97-AF65-F5344CB8AC3E}">
        <p14:creationId xmlns:p14="http://schemas.microsoft.com/office/powerpoint/2010/main" val="2806773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F38D01-02B2-40F0-8E0C-FBEE6FFE4A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현재 기본 </a:t>
            </a:r>
            <a:r>
              <a:rPr lang="ko-KR" altLang="en-US" dirty="0" err="1"/>
              <a:t>브랜치</a:t>
            </a:r>
            <a:r>
              <a:rPr lang="ko-KR" altLang="en-US" dirty="0"/>
              <a:t> 이름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A8A6F5-42C2-4BF1-B6C9-6A388ECE0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깃허브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en-US" altLang="ko-KR" dirty="0"/>
              <a:t>main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깃</a:t>
            </a:r>
            <a:endParaRPr lang="en-US" altLang="ko-KR" dirty="0"/>
          </a:p>
          <a:p>
            <a:pPr lvl="1"/>
            <a:r>
              <a:rPr lang="en-US" altLang="ko-KR" dirty="0"/>
              <a:t>master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현재 깃 </a:t>
            </a:r>
            <a:r>
              <a:rPr lang="ko-KR" altLang="en-US" dirty="0" err="1"/>
              <a:t>브랜치</a:t>
            </a:r>
            <a:r>
              <a:rPr lang="ko-KR" altLang="en-US" dirty="0"/>
              <a:t> 목록 보기</a:t>
            </a:r>
            <a:endParaRPr lang="en-US" altLang="ko-KR" dirty="0"/>
          </a:p>
          <a:p>
            <a:pPr lvl="1"/>
            <a:r>
              <a:rPr lang="en-US" altLang="ko-KR" dirty="0"/>
              <a:t>$ git branch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현재 깃 </a:t>
            </a:r>
            <a:r>
              <a:rPr lang="ko-KR" altLang="en-US" dirty="0" err="1"/>
              <a:t>브랜치</a:t>
            </a:r>
            <a:r>
              <a:rPr lang="ko-KR" altLang="en-US" dirty="0"/>
              <a:t> 이름을</a:t>
            </a:r>
            <a:r>
              <a:rPr lang="en-US" altLang="ko-KR" dirty="0"/>
              <a:t> main</a:t>
            </a:r>
            <a:r>
              <a:rPr lang="ko-KR" altLang="en-US" dirty="0"/>
              <a:t>으로 수정</a:t>
            </a:r>
            <a:endParaRPr lang="en-US" altLang="ko-KR" dirty="0"/>
          </a:p>
          <a:p>
            <a:pPr lvl="1"/>
            <a:r>
              <a:rPr lang="en-US" altLang="ko-KR" dirty="0"/>
              <a:t>$ git branch –M main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01987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509E5E-09E7-4619-911D-FF64AF0574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191" y="423150"/>
            <a:ext cx="9225989" cy="351617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797ADE-2A39-4C04-900E-EED16FD74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B64C6F5-8A2C-43E0-9780-856227AF6236}"/>
              </a:ext>
            </a:extLst>
          </p:cNvPr>
          <p:cNvSpPr/>
          <p:nvPr/>
        </p:nvSpPr>
        <p:spPr>
          <a:xfrm>
            <a:off x="882204" y="972319"/>
            <a:ext cx="9225989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sz="1200" dirty="0">
              <a:latin typeface="Lucida Console" panose="020B0609040504020204" pitchFamily="49" charset="0"/>
            </a:endParaRPr>
          </a:p>
          <a:p>
            <a:r>
              <a:rPr lang="en-US" altLang="ko-KR" sz="12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2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2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$ git clone https://github.com/edu4py/repo-edu4.git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Cloning into 'repo-edu4'...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remote: Enumerating objects: 3, done.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remote: Counting objects: 100% (3/3), done.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remote: Total 3 (delta 0), reused 0 (delta 0), pack-reused 0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Receiving objects: 100% (3/3), done.</a:t>
            </a:r>
          </a:p>
          <a:p>
            <a:endParaRPr lang="ko-KR" alt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2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2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2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$ cd repo-edu4</a:t>
            </a:r>
          </a:p>
          <a:p>
            <a:endParaRPr lang="ko-KR" alt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2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2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2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tutorial]/repo-edu4</a:t>
            </a:r>
            <a:r>
              <a:rPr lang="en-US" altLang="ko-KR" sz="1200" dirty="0">
                <a:solidFill>
                  <a:srgbClr val="00BFBF"/>
                </a:solidFill>
                <a:latin typeface="Lucida Console" panose="020B0609040504020204" pitchFamily="49" charset="0"/>
              </a:rPr>
              <a:t> (main)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$ </a:t>
            </a:r>
            <a:r>
              <a:rPr lang="en-US" altLang="ko-KR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pwd</a:t>
            </a:r>
            <a:endParaRPr lang="en-US" altLang="ko-KR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/c/[git tutorial]/repo-edu4</a:t>
            </a:r>
          </a:p>
          <a:p>
            <a:endParaRPr lang="ko-KR" alt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2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2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2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tutorial]/repo-edu4</a:t>
            </a:r>
            <a:r>
              <a:rPr lang="en-US" altLang="ko-KR" sz="1200" dirty="0">
                <a:solidFill>
                  <a:srgbClr val="00BFBF"/>
                </a:solidFill>
                <a:latin typeface="Lucida Console" panose="020B0609040504020204" pitchFamily="49" charset="0"/>
              </a:rPr>
              <a:t> (main)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$ git status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On branch main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Your branch is up to date with 'origin/main'.</a:t>
            </a:r>
          </a:p>
          <a:p>
            <a:endParaRPr lang="ko-KR" alt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nothing to commit, working tree clean</a:t>
            </a:r>
          </a:p>
          <a:p>
            <a:endParaRPr lang="ko-KR" alt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2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2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2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tutorial]/repo-edu4</a:t>
            </a:r>
            <a:r>
              <a:rPr lang="en-US" altLang="ko-KR" sz="1200" dirty="0">
                <a:solidFill>
                  <a:srgbClr val="00BFBF"/>
                </a:solidFill>
                <a:latin typeface="Lucida Console" panose="020B0609040504020204" pitchFamily="49" charset="0"/>
              </a:rPr>
              <a:t> (main)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$ notepad hello.py</a:t>
            </a:r>
          </a:p>
          <a:p>
            <a:endParaRPr lang="ko-KR" alt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ko-KR" altLang="en-US" sz="1200" dirty="0">
              <a:solidFill>
                <a:srgbClr val="BFBF00"/>
              </a:solidFill>
              <a:latin typeface="Lucida Console" panose="020B0609040504020204" pitchFamily="49" charset="0"/>
            </a:endParaRPr>
          </a:p>
          <a:p>
            <a:r>
              <a:rPr lang="en-US" altLang="ko-KR" sz="12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2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2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tutorial]/repo-edu4</a:t>
            </a:r>
            <a:r>
              <a:rPr lang="en-US" altLang="ko-KR" sz="1200" dirty="0">
                <a:solidFill>
                  <a:srgbClr val="00BFBF"/>
                </a:solidFill>
                <a:latin typeface="Lucida Console" panose="020B0609040504020204" pitchFamily="49" charset="0"/>
              </a:rPr>
              <a:t> (main)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$ git add hello.py</a:t>
            </a:r>
          </a:p>
          <a:p>
            <a:endParaRPr lang="ko-KR" alt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2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2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2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tutorial]/repo-edu4</a:t>
            </a:r>
            <a:r>
              <a:rPr lang="en-US" altLang="ko-KR" sz="1200" dirty="0">
                <a:solidFill>
                  <a:srgbClr val="00BFBF"/>
                </a:solidFill>
                <a:latin typeface="Lucida Console" panose="020B0609040504020204" pitchFamily="49" charset="0"/>
              </a:rPr>
              <a:t> (main)</a:t>
            </a:r>
          </a:p>
        </p:txBody>
      </p:sp>
    </p:spTree>
    <p:extLst>
      <p:ext uri="{BB962C8B-B14F-4D97-AF65-F5344CB8AC3E}">
        <p14:creationId xmlns:p14="http://schemas.microsoft.com/office/powerpoint/2010/main" val="13255389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509E5E-09E7-4619-911D-FF64AF0574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797ADE-2A39-4C04-900E-EED16FD74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B64C6F5-8A2C-43E0-9780-856227AF6236}"/>
              </a:ext>
            </a:extLst>
          </p:cNvPr>
          <p:cNvSpPr/>
          <p:nvPr/>
        </p:nvSpPr>
        <p:spPr>
          <a:xfrm>
            <a:off x="697701" y="607267"/>
            <a:ext cx="9225989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sz="1200" dirty="0">
              <a:latin typeface="Lucida Console" panose="020B0609040504020204" pitchFamily="49" charset="0"/>
            </a:endParaRPr>
          </a:p>
          <a:p>
            <a:r>
              <a:rPr lang="en-US" altLang="ko-KR" sz="12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2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2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tutorial]/repo-edu4</a:t>
            </a:r>
            <a:r>
              <a:rPr lang="en-US" altLang="ko-KR" sz="1200" dirty="0">
                <a:solidFill>
                  <a:srgbClr val="00BFBF"/>
                </a:solidFill>
                <a:latin typeface="Lucida Console" panose="020B0609040504020204" pitchFamily="49" charset="0"/>
              </a:rPr>
              <a:t> (main)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$ git commit -m 'Add hello.py'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[main a2091d5] Add hello.py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1 file changed, 1 insertion(+)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create mode 100644 hello.py</a:t>
            </a:r>
          </a:p>
          <a:p>
            <a:endParaRPr lang="ko-KR" alt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2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2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2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tutorial]/repo-edu4</a:t>
            </a:r>
            <a:r>
              <a:rPr lang="en-US" altLang="ko-KR" sz="1200" dirty="0">
                <a:solidFill>
                  <a:srgbClr val="00BFBF"/>
                </a:solidFill>
                <a:latin typeface="Lucida Console" panose="020B0609040504020204" pitchFamily="49" charset="0"/>
              </a:rPr>
              <a:t> (main)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$ git push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remote: Permission to edu4py/repo-edu4.git denied to ai7dnn.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fatal: unable to access 'https://github.com/edu4py/repo-edu4.git/': The requested URL returned error: 403</a:t>
            </a:r>
          </a:p>
          <a:p>
            <a:endParaRPr lang="ko-KR" alt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2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2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2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tutorial]/repo-edu4</a:t>
            </a:r>
            <a:r>
              <a:rPr lang="en-US" altLang="ko-KR" sz="1200" dirty="0">
                <a:solidFill>
                  <a:srgbClr val="00BFBF"/>
                </a:solidFill>
                <a:latin typeface="Lucida Console" panose="020B0609040504020204" pitchFamily="49" charset="0"/>
              </a:rPr>
              <a:t> (main)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$ git push https://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@github.com/edu4py/repo_edu4.gitremote: Repository not found.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fatal: repository 'https://github.com/edu4py/repo_edu4.git/' not found</a:t>
            </a:r>
          </a:p>
          <a:p>
            <a:endParaRPr lang="ko-KR" alt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2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2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2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tutorial]/repo-edu4</a:t>
            </a:r>
            <a:r>
              <a:rPr lang="en-US" altLang="ko-KR" sz="1200" dirty="0">
                <a:solidFill>
                  <a:srgbClr val="00BFBF"/>
                </a:solidFill>
                <a:latin typeface="Lucida Console" panose="020B0609040504020204" pitchFamily="49" charset="0"/>
              </a:rPr>
              <a:t> (main)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$ </a:t>
            </a:r>
            <a:r>
              <a:rPr lang="en-US" altLang="ko-KR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pwd</a:t>
            </a:r>
            <a:endParaRPr lang="en-US" altLang="ko-KR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/c/[git tutorial]/repo-edu4</a:t>
            </a:r>
          </a:p>
          <a:p>
            <a:endParaRPr lang="ko-KR" alt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2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2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2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tutorial]/repo-edu4</a:t>
            </a:r>
            <a:r>
              <a:rPr lang="en-US" altLang="ko-KR" sz="1200" dirty="0">
                <a:solidFill>
                  <a:srgbClr val="00BFBF"/>
                </a:solidFill>
                <a:latin typeface="Lucida Console" panose="020B0609040504020204" pitchFamily="49" charset="0"/>
              </a:rPr>
              <a:t> (main)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$ git push https://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@github.com/edu4py/repo-edu4.git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Enumerating objects: 4, done.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Counting objects: 100% (4/4), done.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Delta compression using up to 8 threads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Compressing objects: 100% (2/2), done.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Writing objects: 100% (3/3), 284 bytes | 284.00 KiB/s, done.</a:t>
            </a:r>
          </a:p>
          <a:p>
            <a:r>
              <a:rPr lang="sv-SE" altLang="ko-K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Total 3 (delta 0), reused 0 (delta 0), pack-reused 0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To https://github.com/edu4py/repo-edu4.git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74d9f40..a2091d5  main -&gt; main</a:t>
            </a:r>
          </a:p>
          <a:p>
            <a:endParaRPr lang="ko-KR" alt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2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2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2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tutorial]/repo-edu4</a:t>
            </a:r>
            <a:r>
              <a:rPr lang="en-US" altLang="ko-KR" sz="1200" dirty="0">
                <a:solidFill>
                  <a:srgbClr val="00BFBF"/>
                </a:solidFill>
                <a:latin typeface="Lucida Console" panose="020B0609040504020204" pitchFamily="49" charset="0"/>
              </a:rPr>
              <a:t> (main)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$</a:t>
            </a:r>
          </a:p>
        </p:txBody>
      </p:sp>
    </p:spTree>
    <p:extLst>
      <p:ext uri="{BB962C8B-B14F-4D97-AF65-F5344CB8AC3E}">
        <p14:creationId xmlns:p14="http://schemas.microsoft.com/office/powerpoint/2010/main" val="16302502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30ABA7-6F9A-462D-8258-F6AD7371A5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깃허브</a:t>
            </a:r>
            <a:r>
              <a:rPr lang="ko-KR" altLang="en-US" dirty="0"/>
              <a:t> 확인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03ED60-497E-4235-96B2-4E6C63823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파일 </a:t>
            </a:r>
            <a:r>
              <a:rPr lang="en-US" altLang="ko-KR" dirty="0"/>
              <a:t>hello.py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580ABAC-07AC-4A1C-AFE8-8F17124DF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16988"/>
            <a:ext cx="10693400" cy="372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4941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F21C7E-4F35-4EDE-BDBE-FD95358956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옵셥</a:t>
            </a:r>
            <a:r>
              <a:rPr lang="ko-KR" altLang="en-US" dirty="0"/>
              <a:t> </a:t>
            </a:r>
            <a:r>
              <a:rPr lang="en-US" altLang="ko-KR" dirty="0"/>
              <a:t>–m </a:t>
            </a:r>
            <a:r>
              <a:rPr lang="ko-KR" altLang="en-US" dirty="0"/>
              <a:t>없이 </a:t>
            </a:r>
            <a:r>
              <a:rPr lang="ko-KR" altLang="en-US" dirty="0" err="1"/>
              <a:t>커밋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56B248-F05C-4CBB-8EBE-C4CA3EBFD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$ git</a:t>
            </a:r>
            <a:r>
              <a:rPr lang="ko-KR" altLang="en-US" dirty="0"/>
              <a:t> </a:t>
            </a:r>
            <a:r>
              <a:rPr lang="en-US" altLang="ko-KR" dirty="0"/>
              <a:t>commit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ko-KR" altLang="en-US" dirty="0"/>
              <a:t>지정한</a:t>
            </a:r>
            <a:r>
              <a:rPr lang="en-US" altLang="ko-KR" dirty="0"/>
              <a:t> </a:t>
            </a:r>
            <a:r>
              <a:rPr lang="ko-KR" altLang="en-US" dirty="0"/>
              <a:t>편집기로 편집할 수 있도록 </a:t>
            </a:r>
            <a:r>
              <a:rPr lang="en-US" altLang="ko-KR" dirty="0"/>
              <a:t>open</a:t>
            </a:r>
          </a:p>
          <a:p>
            <a:pPr lvl="2"/>
            <a:r>
              <a:rPr lang="en-US" altLang="ko-KR" dirty="0"/>
              <a:t>#</a:t>
            </a:r>
            <a:r>
              <a:rPr lang="ko-KR" altLang="en-US" dirty="0"/>
              <a:t>으로 기본 내용을 설정해 줌</a:t>
            </a:r>
            <a:endParaRPr lang="en-US" altLang="ko-KR" dirty="0"/>
          </a:p>
          <a:p>
            <a:pPr lvl="2"/>
            <a:r>
              <a:rPr lang="ko-KR" altLang="en-US" dirty="0"/>
              <a:t>위에 기술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$ git config </a:t>
            </a:r>
            <a:r>
              <a:rPr lang="en-US" altLang="ko-KR" dirty="0" err="1"/>
              <a:t>core.editor</a:t>
            </a:r>
            <a:r>
              <a:rPr lang="en-US" altLang="ko-KR" dirty="0"/>
              <a:t> notepad</a:t>
            </a: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12ADB7B-E5AC-4699-8168-2641054CA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308" y="3251353"/>
            <a:ext cx="6655097" cy="3409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48498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FC64D6-4E02-41C0-8118-96A42A9A72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log</a:t>
            </a:r>
            <a:r>
              <a:rPr lang="ko-KR" altLang="en-US" dirty="0"/>
              <a:t> 옵션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F13BB5-299B-4DEA-8D5B-9A4000E2C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$ git</a:t>
            </a:r>
            <a:r>
              <a:rPr lang="ko-KR" altLang="en-US" dirty="0"/>
              <a:t> </a:t>
            </a:r>
            <a:r>
              <a:rPr lang="en-US" altLang="ko-KR" dirty="0"/>
              <a:t>log</a:t>
            </a:r>
            <a:r>
              <a:rPr lang="ko-KR" altLang="en-US" dirty="0"/>
              <a:t> </a:t>
            </a:r>
            <a:r>
              <a:rPr lang="en-US" altLang="ko-KR" dirty="0"/>
              <a:t>--</a:t>
            </a:r>
            <a:r>
              <a:rPr lang="en-US" altLang="ko-KR" dirty="0" err="1"/>
              <a:t>oneline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4B4EF27-128A-46F8-B2BF-E0EC97182A4F}"/>
              </a:ext>
            </a:extLst>
          </p:cNvPr>
          <p:cNvSpPr/>
          <p:nvPr/>
        </p:nvSpPr>
        <p:spPr>
          <a:xfrm>
            <a:off x="738188" y="2556495"/>
            <a:ext cx="936104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$ git log --</a:t>
            </a:r>
            <a:r>
              <a:rPr lang="en-US" altLang="ko-KR" sz="2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oneline</a:t>
            </a:r>
            <a:endParaRPr lang="en-US" altLang="ko-KR" sz="2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2400" dirty="0">
                <a:solidFill>
                  <a:srgbClr val="BFBF00"/>
                </a:solidFill>
                <a:latin typeface="Lucida Console" panose="020B0609040504020204" pitchFamily="49" charset="0"/>
              </a:rPr>
              <a:t>7829770 (</a:t>
            </a:r>
            <a:r>
              <a:rPr lang="en-US" altLang="ko-KR" sz="2400" dirty="0">
                <a:solidFill>
                  <a:srgbClr val="40FFFF"/>
                </a:solidFill>
                <a:latin typeface="Lucida Console" panose="020B0609040504020204" pitchFamily="49" charset="0"/>
              </a:rPr>
              <a:t>HEAD -&gt; </a:t>
            </a:r>
            <a:r>
              <a:rPr lang="en-US" altLang="ko-KR" sz="2400" dirty="0">
                <a:solidFill>
                  <a:srgbClr val="40FF40"/>
                </a:solidFill>
                <a:latin typeface="Lucida Console" panose="020B0609040504020204" pitchFamily="49" charset="0"/>
              </a:rPr>
              <a:t>main</a:t>
            </a:r>
            <a:r>
              <a:rPr lang="en-US" altLang="ko-KR" sz="2400" dirty="0">
                <a:solidFill>
                  <a:srgbClr val="BFBF00"/>
                </a:solidFill>
                <a:latin typeface="Lucida Console" panose="020B0609040504020204" pitchFamily="49" charset="0"/>
              </a:rPr>
              <a:t>)</a:t>
            </a:r>
            <a:r>
              <a:rPr lang="en-US" altLang="ko-KR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 add my.py</a:t>
            </a:r>
          </a:p>
          <a:p>
            <a:r>
              <a:rPr lang="en-US" altLang="ko-KR" sz="2400" dirty="0">
                <a:solidFill>
                  <a:srgbClr val="BFBF00"/>
                </a:solidFill>
                <a:latin typeface="Lucida Console" panose="020B0609040504020204" pitchFamily="49" charset="0"/>
              </a:rPr>
              <a:t>8202de2 (</a:t>
            </a:r>
            <a:r>
              <a:rPr lang="en-US" altLang="ko-KR" sz="2400" dirty="0">
                <a:solidFill>
                  <a:srgbClr val="FF4040"/>
                </a:solidFill>
                <a:latin typeface="Lucida Console" panose="020B0609040504020204" pitchFamily="49" charset="0"/>
              </a:rPr>
              <a:t>origin/main</a:t>
            </a:r>
            <a:r>
              <a:rPr lang="en-US" altLang="ko-KR" sz="2400" dirty="0">
                <a:solidFill>
                  <a:srgbClr val="BFBF00"/>
                </a:solidFill>
                <a:latin typeface="Lucida Console" panose="020B0609040504020204" pitchFamily="49" charset="0"/>
              </a:rPr>
              <a:t>, </a:t>
            </a:r>
            <a:r>
              <a:rPr lang="en-US" altLang="ko-KR" sz="2400" dirty="0">
                <a:solidFill>
                  <a:srgbClr val="FF4040"/>
                </a:solidFill>
                <a:latin typeface="Lucida Console" panose="020B0609040504020204" pitchFamily="49" charset="0"/>
              </a:rPr>
              <a:t>origin/HEAD</a:t>
            </a:r>
            <a:r>
              <a:rPr lang="en-US" altLang="ko-KR" sz="2400" dirty="0">
                <a:solidFill>
                  <a:srgbClr val="BFBF00"/>
                </a:solidFill>
                <a:latin typeface="Lucida Console" panose="020B0609040504020204" pitchFamily="49" charset="0"/>
              </a:rPr>
              <a:t>)</a:t>
            </a:r>
            <a:r>
              <a:rPr lang="en-US" altLang="ko-KR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 Add hello.txt</a:t>
            </a:r>
          </a:p>
          <a:p>
            <a:r>
              <a:rPr lang="en-US" altLang="ko-KR" sz="2400" dirty="0">
                <a:solidFill>
                  <a:srgbClr val="BFBF00"/>
                </a:solidFill>
                <a:latin typeface="Lucida Console" panose="020B0609040504020204" pitchFamily="49" charset="0"/>
              </a:rPr>
              <a:t>c7d8bdd</a:t>
            </a:r>
            <a:r>
              <a:rPr lang="en-US" altLang="ko-KR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 Add hello.txt</a:t>
            </a:r>
          </a:p>
          <a:p>
            <a:r>
              <a:rPr lang="en-US" altLang="ko-KR" sz="2400" dirty="0">
                <a:solidFill>
                  <a:srgbClr val="BFBF00"/>
                </a:solidFill>
                <a:latin typeface="Lucida Console" panose="020B0609040504020204" pitchFamily="49" charset="0"/>
              </a:rPr>
              <a:t>754a161</a:t>
            </a:r>
            <a:r>
              <a:rPr lang="en-US" altLang="ko-KR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 first commit</a:t>
            </a:r>
          </a:p>
        </p:txBody>
      </p:sp>
    </p:spTree>
    <p:extLst>
      <p:ext uri="{BB962C8B-B14F-4D97-AF65-F5344CB8AC3E}">
        <p14:creationId xmlns:p14="http://schemas.microsoft.com/office/powerpoint/2010/main" val="398895082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4D2249-B3F4-4257-B5E3-8243FFEE80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Git diff [</a:t>
            </a:r>
            <a:r>
              <a:rPr lang="ko-KR" altLang="en-US" dirty="0" err="1"/>
              <a:t>체크섬</a:t>
            </a:r>
            <a:r>
              <a:rPr lang="en-US" altLang="ko-KR" dirty="0"/>
              <a:t>ID1] [</a:t>
            </a:r>
            <a:r>
              <a:rPr lang="ko-KR" altLang="en-US" dirty="0" err="1"/>
              <a:t>체크섬</a:t>
            </a:r>
            <a:r>
              <a:rPr lang="en-US" altLang="ko-KR" dirty="0"/>
              <a:t>ID2]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E85FA2-EA64-4959-B83D-BF1C7A67C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 err="1"/>
              <a:t>체크섬</a:t>
            </a:r>
            <a:r>
              <a:rPr lang="en-US" altLang="ko-KR" dirty="0"/>
              <a:t>ID1]</a:t>
            </a:r>
            <a:r>
              <a:rPr lang="ko-KR" altLang="en-US" dirty="0"/>
              <a:t>에서 </a:t>
            </a:r>
            <a:r>
              <a:rPr lang="en-US" altLang="ko-KR" dirty="0"/>
              <a:t>[</a:t>
            </a:r>
            <a:r>
              <a:rPr lang="ko-KR" altLang="en-US" dirty="0" err="1"/>
              <a:t>체크섬</a:t>
            </a:r>
            <a:r>
              <a:rPr lang="en-US" altLang="ko-KR" dirty="0"/>
              <a:t>ID2]</a:t>
            </a:r>
            <a:r>
              <a:rPr lang="ko-KR" altLang="en-US" dirty="0"/>
              <a:t>로의 파일 내용 차이를 보여줌</a:t>
            </a:r>
            <a:endParaRPr lang="en-US" altLang="ko-KR" dirty="0"/>
          </a:p>
          <a:p>
            <a:pPr lvl="1"/>
            <a:r>
              <a:rPr lang="ko-KR" altLang="en-US" dirty="0"/>
              <a:t>위치가 바뀌면 비교 내용이 다름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다음 왼쪽</a:t>
            </a:r>
            <a:r>
              <a:rPr lang="en-US" altLang="ko-KR" dirty="0"/>
              <a:t>(</a:t>
            </a:r>
            <a:r>
              <a:rPr lang="ko-KR" altLang="en-US" dirty="0"/>
              <a:t>파일 생성 이전을 </a:t>
            </a:r>
            <a:r>
              <a:rPr lang="en-US" altLang="ko-KR" dirty="0"/>
              <a:t>ID2)</a:t>
            </a:r>
          </a:p>
          <a:p>
            <a:pPr lvl="2"/>
            <a:r>
              <a:rPr lang="ko-KR" altLang="en-US" dirty="0"/>
              <a:t>있던 파일이 없어진 경우 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다음 오른쪽</a:t>
            </a:r>
            <a:r>
              <a:rPr lang="en-US" altLang="ko-KR" dirty="0"/>
              <a:t>(</a:t>
            </a:r>
            <a:r>
              <a:rPr lang="ko-KR" altLang="en-US" dirty="0"/>
              <a:t>파일 생성 이후가 </a:t>
            </a:r>
            <a:r>
              <a:rPr lang="en-US" altLang="ko-KR" dirty="0"/>
              <a:t>ID2)</a:t>
            </a:r>
          </a:p>
          <a:p>
            <a:pPr lvl="2"/>
            <a:r>
              <a:rPr lang="ko-KR" altLang="en-US" dirty="0"/>
              <a:t>없던 파일이 생성됨</a:t>
            </a:r>
            <a:r>
              <a:rPr lang="en-US" altLang="ko-KR" dirty="0"/>
              <a:t> 	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1BABB50-A49F-45AA-A233-032B5855CFEE}"/>
              </a:ext>
            </a:extLst>
          </p:cNvPr>
          <p:cNvSpPr/>
          <p:nvPr/>
        </p:nvSpPr>
        <p:spPr>
          <a:xfrm>
            <a:off x="1026220" y="4414182"/>
            <a:ext cx="352839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 git diff 7829770 8202de2</a:t>
            </a:r>
          </a:p>
          <a:p>
            <a:r>
              <a:rPr lang="en-US" altLang="ko-KR" sz="1400" b="1" dirty="0">
                <a:solidFill>
                  <a:prstClr val="black"/>
                </a:solidFill>
                <a:latin typeface="Lucida Console" panose="020B0609040504020204" pitchFamily="49" charset="0"/>
              </a:rPr>
              <a:t>diff --git a/my.py b/my.py</a:t>
            </a:r>
          </a:p>
          <a:p>
            <a:r>
              <a:rPr lang="en-US" altLang="ko-KR" sz="1400" b="1" dirty="0">
                <a:solidFill>
                  <a:prstClr val="black"/>
                </a:solidFill>
                <a:latin typeface="Lucida Console" panose="020B0609040504020204" pitchFamily="49" charset="0"/>
              </a:rPr>
              <a:t>deleted file mode 100644</a:t>
            </a:r>
          </a:p>
          <a:p>
            <a:r>
              <a:rPr lang="en-US" altLang="ko-KR" sz="1400" b="1" dirty="0">
                <a:solidFill>
                  <a:prstClr val="black"/>
                </a:solidFill>
                <a:latin typeface="Lucida Console" panose="020B0609040504020204" pitchFamily="49" charset="0"/>
              </a:rPr>
              <a:t>index 71f4d29..0000000</a:t>
            </a:r>
          </a:p>
          <a:p>
            <a:r>
              <a:rPr lang="en-US" altLang="ko-KR" sz="1400" b="1" dirty="0">
                <a:solidFill>
                  <a:prstClr val="black"/>
                </a:solidFill>
                <a:latin typeface="Lucida Console" panose="020B0609040504020204" pitchFamily="49" charset="0"/>
              </a:rPr>
              <a:t>--- a/my.py</a:t>
            </a:r>
          </a:p>
          <a:p>
            <a:r>
              <a:rPr lang="en-US" altLang="ko-KR" sz="1400" b="1" dirty="0">
                <a:solidFill>
                  <a:prstClr val="black"/>
                </a:solidFill>
                <a:latin typeface="Lucida Console" panose="020B0609040504020204" pitchFamily="49" charset="0"/>
              </a:rPr>
              <a:t>+++ /dev/null</a:t>
            </a:r>
          </a:p>
          <a:p>
            <a:r>
              <a:rPr lang="en-US" altLang="ko-KR" sz="1400" dirty="0">
                <a:solidFill>
                  <a:srgbClr val="00BFBF"/>
                </a:solidFill>
                <a:latin typeface="Lucida Console" panose="020B0609040504020204" pitchFamily="49" charset="0"/>
              </a:rPr>
              <a:t>@@ -1,3 +0,0 @@</a:t>
            </a:r>
          </a:p>
          <a:p>
            <a:r>
              <a:rPr lang="en-US" altLang="ko-KR" sz="1400" dirty="0">
                <a:solidFill>
                  <a:srgbClr val="BF0000"/>
                </a:solidFill>
                <a:latin typeface="Lucida Console" panose="020B0609040504020204" pitchFamily="49" charset="0"/>
              </a:rPr>
              <a:t>-print('hello world')</a:t>
            </a:r>
          </a:p>
          <a:p>
            <a:r>
              <a:rPr lang="en-US" altLang="ko-KR" sz="1400" dirty="0">
                <a:solidFill>
                  <a:srgbClr val="BF0000"/>
                </a:solidFill>
                <a:latin typeface="Lucida Console" panose="020B0609040504020204" pitchFamily="49" charset="0"/>
              </a:rPr>
              <a:t>-print('hello world')</a:t>
            </a:r>
          </a:p>
          <a:p>
            <a:r>
              <a:rPr lang="en-US" altLang="ko-KR" sz="1400" dirty="0">
                <a:solidFill>
                  <a:srgbClr val="BF0000"/>
                </a:solidFill>
                <a:latin typeface="Lucida Console" panose="020B0609040504020204" pitchFamily="49" charset="0"/>
              </a:rPr>
              <a:t>-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338FAF3-B173-4A79-9887-0F53A309D16D}"/>
              </a:ext>
            </a:extLst>
          </p:cNvPr>
          <p:cNvSpPr/>
          <p:nvPr/>
        </p:nvSpPr>
        <p:spPr>
          <a:xfrm>
            <a:off x="5562724" y="4414182"/>
            <a:ext cx="388843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 git diff 8202de2 7829770</a:t>
            </a:r>
          </a:p>
          <a:p>
            <a:r>
              <a:rPr lang="en-US" altLang="ko-KR" sz="1400" b="1" dirty="0">
                <a:solidFill>
                  <a:prstClr val="black"/>
                </a:solidFill>
                <a:latin typeface="Lucida Console" panose="020B0609040504020204" pitchFamily="49" charset="0"/>
              </a:rPr>
              <a:t>diff --git a/my.py b/my.py</a:t>
            </a:r>
          </a:p>
          <a:p>
            <a:r>
              <a:rPr lang="en-US" altLang="ko-KR" sz="1400" b="1" dirty="0">
                <a:solidFill>
                  <a:prstClr val="black"/>
                </a:solidFill>
                <a:latin typeface="Lucida Console" panose="020B0609040504020204" pitchFamily="49" charset="0"/>
              </a:rPr>
              <a:t>new file mode 100644</a:t>
            </a:r>
          </a:p>
          <a:p>
            <a:r>
              <a:rPr lang="en-US" altLang="ko-KR" sz="1400" b="1" dirty="0">
                <a:solidFill>
                  <a:prstClr val="black"/>
                </a:solidFill>
                <a:latin typeface="Lucida Console" panose="020B0609040504020204" pitchFamily="49" charset="0"/>
              </a:rPr>
              <a:t>index 0000000..71f4d29</a:t>
            </a:r>
          </a:p>
          <a:p>
            <a:r>
              <a:rPr lang="en-US" altLang="ko-KR" sz="1400" b="1" dirty="0">
                <a:solidFill>
                  <a:prstClr val="black"/>
                </a:solidFill>
                <a:latin typeface="Lucida Console" panose="020B0609040504020204" pitchFamily="49" charset="0"/>
              </a:rPr>
              <a:t>--- /dev/null</a:t>
            </a:r>
          </a:p>
          <a:p>
            <a:r>
              <a:rPr lang="en-US" altLang="ko-KR" sz="1400" b="1" dirty="0">
                <a:solidFill>
                  <a:prstClr val="black"/>
                </a:solidFill>
                <a:latin typeface="Lucida Console" panose="020B0609040504020204" pitchFamily="49" charset="0"/>
              </a:rPr>
              <a:t>+++ b/my.py</a:t>
            </a:r>
          </a:p>
          <a:p>
            <a:r>
              <a:rPr lang="en-US" altLang="ko-KR" sz="1400" dirty="0">
                <a:solidFill>
                  <a:srgbClr val="00BFBF"/>
                </a:solidFill>
                <a:latin typeface="Lucida Console" panose="020B0609040504020204" pitchFamily="49" charset="0"/>
              </a:rPr>
              <a:t>@@ -0,0 +1,3 @@</a:t>
            </a:r>
          </a:p>
          <a:p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+print('hello world')</a:t>
            </a:r>
          </a:p>
          <a:p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+print('hello world')</a:t>
            </a:r>
          </a:p>
          <a:p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+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9BD24CC-0BB4-44D5-AB0A-4A18B141E0A7}"/>
              </a:ext>
            </a:extLst>
          </p:cNvPr>
          <p:cNvSpPr/>
          <p:nvPr/>
        </p:nvSpPr>
        <p:spPr>
          <a:xfrm>
            <a:off x="4585244" y="2103539"/>
            <a:ext cx="576064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$ git log --</a:t>
            </a:r>
            <a:r>
              <a:rPr lang="en-US" altLang="ko-KR" sz="2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oneline</a:t>
            </a:r>
            <a:endParaRPr lang="en-US" altLang="ko-KR" sz="2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7829770 (</a:t>
            </a:r>
            <a:r>
              <a:rPr lang="en-US" altLang="ko-KR" sz="1400" dirty="0">
                <a:solidFill>
                  <a:srgbClr val="40FFFF"/>
                </a:solidFill>
                <a:latin typeface="Lucida Console" panose="020B0609040504020204" pitchFamily="49" charset="0"/>
              </a:rPr>
              <a:t>HEAD -&gt; </a:t>
            </a:r>
            <a:r>
              <a:rPr lang="en-US" altLang="ko-KR" sz="1400" dirty="0">
                <a:solidFill>
                  <a:srgbClr val="40FF40"/>
                </a:solidFill>
                <a:latin typeface="Lucida Console" panose="020B0609040504020204" pitchFamily="49" charset="0"/>
              </a:rPr>
              <a:t>main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)</a:t>
            </a:r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add my.py</a:t>
            </a:r>
          </a:p>
          <a:p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8202de2 (</a:t>
            </a:r>
            <a:r>
              <a:rPr lang="en-US" altLang="ko-KR" sz="1400" dirty="0">
                <a:solidFill>
                  <a:srgbClr val="FF4040"/>
                </a:solidFill>
                <a:latin typeface="Lucida Console" panose="020B0609040504020204" pitchFamily="49" charset="0"/>
              </a:rPr>
              <a:t>origin/main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, </a:t>
            </a:r>
            <a:r>
              <a:rPr lang="en-US" altLang="ko-KR" sz="1400" dirty="0">
                <a:solidFill>
                  <a:srgbClr val="FF4040"/>
                </a:solidFill>
                <a:latin typeface="Lucida Console" panose="020B0609040504020204" pitchFamily="49" charset="0"/>
              </a:rPr>
              <a:t>origin/HEAD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)</a:t>
            </a:r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Add hello.txt</a:t>
            </a:r>
          </a:p>
          <a:p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c7d8bdd</a:t>
            </a:r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Add hello.txt</a:t>
            </a:r>
          </a:p>
          <a:p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754a161</a:t>
            </a:r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first commit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F5248C2-5EAD-49CF-A73A-BBA9EC82690B}"/>
              </a:ext>
            </a:extLst>
          </p:cNvPr>
          <p:cNvCxnSpPr/>
          <p:nvPr/>
        </p:nvCxnSpPr>
        <p:spPr>
          <a:xfrm>
            <a:off x="1242244" y="2340471"/>
            <a:ext cx="144016" cy="2073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38A6623-6B95-41EF-84BE-5986A00C1F4E}"/>
              </a:ext>
            </a:extLst>
          </p:cNvPr>
          <p:cNvCxnSpPr>
            <a:cxnSpLocks/>
          </p:cNvCxnSpPr>
          <p:nvPr/>
        </p:nvCxnSpPr>
        <p:spPr>
          <a:xfrm>
            <a:off x="3721148" y="3206543"/>
            <a:ext cx="2021596" cy="1207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93855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E38793-EA32-4AD3-B171-B31C91680A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종료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B2C357-DB86-4369-895B-B1BB223FF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248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F38D01-02B2-40F0-8E0C-FBEE6FFE4A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현재 기본 </a:t>
            </a:r>
            <a:r>
              <a:rPr lang="ko-KR" altLang="en-US" dirty="0" err="1"/>
              <a:t>브랜치</a:t>
            </a:r>
            <a:r>
              <a:rPr lang="ko-KR" altLang="en-US" dirty="0"/>
              <a:t> 이름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A8A6F5-42C2-4BF1-B6C9-6A388ECE0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깃허브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en-US" altLang="ko-KR" dirty="0"/>
              <a:t>main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깃</a:t>
            </a:r>
            <a:endParaRPr lang="en-US" altLang="ko-KR" dirty="0"/>
          </a:p>
          <a:p>
            <a:pPr lvl="1"/>
            <a:r>
              <a:rPr lang="en-US" altLang="ko-KR" dirty="0"/>
              <a:t>master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깃의 기본 </a:t>
            </a:r>
            <a:r>
              <a:rPr lang="ko-KR" altLang="en-US" dirty="0" err="1"/>
              <a:t>브랜치</a:t>
            </a:r>
            <a:r>
              <a:rPr lang="ko-KR" altLang="en-US" dirty="0"/>
              <a:t> 이름 </a:t>
            </a:r>
            <a:r>
              <a:rPr lang="en-US" altLang="ko-KR" dirty="0" err="1"/>
              <a:t>init.defaultBranch</a:t>
            </a:r>
            <a:r>
              <a:rPr lang="en-US" altLang="ko-KR" dirty="0"/>
              <a:t> </a:t>
            </a:r>
            <a:r>
              <a:rPr lang="ko-KR" altLang="en-US" dirty="0"/>
              <a:t>을</a:t>
            </a:r>
            <a:r>
              <a:rPr lang="en-US" altLang="ko-KR" dirty="0"/>
              <a:t> main</a:t>
            </a:r>
            <a:r>
              <a:rPr lang="ko-KR" altLang="en-US" dirty="0"/>
              <a:t>으로</a:t>
            </a:r>
            <a:r>
              <a:rPr lang="en-US" altLang="ko-KR" dirty="0"/>
              <a:t> </a:t>
            </a:r>
            <a:r>
              <a:rPr lang="ko-KR" altLang="en-US" dirty="0"/>
              <a:t>설정</a:t>
            </a:r>
            <a:endParaRPr lang="en-US" altLang="ko-KR" dirty="0"/>
          </a:p>
          <a:p>
            <a:pPr lvl="1"/>
            <a:r>
              <a:rPr lang="en-US" altLang="ko-KR" dirty="0"/>
              <a:t>$ git config --global </a:t>
            </a:r>
            <a:r>
              <a:rPr lang="en-US" altLang="ko-KR" dirty="0" err="1"/>
              <a:t>init.defaultBranch</a:t>
            </a:r>
            <a:r>
              <a:rPr lang="en-US" altLang="ko-KR" dirty="0"/>
              <a:t> main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$ git</a:t>
            </a:r>
            <a:r>
              <a:rPr lang="ko-KR" altLang="en-US" dirty="0"/>
              <a:t> </a:t>
            </a:r>
            <a:r>
              <a:rPr lang="en-US" altLang="ko-KR" dirty="0" err="1"/>
              <a:t>init</a:t>
            </a:r>
            <a:r>
              <a:rPr lang="ko-KR" altLang="en-US" dirty="0"/>
              <a:t> </a:t>
            </a:r>
            <a:r>
              <a:rPr lang="en-US" altLang="ko-KR" dirty="0"/>
              <a:t>t1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7868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30809C-B9AB-476F-93DF-F9BD42BB57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582CF9-ED4A-4975-A3E0-05BA5652A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709F69A-08A9-4131-A2D7-3F6B72BD2D11}"/>
              </a:ext>
            </a:extLst>
          </p:cNvPr>
          <p:cNvSpPr/>
          <p:nvPr/>
        </p:nvSpPr>
        <p:spPr>
          <a:xfrm>
            <a:off x="1386260" y="939504"/>
            <a:ext cx="7848872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2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2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tutorial]/rep01</a:t>
            </a:r>
            <a:r>
              <a:rPr lang="en-US" altLang="ko-KR" sz="1200" dirty="0">
                <a:solidFill>
                  <a:srgbClr val="00BFBF"/>
                </a:solidFill>
                <a:latin typeface="Lucida Console" panose="020B0609040504020204" pitchFamily="49" charset="0"/>
              </a:rPr>
              <a:t> (main)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$ git config --global </a:t>
            </a:r>
            <a:r>
              <a:rPr lang="en-US" altLang="ko-KR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defaultBranch</a:t>
            </a:r>
            <a:endParaRPr lang="en-US" altLang="ko-KR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error: key does not contain a section: </a:t>
            </a:r>
            <a:r>
              <a:rPr lang="en-US" altLang="ko-KR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defaultBranch</a:t>
            </a:r>
            <a:endParaRPr lang="en-US" altLang="ko-KR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ko-KR" alt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2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2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2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tutorial]/rep01</a:t>
            </a:r>
            <a:r>
              <a:rPr lang="en-US" altLang="ko-KR" sz="1200" dirty="0">
                <a:solidFill>
                  <a:srgbClr val="00BFBF"/>
                </a:solidFill>
                <a:latin typeface="Lucida Console" panose="020B0609040504020204" pitchFamily="49" charset="0"/>
              </a:rPr>
              <a:t> (main)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$ git config --global </a:t>
            </a:r>
            <a:r>
              <a:rPr lang="en-US" altLang="ko-KR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init.defaultBranch</a:t>
            </a:r>
            <a:endParaRPr lang="en-US" altLang="ko-KR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ko-KR" alt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2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2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2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tutorial]/rep01</a:t>
            </a:r>
            <a:r>
              <a:rPr lang="en-US" altLang="ko-KR" sz="1200" dirty="0">
                <a:solidFill>
                  <a:srgbClr val="00BFBF"/>
                </a:solidFill>
                <a:latin typeface="Lucida Console" panose="020B0609040504020204" pitchFamily="49" charset="0"/>
              </a:rPr>
              <a:t> (main)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$ cd..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bash: cd..: command not found</a:t>
            </a:r>
          </a:p>
          <a:p>
            <a:endParaRPr lang="ko-KR" alt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2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2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2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tutorial]/rep01</a:t>
            </a:r>
            <a:r>
              <a:rPr lang="en-US" altLang="ko-KR" sz="1200" dirty="0">
                <a:solidFill>
                  <a:srgbClr val="00BFBF"/>
                </a:solidFill>
                <a:latin typeface="Lucida Console" panose="020B0609040504020204" pitchFamily="49" charset="0"/>
              </a:rPr>
              <a:t> (main)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$ cd ..</a:t>
            </a:r>
          </a:p>
          <a:p>
            <a:endParaRPr lang="ko-KR" alt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2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2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2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$ git </a:t>
            </a:r>
            <a:r>
              <a:rPr lang="en-US" altLang="ko-KR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init</a:t>
            </a:r>
            <a:r>
              <a:rPr lang="en-US" altLang="ko-K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t1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Initialized empty Git repository in C:/[git tutorial]/t1/.git/</a:t>
            </a:r>
          </a:p>
          <a:p>
            <a:endParaRPr lang="ko-KR" alt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2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2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2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$ cd t1</a:t>
            </a:r>
          </a:p>
          <a:p>
            <a:endParaRPr lang="ko-KR" alt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2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2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2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tutorial]/t1</a:t>
            </a:r>
            <a:r>
              <a:rPr lang="en-US" altLang="ko-KR" sz="1200" dirty="0">
                <a:solidFill>
                  <a:srgbClr val="00BFBF"/>
                </a:solidFill>
                <a:latin typeface="Lucida Console" panose="020B0609040504020204" pitchFamily="49" charset="0"/>
              </a:rPr>
              <a:t> (master)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$ cd ..</a:t>
            </a:r>
          </a:p>
          <a:p>
            <a:endParaRPr lang="ko-KR" alt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2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2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2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$ git config --global </a:t>
            </a:r>
            <a:r>
              <a:rPr lang="en-US" altLang="ko-KR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init.defaultBranch</a:t>
            </a:r>
            <a:r>
              <a:rPr lang="en-US" altLang="ko-K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main</a:t>
            </a:r>
          </a:p>
          <a:p>
            <a:endParaRPr lang="ko-KR" alt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2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2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2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$ git </a:t>
            </a:r>
            <a:r>
              <a:rPr lang="en-US" altLang="ko-KR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init</a:t>
            </a:r>
            <a:r>
              <a:rPr lang="en-US" altLang="ko-K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t2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Initialized empty Git repository in C:/[git tutorial]/t2/.git/</a:t>
            </a:r>
          </a:p>
          <a:p>
            <a:endParaRPr lang="ko-KR" alt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2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2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2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$ cd t2</a:t>
            </a:r>
          </a:p>
        </p:txBody>
      </p:sp>
    </p:spTree>
    <p:extLst>
      <p:ext uri="{BB962C8B-B14F-4D97-AF65-F5344CB8AC3E}">
        <p14:creationId xmlns:p14="http://schemas.microsoft.com/office/powerpoint/2010/main" val="145480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AF5BD5-8477-4DE1-98C6-20D6AE2746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포크와 클론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36DBEC-C656-452F-BEA2-6FA5149F4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2" descr="https://miro.medium.com/max/1400/1*fn8qxN2ehkBhnxxX1df88w.png">
            <a:extLst>
              <a:ext uri="{FF2B5EF4-FFF2-40B4-BE49-F238E27FC236}">
                <a16:creationId xmlns:a16="http://schemas.microsoft.com/office/drawing/2014/main" id="{90AA33A3-85DF-4078-9611-D59B8626A3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366" y="1600920"/>
            <a:ext cx="7870660" cy="4844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474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07F4AF-9C6C-4BDD-979D-EFF918B5DC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클론 개념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59E52A-AD9E-4616-BC66-157678352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원격 저장소를 지역 저장소에 복제</a:t>
            </a:r>
            <a:endParaRPr lang="en-US" altLang="ko-KR" dirty="0"/>
          </a:p>
          <a:p>
            <a:pPr lvl="1"/>
            <a:r>
              <a:rPr lang="ko-KR" altLang="en-US" dirty="0"/>
              <a:t>공개된 저장소는 소유와 관계 없이 가능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C09DA21-0C9F-4094-8B9A-B71A98A28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324" y="1840010"/>
            <a:ext cx="7203102" cy="431688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767FF7E5-6AA7-4F87-AB57-5EA39E5AF6AB}"/>
              </a:ext>
            </a:extLst>
          </p:cNvPr>
          <p:cNvSpPr/>
          <p:nvPr/>
        </p:nvSpPr>
        <p:spPr>
          <a:xfrm>
            <a:off x="450156" y="6282962"/>
            <a:ext cx="87152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hlinkClick r:id="rId3"/>
              </a:rPr>
              <a:t>https://gmlwjd9405.github.io/2017/10/27/how-to-collaborate-on-GitHub-1.html</a:t>
            </a:r>
            <a:endParaRPr lang="en-US" altLang="ko-KR" sz="1600" dirty="0"/>
          </a:p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56674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0E3C66-1DD4-4C23-9A78-70250814C3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실습 차례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85C1F1-9F0C-441E-B40E-A9CB884CC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깃허브</a:t>
            </a:r>
            <a:r>
              <a:rPr lang="ko-KR" altLang="en-US" dirty="0"/>
              <a:t> 원격저장소 생성</a:t>
            </a:r>
            <a:endParaRPr lang="en-US" altLang="ko-KR" dirty="0"/>
          </a:p>
          <a:p>
            <a:pPr lvl="1"/>
            <a:r>
              <a:rPr lang="en-US" altLang="ko-KR" dirty="0"/>
              <a:t>git-clone</a:t>
            </a:r>
          </a:p>
          <a:p>
            <a:pPr lvl="1"/>
            <a:r>
              <a:rPr lang="en-US" altLang="ko-KR" dirty="0"/>
              <a:t>https </a:t>
            </a:r>
            <a:r>
              <a:rPr lang="ko-KR" altLang="en-US" dirty="0"/>
              <a:t>주소 복사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PC </a:t>
            </a:r>
            <a:r>
              <a:rPr lang="ko-KR" altLang="en-US" dirty="0"/>
              <a:t>깃에서 원격저장소 복제</a:t>
            </a:r>
            <a:r>
              <a:rPr lang="en-US" altLang="ko-KR" dirty="0"/>
              <a:t>(git clone) </a:t>
            </a:r>
          </a:p>
          <a:p>
            <a:pPr lvl="1"/>
            <a:r>
              <a:rPr lang="en-US" altLang="ko-KR" dirty="0"/>
              <a:t>$ git clone [</a:t>
            </a:r>
            <a:r>
              <a:rPr lang="ko-KR" altLang="en-US" dirty="0"/>
              <a:t>복사된</a:t>
            </a:r>
            <a:r>
              <a:rPr lang="en-US" altLang="ko-KR" dirty="0"/>
              <a:t>-</a:t>
            </a:r>
            <a:r>
              <a:rPr lang="ko-KR" altLang="en-US" dirty="0"/>
              <a:t>주소</a:t>
            </a:r>
            <a:r>
              <a:rPr lang="en-US" altLang="ko-KR" dirty="0"/>
              <a:t>]</a:t>
            </a:r>
          </a:p>
          <a:p>
            <a:pPr lvl="2"/>
            <a:r>
              <a:rPr lang="ko-KR" altLang="en-US" dirty="0"/>
              <a:t>원격저장소와 동일한 이름으로 복제</a:t>
            </a:r>
            <a:endParaRPr lang="en-US" altLang="ko-KR" dirty="0"/>
          </a:p>
          <a:p>
            <a:pPr lvl="1"/>
            <a:r>
              <a:rPr lang="en-US" altLang="ko-KR" dirty="0"/>
              <a:t>$ git clone [</a:t>
            </a:r>
            <a:r>
              <a:rPr lang="ko-KR" altLang="en-US" dirty="0"/>
              <a:t>복사된</a:t>
            </a:r>
            <a:r>
              <a:rPr lang="en-US" altLang="ko-KR" dirty="0"/>
              <a:t>-</a:t>
            </a:r>
            <a:r>
              <a:rPr lang="ko-KR" altLang="en-US" dirty="0"/>
              <a:t>주소</a:t>
            </a:r>
            <a:r>
              <a:rPr lang="en-US" altLang="ko-KR" dirty="0"/>
              <a:t>] [</a:t>
            </a:r>
            <a:r>
              <a:rPr lang="ko-KR" altLang="en-US" dirty="0"/>
              <a:t>새로운</a:t>
            </a:r>
            <a:r>
              <a:rPr lang="en-US" altLang="ko-KR" dirty="0"/>
              <a:t>-</a:t>
            </a:r>
            <a:r>
              <a:rPr lang="ko-KR" altLang="en-US" dirty="0" err="1"/>
              <a:t>폴더명</a:t>
            </a:r>
            <a:r>
              <a:rPr lang="en-US" altLang="ko-KR" dirty="0"/>
              <a:t>]</a:t>
            </a:r>
          </a:p>
          <a:p>
            <a:pPr lvl="2"/>
            <a:r>
              <a:rPr lang="ko-KR" altLang="en-US" dirty="0"/>
              <a:t>하부 폴더 </a:t>
            </a:r>
            <a:r>
              <a:rPr lang="en-US" altLang="ko-KR" dirty="0"/>
              <a:t>[</a:t>
            </a:r>
            <a:r>
              <a:rPr lang="ko-KR" altLang="en-US" dirty="0"/>
              <a:t>새로운</a:t>
            </a:r>
            <a:r>
              <a:rPr lang="en-US" altLang="ko-KR" dirty="0"/>
              <a:t>-</a:t>
            </a:r>
            <a:r>
              <a:rPr lang="ko-KR" altLang="en-US" dirty="0" err="1"/>
              <a:t>폴더명</a:t>
            </a:r>
            <a:r>
              <a:rPr lang="en-US" altLang="ko-KR" dirty="0"/>
              <a:t>] </a:t>
            </a:r>
            <a:r>
              <a:rPr lang="ko-KR" altLang="en-US" dirty="0"/>
              <a:t>이름으로 복제</a:t>
            </a:r>
            <a:endParaRPr lang="en-US" altLang="ko-KR" dirty="0"/>
          </a:p>
          <a:p>
            <a:pPr lvl="2"/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원격 저장소 별칭 이름 점검</a:t>
            </a:r>
            <a:endParaRPr lang="en-US" altLang="ko-KR" dirty="0"/>
          </a:p>
          <a:p>
            <a:pPr lvl="1"/>
            <a:r>
              <a:rPr lang="en-US" altLang="ko-KR" dirty="0"/>
              <a:t>$ git remote</a:t>
            </a:r>
          </a:p>
          <a:p>
            <a:pPr lvl="2"/>
            <a:r>
              <a:rPr lang="ko-KR" altLang="en-US" dirty="0"/>
              <a:t>기본 이름 </a:t>
            </a:r>
            <a:r>
              <a:rPr lang="en-US" altLang="ko-KR" dirty="0"/>
              <a:t>origin </a:t>
            </a:r>
            <a:r>
              <a:rPr lang="ko-KR" altLang="en-US" dirty="0"/>
              <a:t>점검</a:t>
            </a:r>
            <a:endParaRPr lang="en-US" altLang="ko-KR" dirty="0"/>
          </a:p>
          <a:p>
            <a:pPr lvl="1"/>
            <a:r>
              <a:rPr lang="en-US" altLang="ko-KR" dirty="0"/>
              <a:t>$ git remote -v</a:t>
            </a:r>
          </a:p>
          <a:p>
            <a:endParaRPr lang="ko-KR" altLang="en-US" dirty="0"/>
          </a:p>
          <a:p>
            <a:pPr lvl="2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0716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7394</TotalTime>
  <Words>3340</Words>
  <Application>Microsoft Office PowerPoint</Application>
  <PresentationFormat>사용자 지정</PresentationFormat>
  <Paragraphs>576</Paragraphs>
  <Slides>46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55" baseType="lpstr">
      <vt:lpstr>Pretendard</vt:lpstr>
      <vt:lpstr>Pretendard SemiBold</vt:lpstr>
      <vt:lpstr>맑은 고딕</vt:lpstr>
      <vt:lpstr>산돌명조B</vt:lpstr>
      <vt:lpstr>Arial</vt:lpstr>
      <vt:lpstr>Consolas</vt:lpstr>
      <vt:lpstr>Lucida Console</vt:lpstr>
      <vt:lpstr>Tahoma</vt:lpstr>
      <vt:lpstr>Office 테마</vt:lpstr>
      <vt:lpstr>PowerPoint 프레젠테이션</vt:lpstr>
      <vt:lpstr>PowerPoint 프레젠테이션</vt:lpstr>
      <vt:lpstr>PowerPoint 프레젠테이션</vt:lpstr>
      <vt:lpstr>현재 기본 브랜치 이름</vt:lpstr>
      <vt:lpstr>현재 기본 브랜치 이름</vt:lpstr>
      <vt:lpstr>PowerPoint 프레젠테이션</vt:lpstr>
      <vt:lpstr>포크와 클론</vt:lpstr>
      <vt:lpstr>클론 개념</vt:lpstr>
      <vt:lpstr>실습 차례</vt:lpstr>
      <vt:lpstr>깃허브에서 저장소 생성</vt:lpstr>
      <vt:lpstr>깃허브에서 저장소 주소 복사</vt:lpstr>
      <vt:lpstr>깃에서 복사 실행</vt:lpstr>
      <vt:lpstr>하부 폴더 지정해서 복사</vt:lpstr>
      <vt:lpstr>복사된 지역 저장소에 이동 후 점검</vt:lpstr>
      <vt:lpstr>PowerPoint 프레젠테이션</vt:lpstr>
      <vt:lpstr>Push와 pull</vt:lpstr>
      <vt:lpstr>깃 깃허브 push pull</vt:lpstr>
      <vt:lpstr>깃허브에서 커밋 후 pull</vt:lpstr>
      <vt:lpstr>실습 준비</vt:lpstr>
      <vt:lpstr>깃허브 원격저장소 수정</vt:lpstr>
      <vt:lpstr>마크다운 가이드</vt:lpstr>
      <vt:lpstr>PowerPoint 프레젠테이션</vt:lpstr>
      <vt:lpstr>파일 커밋 이력 보기</vt:lpstr>
      <vt:lpstr>파일 커밋 이력</vt:lpstr>
      <vt:lpstr>현재 지역 저장소 git-clone 확인</vt:lpstr>
      <vt:lpstr>지역 저장소에서 pull</vt:lpstr>
      <vt:lpstr>지역 저장소에서 pull 확인</vt:lpstr>
      <vt:lpstr>PowerPoint 프레젠테이션</vt:lpstr>
      <vt:lpstr>파일의 어떤 내용이 변경되었는지 차이점을 비교</vt:lpstr>
      <vt:lpstr>PowerPoint 프레젠테이션</vt:lpstr>
      <vt:lpstr>지역 저장소에서 push</vt:lpstr>
      <vt:lpstr>실습 준비</vt:lpstr>
      <vt:lpstr>실습 순서</vt:lpstr>
      <vt:lpstr>파일 hello.py 생성</vt:lpstr>
      <vt:lpstr>Untracked files:</vt:lpstr>
      <vt:lpstr>Tracked 파일로 이동</vt:lpstr>
      <vt:lpstr>커밋</vt:lpstr>
      <vt:lpstr>원격 서버로 푸시</vt:lpstr>
      <vt:lpstr>접근 오류발생 시</vt:lpstr>
      <vt:lpstr>PowerPoint 프레젠테이션</vt:lpstr>
      <vt:lpstr>PowerPoint 프레젠테이션</vt:lpstr>
      <vt:lpstr>깃허브 확인</vt:lpstr>
      <vt:lpstr>옵셥 –m 없이 커밋 </vt:lpstr>
      <vt:lpstr>Git log 옵션 </vt:lpstr>
      <vt:lpstr>Git diff [체크섬ID1] [체크섬ID2]</vt:lpstr>
      <vt:lpstr>종료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LDESIGN</dc:creator>
  <cp:lastModifiedBy>강환수</cp:lastModifiedBy>
  <cp:revision>160</cp:revision>
  <dcterms:created xsi:type="dcterms:W3CDTF">2022-02-09T00:16:14Z</dcterms:created>
  <dcterms:modified xsi:type="dcterms:W3CDTF">2022-05-25T06:27:51Z</dcterms:modified>
</cp:coreProperties>
</file>