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69" r:id="rId6"/>
    <p:sldId id="373" r:id="rId7"/>
    <p:sldId id="498" r:id="rId8"/>
    <p:sldId id="499" r:id="rId9"/>
    <p:sldId id="500" r:id="rId10"/>
    <p:sldId id="501" r:id="rId11"/>
    <p:sldId id="502" r:id="rId12"/>
    <p:sldId id="503" r:id="rId13"/>
    <p:sldId id="371" r:id="rId14"/>
    <p:sldId id="372" r:id="rId15"/>
    <p:sldId id="352" r:id="rId16"/>
    <p:sldId id="353" r:id="rId17"/>
    <p:sldId id="504" r:id="rId18"/>
    <p:sldId id="355" r:id="rId19"/>
    <p:sldId id="426" r:id="rId20"/>
    <p:sldId id="507" r:id="rId21"/>
    <p:sldId id="505" r:id="rId22"/>
    <p:sldId id="425" r:id="rId23"/>
    <p:sldId id="441" r:id="rId24"/>
    <p:sldId id="375" r:id="rId25"/>
    <p:sldId id="376" r:id="rId26"/>
    <p:sldId id="437" r:id="rId27"/>
    <p:sldId id="374" r:id="rId28"/>
    <p:sldId id="506" r:id="rId29"/>
    <p:sldId id="442" r:id="rId30"/>
    <p:sldId id="438" r:id="rId31"/>
    <p:sldId id="430" r:id="rId32"/>
    <p:sldId id="429" r:id="rId33"/>
    <p:sldId id="440" r:id="rId34"/>
    <p:sldId id="434" r:id="rId35"/>
    <p:sldId id="491" r:id="rId36"/>
    <p:sldId id="486" r:id="rId37"/>
    <p:sldId id="487" r:id="rId38"/>
    <p:sldId id="488" r:id="rId39"/>
    <p:sldId id="444" r:id="rId40"/>
    <p:sldId id="492" r:id="rId41"/>
    <p:sldId id="490" r:id="rId42"/>
    <p:sldId id="493" r:id="rId43"/>
    <p:sldId id="494" r:id="rId44"/>
    <p:sldId id="495" r:id="rId45"/>
    <p:sldId id="489" r:id="rId46"/>
    <p:sldId id="443" r:id="rId4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117" d="100"/>
          <a:sy n="117" d="100"/>
        </p:scale>
        <p:origin x="108" y="31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DB1A7F9E-5542-4CF1-8B45-BF70F4F1970E}"/>
    <pc:docChg chg="custSel modSld">
      <pc:chgData name="강환수" userId="f1cac8d9-9172-4d6c-9b10-74cb51d57900" providerId="ADAL" clId="{DB1A7F9E-5542-4CF1-8B45-BF70F4F1970E}" dt="2022-05-27T05:31:57.748" v="24" actId="6549"/>
      <pc:docMkLst>
        <pc:docMk/>
      </pc:docMkLst>
      <pc:sldChg chg="modSp">
        <pc:chgData name="강환수" userId="f1cac8d9-9172-4d6c-9b10-74cb51d57900" providerId="ADAL" clId="{DB1A7F9E-5542-4CF1-8B45-BF70F4F1970E}" dt="2022-05-27T05:31:57.748" v="24" actId="6549"/>
        <pc:sldMkLst>
          <pc:docMk/>
          <pc:sldMk cId="2807510410" sldId="507"/>
        </pc:sldMkLst>
        <pc:spChg chg="mod">
          <ac:chgData name="강환수" userId="f1cac8d9-9172-4d6c-9b10-74cb51d57900" providerId="ADAL" clId="{DB1A7F9E-5542-4CF1-8B45-BF70F4F1970E}" dt="2022-05-27T05:31:57.748" v="24" actId="6549"/>
          <ac:spMkLst>
            <pc:docMk/>
            <pc:sldMk cId="2807510410" sldId="507"/>
            <ac:spMk id="3" creationId="{AE755251-CBC0-42BA-8F72-9D6E1EB29BCA}"/>
          </ac:spMkLst>
        </pc:spChg>
      </pc:sldChg>
    </pc:docChg>
  </pc:docChgLst>
  <pc:docChgLst>
    <pc:chgData name="강환수" userId="f1cac8d9-9172-4d6c-9b10-74cb51d57900" providerId="ADAL" clId="{C3591967-47C8-4383-8DCB-5C13CDA2A1B2}"/>
    <pc:docChg chg="undo custSel addSld delSld modSld">
      <pc:chgData name="강환수" userId="f1cac8d9-9172-4d6c-9b10-74cb51d57900" providerId="ADAL" clId="{C3591967-47C8-4383-8DCB-5C13CDA2A1B2}" dt="2022-05-26T03:46:33.852" v="524" actId="6549"/>
      <pc:docMkLst>
        <pc:docMk/>
      </pc:docMkLst>
      <pc:sldChg chg="add del">
        <pc:chgData name="강환수" userId="f1cac8d9-9172-4d6c-9b10-74cb51d57900" providerId="ADAL" clId="{C3591967-47C8-4383-8DCB-5C13CDA2A1B2}" dt="2022-05-26T00:18:28.429" v="25"/>
        <pc:sldMkLst>
          <pc:docMk/>
          <pc:sldMk cId="578390433" sldId="352"/>
        </pc:sldMkLst>
      </pc:sldChg>
      <pc:sldChg chg="delSp add del">
        <pc:chgData name="강환수" userId="f1cac8d9-9172-4d6c-9b10-74cb51d57900" providerId="ADAL" clId="{C3591967-47C8-4383-8DCB-5C13CDA2A1B2}" dt="2022-05-26T00:18:39.156" v="27"/>
        <pc:sldMkLst>
          <pc:docMk/>
          <pc:sldMk cId="2698368151" sldId="353"/>
        </pc:sldMkLst>
        <pc:spChg chg="del">
          <ac:chgData name="강환수" userId="f1cac8d9-9172-4d6c-9b10-74cb51d57900" providerId="ADAL" clId="{C3591967-47C8-4383-8DCB-5C13CDA2A1B2}" dt="2022-05-26T00:15:54.147" v="21" actId="478"/>
          <ac:spMkLst>
            <pc:docMk/>
            <pc:sldMk cId="2698368151" sldId="353"/>
            <ac:spMk id="5" creationId="{1E4005F3-02CB-4F22-984F-13EAA812F150}"/>
          </ac:spMkLst>
        </pc:spChg>
        <pc:spChg chg="del">
          <ac:chgData name="강환수" userId="f1cac8d9-9172-4d6c-9b10-74cb51d57900" providerId="ADAL" clId="{C3591967-47C8-4383-8DCB-5C13CDA2A1B2}" dt="2022-05-26T00:15:54.147" v="21" actId="478"/>
          <ac:spMkLst>
            <pc:docMk/>
            <pc:sldMk cId="2698368151" sldId="353"/>
            <ac:spMk id="6" creationId="{ED3D70BB-5036-4C00-BEB3-286F6CBEF936}"/>
          </ac:spMkLst>
        </pc:spChg>
        <pc:picChg chg="del">
          <ac:chgData name="강환수" userId="f1cac8d9-9172-4d6c-9b10-74cb51d57900" providerId="ADAL" clId="{C3591967-47C8-4383-8DCB-5C13CDA2A1B2}" dt="2022-05-26T00:15:48.284" v="20" actId="478"/>
          <ac:picMkLst>
            <pc:docMk/>
            <pc:sldMk cId="2698368151" sldId="353"/>
            <ac:picMk id="4" creationId="{84FC8534-FD7A-4863-99F2-8C753782DAD0}"/>
          </ac:picMkLst>
        </pc:picChg>
      </pc:sldChg>
      <pc:sldChg chg="del">
        <pc:chgData name="강환수" userId="f1cac8d9-9172-4d6c-9b10-74cb51d57900" providerId="ADAL" clId="{C3591967-47C8-4383-8DCB-5C13CDA2A1B2}" dt="2022-05-26T00:18:59.377" v="31" actId="2696"/>
        <pc:sldMkLst>
          <pc:docMk/>
          <pc:sldMk cId="2971157887" sldId="354"/>
        </pc:sldMkLst>
      </pc:sldChg>
      <pc:sldChg chg="add del">
        <pc:chgData name="강환수" userId="f1cac8d9-9172-4d6c-9b10-74cb51d57900" providerId="ADAL" clId="{C3591967-47C8-4383-8DCB-5C13CDA2A1B2}" dt="2022-05-26T00:19:16.563" v="33"/>
        <pc:sldMkLst>
          <pc:docMk/>
          <pc:sldMk cId="3634822559" sldId="355"/>
        </pc:sldMkLst>
      </pc:sldChg>
      <pc:sldChg chg="add del">
        <pc:chgData name="강환수" userId="f1cac8d9-9172-4d6c-9b10-74cb51d57900" providerId="ADAL" clId="{C3591967-47C8-4383-8DCB-5C13CDA2A1B2}" dt="2022-05-26T00:18:13.449" v="23"/>
        <pc:sldMkLst>
          <pc:docMk/>
          <pc:sldMk cId="2123946383" sldId="372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41840295" sldId="374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820413719" sldId="375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923577260" sldId="376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97898766" sldId="425"/>
        </pc:sldMkLst>
      </pc:sldChg>
      <pc:sldChg chg="addSp delSp">
        <pc:chgData name="강환수" userId="f1cac8d9-9172-4d6c-9b10-74cb51d57900" providerId="ADAL" clId="{C3591967-47C8-4383-8DCB-5C13CDA2A1B2}" dt="2022-05-26T03:45:27.188" v="419"/>
        <pc:sldMkLst>
          <pc:docMk/>
          <pc:sldMk cId="2504013737" sldId="426"/>
        </pc:sldMkLst>
        <pc:spChg chg="add del">
          <ac:chgData name="강환수" userId="f1cac8d9-9172-4d6c-9b10-74cb51d57900" providerId="ADAL" clId="{C3591967-47C8-4383-8DCB-5C13CDA2A1B2}" dt="2022-05-26T03:45:27.188" v="419"/>
          <ac:spMkLst>
            <pc:docMk/>
            <pc:sldMk cId="2504013737" sldId="426"/>
            <ac:spMk id="4" creationId="{AB12D58E-397F-4B75-8E09-8243B3DAB3B4}"/>
          </ac:spMkLst>
        </pc:spChg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546809410" sldId="429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3768445231" sldId="430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4069581955" sldId="437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3052226393" sldId="438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490772553" sldId="440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98461996" sldId="441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2168865385" sldId="442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2965599094" sldId="486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658113880" sldId="487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165512761" sldId="488"/>
        </pc:sldMkLst>
      </pc:sldChg>
      <pc:sldChg chg="modSp">
        <pc:chgData name="강환수" userId="f1cac8d9-9172-4d6c-9b10-74cb51d57900" providerId="ADAL" clId="{C3591967-47C8-4383-8DCB-5C13CDA2A1B2}" dt="2022-05-26T00:12:29.014" v="19" actId="20577"/>
        <pc:sldMkLst>
          <pc:docMk/>
          <pc:sldMk cId="1512893284" sldId="498"/>
        </pc:sldMkLst>
        <pc:spChg chg="mod">
          <ac:chgData name="강환수" userId="f1cac8d9-9172-4d6c-9b10-74cb51d57900" providerId="ADAL" clId="{C3591967-47C8-4383-8DCB-5C13CDA2A1B2}" dt="2022-05-26T00:12:29.014" v="19" actId="20577"/>
          <ac:spMkLst>
            <pc:docMk/>
            <pc:sldMk cId="1512893284" sldId="498"/>
            <ac:spMk id="3" creationId="{1777B15F-D836-40EE-AABA-ED004A4AFF4E}"/>
          </ac:spMkLst>
        </pc:spChg>
      </pc:sldChg>
      <pc:sldChg chg="addSp modSp">
        <pc:chgData name="강환수" userId="f1cac8d9-9172-4d6c-9b10-74cb51d57900" providerId="ADAL" clId="{C3591967-47C8-4383-8DCB-5C13CDA2A1B2}" dt="2022-05-26T00:38:03.981" v="141" actId="6549"/>
        <pc:sldMkLst>
          <pc:docMk/>
          <pc:sldMk cId="473805406" sldId="499"/>
        </pc:sldMkLst>
        <pc:spChg chg="mod">
          <ac:chgData name="강환수" userId="f1cac8d9-9172-4d6c-9b10-74cb51d57900" providerId="ADAL" clId="{C3591967-47C8-4383-8DCB-5C13CDA2A1B2}" dt="2022-05-26T00:36:58.407" v="78" actId="27636"/>
          <ac:spMkLst>
            <pc:docMk/>
            <pc:sldMk cId="473805406" sldId="499"/>
            <ac:spMk id="3" creationId="{F427E075-6361-47B9-9210-C907A0556B60}"/>
          </ac:spMkLst>
        </pc:spChg>
        <pc:spChg chg="add mod">
          <ac:chgData name="강환수" userId="f1cac8d9-9172-4d6c-9b10-74cb51d57900" providerId="ADAL" clId="{C3591967-47C8-4383-8DCB-5C13CDA2A1B2}" dt="2022-05-26T00:37:04.307" v="79" actId="14100"/>
          <ac:spMkLst>
            <pc:docMk/>
            <pc:sldMk cId="473805406" sldId="499"/>
            <ac:spMk id="4" creationId="{50787338-F5A3-408C-82F1-3FE1B366DCDB}"/>
          </ac:spMkLst>
        </pc:spChg>
        <pc:spChg chg="add mod">
          <ac:chgData name="강환수" userId="f1cac8d9-9172-4d6c-9b10-74cb51d57900" providerId="ADAL" clId="{C3591967-47C8-4383-8DCB-5C13CDA2A1B2}" dt="2022-05-26T00:38:03.981" v="141" actId="6549"/>
          <ac:spMkLst>
            <pc:docMk/>
            <pc:sldMk cId="473805406" sldId="499"/>
            <ac:spMk id="5" creationId="{1A7580C5-CF04-4619-A60D-6CD4E102AF93}"/>
          </ac:spMkLst>
        </pc:spChg>
      </pc:sldChg>
      <pc:sldChg chg="add del">
        <pc:chgData name="강환수" userId="f1cac8d9-9172-4d6c-9b10-74cb51d57900" providerId="ADAL" clId="{C3591967-47C8-4383-8DCB-5C13CDA2A1B2}" dt="2022-05-26T00:18:50.239" v="29" actId="2696"/>
        <pc:sldMkLst>
          <pc:docMk/>
          <pc:sldMk cId="2717644829" sldId="504"/>
        </pc:sldMkLst>
      </pc:sldChg>
      <pc:sldChg chg="add">
        <pc:chgData name="강환수" userId="f1cac8d9-9172-4d6c-9b10-74cb51d57900" providerId="ADAL" clId="{C3591967-47C8-4383-8DCB-5C13CDA2A1B2}" dt="2022-05-26T00:18:56.019" v="30"/>
        <pc:sldMkLst>
          <pc:docMk/>
          <pc:sldMk cId="4143816865" sldId="504"/>
        </pc:sldMkLst>
      </pc:sldChg>
      <pc:sldChg chg="addSp delSp modSp add">
        <pc:chgData name="강환수" userId="f1cac8d9-9172-4d6c-9b10-74cb51d57900" providerId="ADAL" clId="{C3591967-47C8-4383-8DCB-5C13CDA2A1B2}" dt="2022-05-26T03:46:33.852" v="524" actId="6549"/>
        <pc:sldMkLst>
          <pc:docMk/>
          <pc:sldMk cId="1551717167" sldId="505"/>
        </pc:sldMkLst>
        <pc:spChg chg="mod">
          <ac:chgData name="강환수" userId="f1cac8d9-9172-4d6c-9b10-74cb51d57900" providerId="ADAL" clId="{C3591967-47C8-4383-8DCB-5C13CDA2A1B2}" dt="2022-05-26T03:46:33.852" v="524" actId="6549"/>
          <ac:spMkLst>
            <pc:docMk/>
            <pc:sldMk cId="1551717167" sldId="505"/>
            <ac:spMk id="2" creationId="{DB31242D-AB00-49C2-A04C-D9A1CD1F2E4C}"/>
          </ac:spMkLst>
        </pc:spChg>
        <pc:spChg chg="add del">
          <ac:chgData name="강환수" userId="f1cac8d9-9172-4d6c-9b10-74cb51d57900" providerId="ADAL" clId="{C3591967-47C8-4383-8DCB-5C13CDA2A1B2}" dt="2022-05-26T00:40:57.892" v="203" actId="478"/>
          <ac:spMkLst>
            <pc:docMk/>
            <pc:sldMk cId="1551717167" sldId="505"/>
            <ac:spMk id="4" creationId="{C25B4BDA-01ED-40BE-B658-916D5BC8DC65}"/>
          </ac:spMkLst>
        </pc:spChg>
        <pc:spChg chg="add mod">
          <ac:chgData name="강환수" userId="f1cac8d9-9172-4d6c-9b10-74cb51d57900" providerId="ADAL" clId="{C3591967-47C8-4383-8DCB-5C13CDA2A1B2}" dt="2022-05-26T00:41:43.801" v="211" actId="1076"/>
          <ac:spMkLst>
            <pc:docMk/>
            <pc:sldMk cId="1551717167" sldId="505"/>
            <ac:spMk id="5" creationId="{43824083-D462-43F9-B1E9-A12348801BA0}"/>
          </ac:spMkLst>
        </pc:spChg>
      </pc:sldChg>
      <pc:sldChg chg="modSp add">
        <pc:chgData name="강환수" userId="f1cac8d9-9172-4d6c-9b10-74cb51d57900" providerId="ADAL" clId="{C3591967-47C8-4383-8DCB-5C13CDA2A1B2}" dt="2022-05-26T00:47:31.647" v="417" actId="20577"/>
        <pc:sldMkLst>
          <pc:docMk/>
          <pc:sldMk cId="3211458593" sldId="506"/>
        </pc:sldMkLst>
        <pc:spChg chg="mod">
          <ac:chgData name="강환수" userId="f1cac8d9-9172-4d6c-9b10-74cb51d57900" providerId="ADAL" clId="{C3591967-47C8-4383-8DCB-5C13CDA2A1B2}" dt="2022-05-26T00:45:39.160" v="252" actId="20577"/>
          <ac:spMkLst>
            <pc:docMk/>
            <pc:sldMk cId="3211458593" sldId="506"/>
            <ac:spMk id="2" creationId="{6C7E0C8F-BF1C-47BF-83EB-CCDA132E5EC5}"/>
          </ac:spMkLst>
        </pc:spChg>
        <pc:spChg chg="mod">
          <ac:chgData name="강환수" userId="f1cac8d9-9172-4d6c-9b10-74cb51d57900" providerId="ADAL" clId="{C3591967-47C8-4383-8DCB-5C13CDA2A1B2}" dt="2022-05-26T00:47:31.647" v="417" actId="20577"/>
          <ac:spMkLst>
            <pc:docMk/>
            <pc:sldMk cId="3211458593" sldId="506"/>
            <ac:spMk id="3" creationId="{36092A13-2FB6-492D-BDE0-FDAD94135757}"/>
          </ac:spMkLst>
        </pc:spChg>
      </pc:sldChg>
      <pc:sldChg chg="modSp add">
        <pc:chgData name="강환수" userId="f1cac8d9-9172-4d6c-9b10-74cb51d57900" providerId="ADAL" clId="{C3591967-47C8-4383-8DCB-5C13CDA2A1B2}" dt="2022-05-26T03:46:07.878" v="503"/>
        <pc:sldMkLst>
          <pc:docMk/>
          <pc:sldMk cId="2807510410" sldId="507"/>
        </pc:sldMkLst>
        <pc:spChg chg="mod">
          <ac:chgData name="강환수" userId="f1cac8d9-9172-4d6c-9b10-74cb51d57900" providerId="ADAL" clId="{C3591967-47C8-4383-8DCB-5C13CDA2A1B2}" dt="2022-05-26T03:46:07.878" v="503"/>
          <ac:spMkLst>
            <pc:docMk/>
            <pc:sldMk cId="2807510410" sldId="507"/>
            <ac:spMk id="2" creationId="{CD5441AA-35EA-41FF-B672-4A279975F7A0}"/>
          </ac:spMkLst>
        </pc:spChg>
        <pc:spChg chg="mod">
          <ac:chgData name="강환수" userId="f1cac8d9-9172-4d6c-9b10-74cb51d57900" providerId="ADAL" clId="{C3591967-47C8-4383-8DCB-5C13CDA2A1B2}" dt="2022-05-26T03:45:33.292" v="421"/>
          <ac:spMkLst>
            <pc:docMk/>
            <pc:sldMk cId="2807510410" sldId="507"/>
            <ac:spMk id="3" creationId="{AE755251-CBC0-42BA-8F72-9D6E1EB29B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realpython/python-basics-exercis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ilfredinni/python-cheatshe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mrdbourke/python-list-comprehensions-tutorial/blob/master/.ipynb_checkpoints/python-list-comprehensions-in-5-minutes-checkpoint.ipynb#scrollTo=WJ9P-yD30jU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yexample/practice_python_projects" TargetMode="External"/><Relationship Id="rId2" Type="http://schemas.openxmlformats.org/officeDocument/2006/relationships/hyperlink" Target="https://github.com/Shahrayar123/Python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World/python-mini-projects" TargetMode="External"/><Relationship Id="rId2" Type="http://schemas.openxmlformats.org/officeDocument/2006/relationships/hyperlink" Target="https://github.com/mrdbourke/python-list-comprehensions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i7dnn/my01.git" TargetMode="External"/><Relationship Id="rId2" Type="http://schemas.openxmlformats.org/officeDocument/2006/relationships/hyperlink" Target="https://github.com/ai7dnn/my01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09945"/>
            <a:ext cx="4871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기본 활용과 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지역저장소와 연동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E0E0-3094-4241-A800-50E8E77A8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D563-563A-4123-A1EF-9BD50A47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</a:t>
            </a:r>
          </a:p>
          <a:p>
            <a:pPr lvl="1"/>
            <a:r>
              <a:rPr lang="ko-KR" altLang="en-US" dirty="0"/>
              <a:t>편집</a:t>
            </a:r>
            <a:r>
              <a:rPr lang="en-US" altLang="ko-KR" dirty="0"/>
              <a:t>, </a:t>
            </a:r>
            <a:r>
              <a:rPr lang="ko-KR" altLang="en-US" dirty="0"/>
              <a:t>연필 아이콘 클릭 후 수정</a:t>
            </a:r>
            <a:endParaRPr lang="en-US" altLang="ko-KR" dirty="0"/>
          </a:p>
          <a:p>
            <a:pPr lvl="1"/>
            <a:r>
              <a:rPr lang="ko-KR" altLang="en-US" dirty="0"/>
              <a:t>마크다운을 위해 다음 참조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https://www.markdownguide.org/cheat-sheet/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57748-0D34-4DDF-9E2D-CB837E2B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442388"/>
            <a:ext cx="4867448" cy="47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8594-CB3D-4DEE-B52C-5822F0F2D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97E-B961-4C61-AE84-070DB0A0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en-US" altLang="ko-KR" dirty="0"/>
              <a:t>commit </a:t>
            </a:r>
            <a:r>
              <a:rPr lang="en-US" altLang="ko-KR" dirty="0" err="1"/>
              <a:t>chamges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51CC6-5CE0-4F73-A40B-1A93F4E11BD8}"/>
              </a:ext>
            </a:extLst>
          </p:cNvPr>
          <p:cNvSpPr/>
          <p:nvPr/>
        </p:nvSpPr>
        <p:spPr>
          <a:xfrm>
            <a:off x="1013532" y="1585904"/>
            <a:ext cx="55536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 </a:t>
            </a:r>
            <a:r>
              <a:rPr lang="ko-KR" altLang="en-US" sz="1400" dirty="0" err="1"/>
              <a:t>hello-github</a:t>
            </a:r>
            <a:endParaRPr lang="en-US" altLang="ko-KR" sz="1400" dirty="0"/>
          </a:p>
          <a:p>
            <a:r>
              <a:rPr lang="ko-KR" altLang="en-US" sz="1400" dirty="0" err="1"/>
              <a:t>learning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github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### 분산 버전 관리 툴인 깃 저장소 호스팅을 지원하는 웹 서비스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루비 온 </a:t>
            </a:r>
            <a:r>
              <a:rPr lang="ko-KR" altLang="en-US" sz="1400" dirty="0" err="1"/>
              <a:t>레일스로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영리적인 서비스와 오픈소스를 위한 무상 서비스를 모두 제공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현재 가장 인기있는 버전관리 저장소 호스팅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6D901-A91F-478A-B451-0BF982C0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0" y="4032659"/>
            <a:ext cx="4059309" cy="1949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EB769-8DA5-45E4-A9A7-3A738D66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05" y="3540374"/>
            <a:ext cx="4853359" cy="3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783D-49A1-44F8-BEFD-1730FB11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EF80D-680E-4206-8CA2-7D29E2B4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51B0-8034-48B5-8CEE-74FBBF04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09" y="1314251"/>
            <a:ext cx="5311174" cy="54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2238-90C5-4C0A-806C-F40AC7EA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AB15-D53A-4C9E-9FDB-6D5060C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README.md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파일의 수정 전후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C8534-FD7A-4863-99F2-8C753782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0" y="1548383"/>
            <a:ext cx="6440340" cy="54645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4005F3-02CB-4F22-984F-13EAA812F150}"/>
              </a:ext>
            </a:extLst>
          </p:cNvPr>
          <p:cNvSpPr/>
          <p:nvPr/>
        </p:nvSpPr>
        <p:spPr>
          <a:xfrm>
            <a:off x="8731076" y="4500711"/>
            <a:ext cx="1008112" cy="6480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3D70BB-5036-4C00-BEB3-286F6CBEF936}"/>
              </a:ext>
            </a:extLst>
          </p:cNvPr>
          <p:cNvSpPr/>
          <p:nvPr/>
        </p:nvSpPr>
        <p:spPr>
          <a:xfrm>
            <a:off x="3690516" y="4470569"/>
            <a:ext cx="3384376" cy="18303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6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0885-6722-496C-A3F6-B4CDFE602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D111B-BB71-4253-BFB8-800E33FF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file | create new file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print('hello python’)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prlst.py</a:t>
            </a:r>
          </a:p>
          <a:p>
            <a:pPr lvl="2"/>
            <a:r>
              <a:rPr lang="en-US" altLang="ko-KR" dirty="0"/>
              <a:t>print(list(‘python’))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861BE-D88E-4808-8599-F12188E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91" y="1092208"/>
            <a:ext cx="4692645" cy="1298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665252-5E0C-41C2-AAAA-868A32EA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08" y="2556495"/>
            <a:ext cx="3738190" cy="1479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B1CCE-7886-411F-A59A-EEBBCBEA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858" y="4284687"/>
            <a:ext cx="4222297" cy="19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FA664-86D9-4134-A97D-85952FD2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72" y="3780631"/>
            <a:ext cx="4752528" cy="18149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9F2816-27CF-4ABE-8A7E-947BE8F19F0B}"/>
              </a:ext>
            </a:extLst>
          </p:cNvPr>
          <p:cNvSpPr/>
          <p:nvPr/>
        </p:nvSpPr>
        <p:spPr>
          <a:xfrm>
            <a:off x="8227020" y="1525583"/>
            <a:ext cx="1224136" cy="2388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3D56C1-9046-4CFD-AE00-9A33CFE4D9C3}"/>
              </a:ext>
            </a:extLst>
          </p:cNvPr>
          <p:cNvSpPr/>
          <p:nvPr/>
        </p:nvSpPr>
        <p:spPr>
          <a:xfrm>
            <a:off x="5922764" y="5922564"/>
            <a:ext cx="1008112" cy="3694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2CF32-7A17-4EF5-92B1-ED9662A4D3E0}"/>
              </a:ext>
            </a:extLst>
          </p:cNvPr>
          <p:cNvSpPr/>
          <p:nvPr/>
        </p:nvSpPr>
        <p:spPr>
          <a:xfrm>
            <a:off x="6066780" y="4421551"/>
            <a:ext cx="1296144" cy="8199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85E57-D216-485C-BE99-23E8F4706F1E}"/>
              </a:ext>
            </a:extLst>
          </p:cNvPr>
          <p:cNvSpPr/>
          <p:nvPr/>
        </p:nvSpPr>
        <p:spPr>
          <a:xfrm>
            <a:off x="641848" y="4646784"/>
            <a:ext cx="4704852" cy="9729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AF6048-B061-47A3-BB5A-D5495F538EF5}"/>
              </a:ext>
            </a:extLst>
          </p:cNvPr>
          <p:cNvCxnSpPr/>
          <p:nvPr/>
        </p:nvCxnSpPr>
        <p:spPr>
          <a:xfrm flipH="1">
            <a:off x="7002884" y="1836415"/>
            <a:ext cx="136815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6471D8-7CC5-4DA6-85C0-9EAF1D0D5DAF}"/>
              </a:ext>
            </a:extLst>
          </p:cNvPr>
          <p:cNvCxnSpPr/>
          <p:nvPr/>
        </p:nvCxnSpPr>
        <p:spPr>
          <a:xfrm>
            <a:off x="7002884" y="392464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29CA4-558E-400D-9B3A-62C70888D272}"/>
              </a:ext>
            </a:extLst>
          </p:cNvPr>
          <p:cNvCxnSpPr/>
          <p:nvPr/>
        </p:nvCxnSpPr>
        <p:spPr>
          <a:xfrm flipH="1">
            <a:off x="6570836" y="5292799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EEB978-1591-4825-A1B4-20197DC61EB0}"/>
              </a:ext>
            </a:extLst>
          </p:cNvPr>
          <p:cNvCxnSpPr/>
          <p:nvPr/>
        </p:nvCxnSpPr>
        <p:spPr>
          <a:xfrm flipH="1" flipV="1">
            <a:off x="4770636" y="5724847"/>
            <a:ext cx="100811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D18E-8758-4DA7-9A60-1C67D02D4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커밋</a:t>
            </a:r>
            <a:r>
              <a:rPr lang="ko-KR" altLang="en-US" dirty="0"/>
              <a:t> 이력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BC4A1-D7C4-474C-B82B-8D02BBF1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commits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ko-KR" altLang="en-US" dirty="0" err="1"/>
              <a:t>커밋</a:t>
            </a:r>
            <a:r>
              <a:rPr lang="ko-KR" altLang="en-US" dirty="0"/>
              <a:t> 이력 목록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</a:t>
            </a:r>
            <a:r>
              <a:rPr lang="ko-KR" altLang="en-US" dirty="0"/>
              <a:t>의 </a:t>
            </a:r>
            <a:r>
              <a:rPr lang="en-US" altLang="ko-KR" dirty="0"/>
              <a:t>&lt;&gt;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그 </a:t>
            </a:r>
            <a:r>
              <a:rPr lang="ko-KR" altLang="en-US" dirty="0" err="1"/>
              <a:t>커밋의</a:t>
            </a:r>
            <a:r>
              <a:rPr lang="ko-KR" altLang="en-US" dirty="0"/>
              <a:t> 저장소 전체를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D60A7-24A4-459E-A025-D27162B9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7" y="1836415"/>
            <a:ext cx="3884861" cy="2121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6EC5-9662-4E0C-933D-8F7FCA76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77" y="2268463"/>
            <a:ext cx="5343267" cy="45135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2D4E7-E395-494E-B500-B7D866376EB8}"/>
              </a:ext>
            </a:extLst>
          </p:cNvPr>
          <p:cNvSpPr/>
          <p:nvPr/>
        </p:nvSpPr>
        <p:spPr>
          <a:xfrm>
            <a:off x="3951667" y="2988543"/>
            <a:ext cx="57606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AC767-1C3D-4CC6-AD85-327333582216}"/>
              </a:ext>
            </a:extLst>
          </p:cNvPr>
          <p:cNvSpPr/>
          <p:nvPr/>
        </p:nvSpPr>
        <p:spPr>
          <a:xfrm>
            <a:off x="2080285" y="3254975"/>
            <a:ext cx="84887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8B82D-8D6F-4FE8-8447-E43268935CEF}"/>
              </a:ext>
            </a:extLst>
          </p:cNvPr>
          <p:cNvSpPr/>
          <p:nvPr/>
        </p:nvSpPr>
        <p:spPr>
          <a:xfrm>
            <a:off x="9667180" y="4644727"/>
            <a:ext cx="36004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D8D36-BD2F-46E2-8FAE-469749A802FB}"/>
              </a:ext>
            </a:extLst>
          </p:cNvPr>
          <p:cNvSpPr/>
          <p:nvPr/>
        </p:nvSpPr>
        <p:spPr>
          <a:xfrm>
            <a:off x="5264428" y="4309221"/>
            <a:ext cx="1522432" cy="13436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8973-034B-4292-9E35-1FF4F4D2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폴더와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AFB30-C2EC-4C06-8571-58000151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</a:t>
            </a:r>
            <a:r>
              <a:rPr lang="en-US" altLang="ko-KR" dirty="0"/>
              <a:t>code </a:t>
            </a:r>
            <a:r>
              <a:rPr lang="ko-KR" altLang="en-US" dirty="0"/>
              <a:t>하부에 </a:t>
            </a:r>
            <a:r>
              <a:rPr lang="en-US" altLang="ko-KR" dirty="0"/>
              <a:t>advance.py</a:t>
            </a:r>
            <a:r>
              <a:rPr lang="ko-KR" altLang="en-US" dirty="0"/>
              <a:t>를 생성 실습 </a:t>
            </a:r>
          </a:p>
        </p:txBody>
      </p:sp>
    </p:spTree>
    <p:extLst>
      <p:ext uri="{BB962C8B-B14F-4D97-AF65-F5344CB8AC3E}">
        <p14:creationId xmlns:p14="http://schemas.microsoft.com/office/powerpoint/2010/main" val="25040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41AA-35EA-41FF-B672-4A279975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연동하고 끌기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55251-CBC0-42BA-8F72-9D6E1EB2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원격저장소이름</a:t>
            </a:r>
            <a:r>
              <a:rPr lang="ko-KR" altLang="en-US" dirty="0"/>
              <a:t> </a:t>
            </a:r>
            <a:r>
              <a:rPr lang="en-US" altLang="ko-KR" dirty="0" err="1"/>
              <a:t>pyorg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git-remote</a:t>
            </a:r>
            <a:r>
              <a:rPr lang="ko-KR" altLang="en-US" dirty="0"/>
              <a:t>를 지역 저장소로 생성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dirty="0" err="1"/>
              <a:t>pyorg</a:t>
            </a:r>
            <a:r>
              <a:rPr lang="en-US" altLang="ko-KR" dirty="0"/>
              <a:t>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지역 저장소에서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$ git pull </a:t>
            </a:r>
            <a:r>
              <a:rPr lang="en-US" altLang="ko-KR" dirty="0" err="1"/>
              <a:t>pyorg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1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242D-AB00-49C2-A04C-D9A1CD1F2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저장소 명령어 </a:t>
            </a:r>
            <a:r>
              <a:rPr lang="en-US" altLang="ko-KR" dirty="0"/>
              <a:t>show, rename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C1FE-9574-45CC-B5DA-7604CEFC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824083-D462-43F9-B1E9-A12348801BA0}"/>
              </a:ext>
            </a:extLst>
          </p:cNvPr>
          <p:cNvSpPr/>
          <p:nvPr/>
        </p:nvSpPr>
        <p:spPr>
          <a:xfrm>
            <a:off x="1962324" y="900311"/>
            <a:ext cx="75698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PC@DESKTOP-482NOAB MINGW64 /c/[git tutorial]/git-clone (main)                                                         n)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origin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 show origin</a:t>
            </a:r>
          </a:p>
          <a:p>
            <a:r>
              <a:rPr lang="en-US" altLang="ko-KR" sz="1200" dirty="0"/>
              <a:t>* remote origin</a:t>
            </a:r>
          </a:p>
          <a:p>
            <a:r>
              <a:rPr lang="en-US" altLang="ko-KR" sz="1200" dirty="0"/>
              <a:t>b.com/ai7dnn/git-</a:t>
            </a:r>
            <a:r>
              <a:rPr lang="en-US" altLang="ko-KR" sz="1200" dirty="0" err="1"/>
              <a:t>clone.git</a:t>
            </a:r>
            <a:endParaRPr lang="en-US" altLang="ko-KR" sz="1200" dirty="0"/>
          </a:p>
          <a:p>
            <a:r>
              <a:rPr lang="en-US" altLang="ko-KR" sz="1200" dirty="0"/>
              <a:t>  HEAD branch: main</a:t>
            </a:r>
          </a:p>
          <a:p>
            <a:r>
              <a:rPr lang="en-US" altLang="ko-KR" sz="1200" dirty="0"/>
              <a:t>  Remote branch:</a:t>
            </a:r>
          </a:p>
          <a:p>
            <a:r>
              <a:rPr lang="en-US" altLang="ko-KR" sz="1200" dirty="0"/>
              <a:t>    main tracked</a:t>
            </a:r>
          </a:p>
          <a:p>
            <a:r>
              <a:rPr lang="en-US" altLang="ko-KR" sz="1200" dirty="0"/>
              <a:t>  Local branch configured for 'git pull':</a:t>
            </a:r>
          </a:p>
          <a:p>
            <a:r>
              <a:rPr lang="en-US" altLang="ko-KR" sz="1200" dirty="0"/>
              <a:t>    main merges with remote main</a:t>
            </a:r>
          </a:p>
          <a:p>
            <a:r>
              <a:rPr lang="en-US" altLang="ko-KR" sz="1200" dirty="0"/>
              <a:t>  Local ref configured for 'git push':</a:t>
            </a:r>
          </a:p>
          <a:p>
            <a:r>
              <a:rPr lang="en-US" altLang="ko-KR" sz="1200" dirty="0"/>
              <a:t>    main pushes to main (local out of date)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 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origin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 rename origin server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server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 </a:t>
            </a:r>
          </a:p>
          <a:p>
            <a:r>
              <a:rPr lang="en-US" altLang="ko-KR" sz="1200" dirty="0"/>
              <a:t>$ git remote -v</a:t>
            </a:r>
          </a:p>
          <a:p>
            <a:r>
              <a:rPr lang="en-US" altLang="ko-KR" sz="1200" dirty="0"/>
              <a:t>server  https://github.com/ai7dnn/git-clone.git (fetch)</a:t>
            </a:r>
          </a:p>
          <a:p>
            <a:r>
              <a:rPr lang="en-US" altLang="ko-KR" sz="1200" dirty="0"/>
              <a:t>server  https://github.com/ai7dnn/git-clone.git (push)        </a:t>
            </a:r>
          </a:p>
        </p:txBody>
      </p:sp>
    </p:spTree>
    <p:extLst>
      <p:ext uri="{BB962C8B-B14F-4D97-AF65-F5344CB8AC3E}">
        <p14:creationId xmlns:p14="http://schemas.microsoft.com/office/powerpoint/2010/main" val="155171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저장소 검색과 포크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3288102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pull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337936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80351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검색과 포크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89477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4305265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연동 후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push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439652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21940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EB19E-BCE0-499E-8E2C-0034D7C928C9}"/>
              </a:ext>
            </a:extLst>
          </p:cNvPr>
          <p:cNvSpPr/>
          <p:nvPr/>
        </p:nvSpPr>
        <p:spPr>
          <a:xfrm>
            <a:off x="3796391" y="2772519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FCBF32-E9A3-4176-84EE-C2C4421BE230}"/>
              </a:ext>
            </a:extLst>
          </p:cNvPr>
          <p:cNvCxnSpPr/>
          <p:nvPr/>
        </p:nvCxnSpPr>
        <p:spPr>
          <a:xfrm>
            <a:off x="3701805" y="28826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A974-31FA-471F-8F5C-A4EE40E6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첫 페이지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9BC59-DA92-485B-B9C1-B0613E08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57CE-94D7-4BB9-B07C-88A51C1D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86" y="1612347"/>
            <a:ext cx="705442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python+basic+py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realpython</a:t>
            </a:r>
            <a:r>
              <a:rPr lang="en-US" altLang="ko-KR" dirty="0"/>
              <a:t>/python-basics-exercises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169F3-0A93-40E1-A1C2-F1C2373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6" y="1930370"/>
            <a:ext cx="5497714" cy="5375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466380" y="2308972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CF98B-CD03-47E0-A6A3-A377ED7A46BE}"/>
              </a:ext>
            </a:extLst>
          </p:cNvPr>
          <p:cNvSpPr/>
          <p:nvPr/>
        </p:nvSpPr>
        <p:spPr>
          <a:xfrm>
            <a:off x="3978548" y="6629452"/>
            <a:ext cx="2016224" cy="5086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DE68-F13D-4CA9-96A1-A68A445BD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839D0-95AD-4B81-B861-BB4EA335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</a:p>
          <a:p>
            <a:pPr lvl="1"/>
            <a:r>
              <a:rPr lang="en-US" altLang="ko-KR" dirty="0">
                <a:hlinkClick r:id="rId2"/>
              </a:rPr>
              <a:t>https://github.com/realpython/python-basics-exercises</a:t>
            </a:r>
            <a:endParaRPr lang="en-US" altLang="ko-KR" dirty="0"/>
          </a:p>
          <a:p>
            <a:r>
              <a:rPr lang="en-US" altLang="ko-KR" dirty="0"/>
              <a:t>Git </a:t>
            </a:r>
          </a:p>
          <a:p>
            <a:pPr lvl="1"/>
            <a:r>
              <a:rPr lang="en-US" altLang="ko-KR" dirty="0"/>
              <a:t>https://github.com/realpython/python-basics-exercises.git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D52FD-33A8-4A1D-9050-1C2EC550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04" y="2484487"/>
            <a:ext cx="5018764" cy="4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D1CC-1E48-4408-8F23-282023AB5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 저장소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36BE-4970-4A9A-95BD-54AACB62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https://github.com/wilfredinni/python-cheatsheet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8C97E-C3CD-49E7-A4FF-5CA62CDC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40" y="1548383"/>
            <a:ext cx="6269736" cy="54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python+comprehension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mrdbourke</a:t>
            </a:r>
            <a:r>
              <a:rPr lang="en-US" altLang="ko-KR" dirty="0"/>
              <a:t>/python-list-comprehensions-tutorial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7942F8-FC1F-4E90-9336-CEE99B05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79" y="1951371"/>
            <a:ext cx="5460641" cy="53391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394372" y="2340471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4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0C8F-BF1C-47BF-83EB-CCDA132E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Tip </a:t>
            </a:r>
            <a:r>
              <a:rPr lang="ko-KR" altLang="en-US" dirty="0"/>
              <a:t>주피터노트북 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92A13-2FB6-492D-BDE0-FDAD9413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주소</a:t>
            </a:r>
            <a:endParaRPr lang="en-US" altLang="ko-KR" dirty="0"/>
          </a:p>
          <a:p>
            <a:pPr lvl="1"/>
            <a:r>
              <a:rPr lang="en-US" altLang="ko-KR" dirty="0"/>
              <a:t>https://</a:t>
            </a:r>
            <a:r>
              <a:rPr lang="en-US" altLang="ko-KR" dirty="0">
                <a:solidFill>
                  <a:srgbClr val="FF0000"/>
                </a:solidFill>
              </a:rPr>
              <a:t>github.com</a:t>
            </a:r>
            <a:r>
              <a:rPr lang="en-US" altLang="ko-KR" dirty="0"/>
              <a:t>/mrdbourke/python-list-comprehensions-tutorial/blob/master/.ipynb_checkpoints/python-list-comprehensions-in-5-minutes-checkpoint.ipynb#scrollTo=WJ9P-yD30jUV</a:t>
            </a:r>
          </a:p>
          <a:p>
            <a:endParaRPr lang="en-US" altLang="ko-KR" dirty="0"/>
          </a:p>
          <a:p>
            <a:r>
              <a:rPr lang="ko-KR" altLang="en-US" dirty="0"/>
              <a:t>구글 로그인 상태에서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다음으로 편집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2"/>
              </a:rPr>
              <a:t>colab.research.google.com/github</a:t>
            </a:r>
            <a:r>
              <a:rPr lang="en-US" altLang="ko-KR" dirty="0">
                <a:hlinkClick r:id="rId2"/>
              </a:rPr>
              <a:t>/mrdbourke/python-list-comprehensions-tutorial/blob/master/.ipynb_checkpoints/python-list-comprehensions-in-5-minutes-checkpoint.ipynb#scrollTo=WJ9P-yD30jUV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셀에서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Shift + enter</a:t>
            </a:r>
            <a:r>
              <a:rPr lang="ko-KR" altLang="en-US" dirty="0"/>
              <a:t>로 실행</a:t>
            </a:r>
          </a:p>
        </p:txBody>
      </p:sp>
    </p:spTree>
    <p:extLst>
      <p:ext uri="{BB962C8B-B14F-4D97-AF65-F5344CB8AC3E}">
        <p14:creationId xmlns:p14="http://schemas.microsoft.com/office/powerpoint/2010/main" val="321145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0111-2070-49A2-B742-EE4A205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5C06-A3CE-4260-83D7-88255121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python+basic+project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https://github.com/Shahrayar123/Python-Projects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https://github.com/learnbyexample/practice_python_projects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4CD0A-2938-4FBF-BCB3-96FF898B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56" y="2196455"/>
            <a:ext cx="613112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98EE-964A-4B5C-99FE-D88969A2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4A021-787A-4294-9CC0-F572E0D2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ko-KR" altLang="en-US" dirty="0"/>
              <a:t>오픈 소스 프로젝트</a:t>
            </a:r>
            <a:r>
              <a:rPr lang="en-US" altLang="ko-KR" dirty="0"/>
              <a:t>)</a:t>
            </a:r>
            <a:r>
              <a:rPr lang="ko-KR" altLang="en-US" dirty="0"/>
              <a:t>를 복사하는 작업</a:t>
            </a:r>
            <a:endParaRPr lang="en-US" altLang="ko-KR" dirty="0"/>
          </a:p>
          <a:p>
            <a:r>
              <a:rPr lang="en-US" altLang="ko-KR" dirty="0"/>
              <a:t>upstream </a:t>
            </a:r>
          </a:p>
          <a:p>
            <a:pPr lvl="1"/>
            <a:r>
              <a:rPr lang="ko-KR" altLang="en-US" dirty="0"/>
              <a:t>오픈소스 프로젝트의 저장소</a:t>
            </a:r>
            <a:endParaRPr lang="en-US" altLang="ko-KR" dirty="0"/>
          </a:p>
          <a:p>
            <a:r>
              <a:rPr lang="en-US" altLang="ko-KR" dirty="0"/>
              <a:t>origin </a:t>
            </a:r>
          </a:p>
          <a:p>
            <a:pPr lvl="1"/>
            <a:r>
              <a:rPr lang="ko-KR" altLang="en-US" dirty="0"/>
              <a:t>나의 저장소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</a:t>
            </a:r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lvl="1"/>
            <a:r>
              <a:rPr lang="ko-KR" altLang="en-US" dirty="0"/>
              <a:t>내가 자신의 컴퓨터에 복사한 지역 저장소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media.vlpt.us/images/soonitoon/post/74d36deb-5a5f-4551-a9c3-2832ef5d9433/git-workflow.png">
            <a:extLst>
              <a:ext uri="{FF2B5EF4-FFF2-40B4-BE49-F238E27FC236}">
                <a16:creationId xmlns:a16="http://schemas.microsoft.com/office/drawing/2014/main" id="{1616E91E-DBBF-4E78-A175-5E09B61F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4296105"/>
            <a:ext cx="4882065" cy="23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2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2845-1F66-4AAE-AF3B-042628D2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 </a:t>
            </a:r>
            <a:r>
              <a:rPr lang="en-US" altLang="ko-KR" dirty="0"/>
              <a:t>fork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ED1CF-92EC-4DAB-A636-092F6D7F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복제해 자신의 </a:t>
            </a:r>
            <a:r>
              <a:rPr lang="ko-KR" altLang="en-US" dirty="0" err="1"/>
              <a:t>깃허브</a:t>
            </a:r>
            <a:r>
              <a:rPr lang="ko-KR" altLang="en-US" dirty="0"/>
              <a:t> 저장소에 저장</a:t>
            </a:r>
            <a:endParaRPr lang="en-US" altLang="ko-KR" dirty="0"/>
          </a:p>
          <a:p>
            <a:pPr lvl="1"/>
            <a:r>
              <a:rPr lang="ko-KR" altLang="en-US" dirty="0"/>
              <a:t>자신의 저장소가 되므로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</a:p>
        </p:txBody>
      </p:sp>
      <p:pic>
        <p:nvPicPr>
          <p:cNvPr id="4" name="Picture 2" descr="https://miro.medium.com/max/1400/1*gzc-13rEKx-WWrZaWUsmTw.png">
            <a:extLst>
              <a:ext uri="{FF2B5EF4-FFF2-40B4-BE49-F238E27FC236}">
                <a16:creationId xmlns:a16="http://schemas.microsoft.com/office/drawing/2014/main" id="{B61B4615-F0D6-400F-A3D6-CA3C4FCF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04" y="2454728"/>
            <a:ext cx="6416177" cy="39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C109F-ECA4-4469-A960-443E9FFA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7" y="2104231"/>
            <a:ext cx="61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DE06-124E-4A86-A63D-B83E44327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저장소 포크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03BAD-B0FD-4DB8-BA7F-B20D60E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https://github.com/realpython/python-basics-exercises</a:t>
            </a:r>
          </a:p>
          <a:p>
            <a:endParaRPr lang="en-US" altLang="ko-KR" dirty="0"/>
          </a:p>
          <a:p>
            <a:r>
              <a:rPr lang="en-US" altLang="ko-KR" dirty="0"/>
              <a:t>https://github.com/wilfredinni/python-cheatsheet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https://github.com/Python-World/python-mini-projects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4384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후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지역저장소에서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pull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616A4-FB1E-4E9F-9B33-EFAB6F2B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885A6-C2BE-4AE0-852D-4842AAB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없으면 저장소 삭제</a:t>
            </a:r>
          </a:p>
        </p:txBody>
      </p:sp>
    </p:spTree>
    <p:extLst>
      <p:ext uri="{BB962C8B-B14F-4D97-AF65-F5344CB8AC3E}">
        <p14:creationId xmlns:p14="http://schemas.microsoft.com/office/powerpoint/2010/main" val="149077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연동 후 푸시 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5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CB90-B865-49D5-BBEC-C86F5560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497797" cy="351617"/>
          </a:xfrm>
        </p:spPr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생성 후 지역 저장소와 연동</a:t>
            </a:r>
            <a:r>
              <a:rPr lang="en-US" altLang="ko-KR" dirty="0"/>
              <a:t>, </a:t>
            </a:r>
            <a:r>
              <a:rPr lang="ko-KR" altLang="en-US" dirty="0" err="1"/>
              <a:t>깃허브로</a:t>
            </a:r>
            <a:r>
              <a:rPr lang="ko-KR" altLang="en-US" dirty="0"/>
              <a:t>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76A9-EC27-441C-A582-A59C6711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79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4CF6-9585-4DC7-B671-03016B57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11F41-CBEE-4349-A72A-581263CA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816424" cy="5832648"/>
          </a:xfrm>
        </p:spPr>
        <p:txBody>
          <a:bodyPr/>
          <a:lstStyle/>
          <a:p>
            <a:r>
              <a:rPr lang="ko-KR" altLang="en-US" dirty="0"/>
              <a:t>이름과 설명만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초기화에서 </a:t>
            </a:r>
            <a:endParaRPr lang="en-US" altLang="ko-KR" dirty="0"/>
          </a:p>
          <a:p>
            <a:pPr lvl="1"/>
            <a:r>
              <a:rPr lang="en-US" altLang="ko-KR" dirty="0"/>
              <a:t>Add a README file</a:t>
            </a:r>
          </a:p>
          <a:p>
            <a:pPr lvl="2"/>
            <a:r>
              <a:rPr lang="ko-KR" altLang="en-US" dirty="0"/>
              <a:t>체크하지 않으면</a:t>
            </a:r>
            <a:endParaRPr lang="en-US" altLang="ko-KR" dirty="0"/>
          </a:p>
          <a:p>
            <a:pPr lvl="2"/>
            <a:r>
              <a:rPr lang="ko-KR" altLang="en-US" dirty="0"/>
              <a:t>저장소에서 </a:t>
            </a:r>
            <a:r>
              <a:rPr lang="ko-KR" altLang="en-US" dirty="0" err="1"/>
              <a:t>브랜치가</a:t>
            </a:r>
            <a:r>
              <a:rPr lang="ko-KR" altLang="en-US" dirty="0"/>
              <a:t> 하나도 없는 상황이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0923F-9046-40FD-BE54-CC35A2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16335"/>
            <a:ext cx="5056033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A8585F-17D2-4A06-A8BB-18C04745BC35}"/>
              </a:ext>
            </a:extLst>
          </p:cNvPr>
          <p:cNvSpPr/>
          <p:nvPr/>
        </p:nvSpPr>
        <p:spPr>
          <a:xfrm>
            <a:off x="4554612" y="4140671"/>
            <a:ext cx="3096344" cy="20162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071AC-EE6E-429B-AE49-E4231BAE11DB}"/>
              </a:ext>
            </a:extLst>
          </p:cNvPr>
          <p:cNvSpPr/>
          <p:nvPr/>
        </p:nvSpPr>
        <p:spPr>
          <a:xfrm>
            <a:off x="4551041" y="6588943"/>
            <a:ext cx="1199999" cy="36004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9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655B-4883-4CEB-98E7-F4BBAFD53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초기화에서 선택하지않은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4427-2AC0-4808-8CC6-B8CA2A5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C14C2-7862-45FB-96DD-31743390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092353"/>
            <a:ext cx="7110446" cy="6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3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E2B1-7469-4742-BB64-0A5A9EA0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 생성 권장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13FB-C1F4-4625-84AC-5BD1346B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9A1E5-1DB3-498A-81E1-2336881E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1" y="1620391"/>
            <a:ext cx="8439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및 파일 </a:t>
            </a:r>
            <a:r>
              <a:rPr lang="ko-KR" altLang="en-US" dirty="0" err="1"/>
              <a:t>스테이징</a:t>
            </a:r>
            <a:r>
              <a:rPr lang="ko-KR" altLang="en-US" dirty="0"/>
              <a:t> 영역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381733" y="1508891"/>
            <a:ext cx="78579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"# my01"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tutorial]/my01/.git/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후 원격 저장소에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530276" y="972319"/>
            <a:ext cx="785792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"first commit"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7f36824] first commit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-M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https://github.com/ai7dnn/my01.git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-u origin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219 bytes | 219.00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https://github.com/ai7dnn/my01.git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main -&gt;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'main' set up to track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main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43300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5C17B-54D3-4AED-BB1C-7B16E4522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C96C-0954-474B-A5DC-9E838D90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FDA1D-4F26-4DD6-985B-8920E2F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00" y="1260351"/>
            <a:ext cx="6035820" cy="54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996F-C22F-4B0F-84F6-DA156D9AB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1/3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7A7FE-B854-4BF2-83E6-2674E6B3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push </a:t>
            </a:r>
            <a:r>
              <a:rPr lang="ko-KR" altLang="en-US" dirty="0"/>
              <a:t>명령어는 기본적으로 원격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인자로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&lt;</a:t>
            </a:r>
            <a:r>
              <a:rPr lang="ko-KR" altLang="en-US" dirty="0"/>
              <a:t>저장소명</a:t>
            </a:r>
            <a:r>
              <a:rPr lang="en-US" altLang="ko-KR" dirty="0"/>
              <a:t>&gt; &lt;</a:t>
            </a:r>
            <a:r>
              <a:rPr lang="ko-KR" altLang="en-US" dirty="0" err="1"/>
              <a:t>브랜치명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my-feature</a:t>
            </a:r>
            <a:r>
              <a:rPr lang="ko-KR" altLang="en-US" dirty="0"/>
              <a:t>라는 </a:t>
            </a:r>
            <a:r>
              <a:rPr lang="ko-KR" altLang="en-US" dirty="0" err="1"/>
              <a:t>브랜치에</a:t>
            </a:r>
            <a:r>
              <a:rPr lang="ko-KR" altLang="en-US" dirty="0"/>
              <a:t> 남겨놓은 코드 변경 이력을 </a:t>
            </a:r>
            <a:r>
              <a:rPr lang="en-US" altLang="ko-KR" dirty="0"/>
              <a:t>origin</a:t>
            </a:r>
            <a:r>
              <a:rPr lang="ko-KR" altLang="en-US" dirty="0"/>
              <a:t>라는 원격 저장소에 올리기 위한 </a:t>
            </a:r>
            <a:r>
              <a:rPr lang="en-US" altLang="ko-KR" dirty="0"/>
              <a:t>git push </a:t>
            </a:r>
            <a:r>
              <a:rPr lang="ko-KR" altLang="en-US" dirty="0"/>
              <a:t>명령어는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origin my-feature</a:t>
            </a:r>
          </a:p>
          <a:p>
            <a:pPr lvl="1"/>
            <a:r>
              <a:rPr lang="ko-KR" altLang="en-US" dirty="0"/>
              <a:t>원격 저장소명은 </a:t>
            </a:r>
            <a:r>
              <a:rPr lang="en-US" altLang="ko-KR" dirty="0"/>
              <a:t>git clone</a:t>
            </a:r>
            <a:r>
              <a:rPr lang="ko-KR" altLang="en-US" dirty="0"/>
              <a:t>을 통해 저장소를 복제를 했다면 일반적으로 </a:t>
            </a:r>
            <a:r>
              <a:rPr lang="en-US" altLang="ko-KR" dirty="0"/>
              <a:t>origin</a:t>
            </a:r>
            <a:r>
              <a:rPr lang="ko-KR" altLang="en-US" dirty="0"/>
              <a:t>이며 </a:t>
            </a:r>
            <a:r>
              <a:rPr lang="en-US" altLang="ko-KR" dirty="0"/>
              <a:t>git remote </a:t>
            </a:r>
            <a:r>
              <a:rPr lang="ko-KR" altLang="en-US" dirty="0"/>
              <a:t>명령어를 통해서 정확한 저장소명을 알아낼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F0513-111C-44D4-9572-452BC9267739}"/>
              </a:ext>
            </a:extLst>
          </p:cNvPr>
          <p:cNvSpPr/>
          <p:nvPr/>
        </p:nvSpPr>
        <p:spPr>
          <a:xfrm>
            <a:off x="2538388" y="6966588"/>
            <a:ext cx="4249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https://www.daleseo.com/git-push/</a:t>
            </a:r>
          </a:p>
        </p:txBody>
      </p:sp>
    </p:spTree>
    <p:extLst>
      <p:ext uri="{BB962C8B-B14F-4D97-AF65-F5344CB8AC3E}">
        <p14:creationId xmlns:p14="http://schemas.microsoft.com/office/powerpoint/2010/main" val="38009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B4033-6E29-4D9C-B92E-AD756DCD9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원격과 지역 저장소 연동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7B15F-D836-40EE-AABA-ED004A4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–v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remote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[</a:t>
            </a:r>
            <a:r>
              <a:rPr lang="ko-KR" altLang="en-US" dirty="0" err="1"/>
              <a:t>원격저장소명</a:t>
            </a:r>
            <a:r>
              <a:rPr lang="en-US" altLang="ko-KR" dirty="0"/>
              <a:t>(</a:t>
            </a:r>
            <a:r>
              <a:rPr lang="ko-KR" altLang="en-US" dirty="0"/>
              <a:t>별칭</a:t>
            </a:r>
            <a:r>
              <a:rPr lang="en-US" altLang="ko-KR" dirty="0"/>
              <a:t>)]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-v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9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E375-6E9F-4004-986A-1E808472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2/3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ABC8-0B22-4AC1-AFFC-87EFA7F8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git push </a:t>
            </a:r>
            <a:r>
              <a:rPr lang="ko-KR" altLang="en-US" dirty="0"/>
              <a:t>명령어를 날릴 때 마다 매번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입력하는 게 귀찮게 느껴질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이럴 경우</a:t>
            </a:r>
            <a:r>
              <a:rPr lang="en-US" altLang="ko-KR" dirty="0"/>
              <a:t>, -u </a:t>
            </a:r>
            <a:r>
              <a:rPr lang="ko-KR" altLang="en-US" dirty="0"/>
              <a:t>옵션을 사용하면 최초에 한 번만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입력하고 그 이후에는 모든 인자를 생략할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같이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넘기면서 </a:t>
            </a:r>
            <a:r>
              <a:rPr lang="en-US" altLang="ko-KR" dirty="0"/>
              <a:t>-u </a:t>
            </a:r>
            <a:r>
              <a:rPr lang="ko-KR" altLang="en-US" dirty="0"/>
              <a:t>옵션과 함께 </a:t>
            </a:r>
            <a:r>
              <a:rPr lang="en-US" altLang="ko-KR" dirty="0"/>
              <a:t>git push </a:t>
            </a:r>
            <a:r>
              <a:rPr lang="ko-KR" altLang="en-US" dirty="0"/>
              <a:t>명령어를 날리면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$ git push -u origin my-feature</a:t>
            </a:r>
          </a:p>
          <a:p>
            <a:pPr lvl="1"/>
            <a:r>
              <a:rPr lang="ko-KR" altLang="en-US" dirty="0"/>
              <a:t>그 이후에 커밋한 코드 변경분을 원격 저장소에 올릴 때는 인자없이 </a:t>
            </a:r>
            <a:r>
              <a:rPr lang="en-US" altLang="ko-KR" dirty="0"/>
              <a:t>git push </a:t>
            </a:r>
            <a:r>
              <a:rPr lang="ko-KR" altLang="en-US" dirty="0"/>
              <a:t>명령어만 날리면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commit -m "Change 1"</a:t>
            </a:r>
          </a:p>
          <a:p>
            <a:r>
              <a:rPr lang="en-US" altLang="ko-KR" dirty="0"/>
              <a:t>$ git commit -m "Change 2"</a:t>
            </a:r>
          </a:p>
          <a:p>
            <a:r>
              <a:rPr lang="en-US" altLang="ko-KR" dirty="0"/>
              <a:t>$ git commit -m "Change 3"</a:t>
            </a:r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43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0635-047E-47F5-B80C-1886C73E2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3/3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2DE5F-FAB5-4032-ABF0-C15696BE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브랜치를</a:t>
            </a:r>
            <a:r>
              <a:rPr lang="ko-KR" altLang="en-US" dirty="0"/>
              <a:t> 넘나 들면서 작업을 하는 경우에는 최초에 한 번 인자를 넘기는 것도 귀찮게 느껴질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대부분의 경우에는 로컬 저장소와 원격 저장소에서 동일한 </a:t>
            </a:r>
            <a:r>
              <a:rPr lang="ko-KR" altLang="en-US" dirty="0" err="1"/>
              <a:t>브랜치</a:t>
            </a:r>
            <a:r>
              <a:rPr lang="ko-KR" altLang="en-US" dirty="0"/>
              <a:t> 이름을 사용하기 때문에 항상 현재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git push </a:t>
            </a:r>
            <a:r>
              <a:rPr lang="ko-KR" altLang="en-US" dirty="0"/>
              <a:t>명령어가 작동한다면 매우 편리할 것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위해서는 약간의 설정이 필요한데요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 err="1"/>
              <a:t>push.default</a:t>
            </a:r>
            <a:r>
              <a:rPr lang="en-US" altLang="ko-KR" dirty="0"/>
              <a:t> </a:t>
            </a:r>
            <a:r>
              <a:rPr lang="ko-KR" altLang="en-US" dirty="0"/>
              <a:t>설정을 </a:t>
            </a:r>
            <a:r>
              <a:rPr lang="en-US" altLang="ko-KR" dirty="0"/>
              <a:t>current</a:t>
            </a:r>
            <a:r>
              <a:rPr lang="ko-KR" altLang="en-US" dirty="0"/>
              <a:t>로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config --global </a:t>
            </a:r>
            <a:r>
              <a:rPr lang="en-US" altLang="ko-KR" dirty="0" err="1"/>
              <a:t>push.default</a:t>
            </a:r>
            <a:r>
              <a:rPr lang="en-US" altLang="ko-KR" dirty="0"/>
              <a:t> current</a:t>
            </a:r>
          </a:p>
          <a:p>
            <a:pPr lvl="1"/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이제부터는 어느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하든 </a:t>
            </a:r>
            <a:r>
              <a:rPr lang="en-US" altLang="ko-KR" dirty="0"/>
              <a:t>git push</a:t>
            </a:r>
            <a:r>
              <a:rPr lang="ko-KR" altLang="en-US" dirty="0"/>
              <a:t>만 날리면 원격 저장소에 동일한 </a:t>
            </a:r>
            <a:r>
              <a:rPr lang="ko-KR" altLang="en-US" dirty="0" err="1"/>
              <a:t>브랜치로</a:t>
            </a:r>
            <a:r>
              <a:rPr lang="ko-KR" altLang="en-US" dirty="0"/>
              <a:t> 코드 변경분이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20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9631-6305-48D1-907E-FD40B70AA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6CAD1-1718-442B-B772-FF2DEC41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SSH: Secure Shell</a:t>
            </a:r>
          </a:p>
          <a:p>
            <a:pPr lvl="1"/>
            <a:r>
              <a:rPr lang="ko-KR" altLang="en-US" dirty="0"/>
              <a:t>네트워크 상의 다른 컴퓨터에 로그인하거나 원격 시스템에서 명령을 실행하고 다른 시스템으로 파일을 복사할 수 있도록 해 주는 인터넷 프로토콜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프로토콜 사용에 필요한 </a:t>
            </a:r>
            <a:r>
              <a:rPr lang="en-US" altLang="ko-KR" dirty="0"/>
              <a:t>SSH </a:t>
            </a:r>
            <a:r>
              <a:rPr lang="ko-KR" altLang="en-US" dirty="0"/>
              <a:t>키는 </a:t>
            </a:r>
            <a:r>
              <a:rPr lang="en-US" altLang="ko-KR" dirty="0"/>
              <a:t>Private Key (Client), Public Key (</a:t>
            </a:r>
            <a:r>
              <a:rPr lang="en-US" altLang="ko-KR"/>
              <a:t>Server)</a:t>
            </a:r>
            <a:r>
              <a:rPr lang="ko-KR" altLang="en-US"/>
              <a:t>로 </a:t>
            </a:r>
            <a:r>
              <a:rPr lang="ko-KR" altLang="en-US" dirty="0"/>
              <a:t>비대칭 암호방식을 사용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는 </a:t>
            </a:r>
            <a:r>
              <a:rPr lang="en-US" altLang="ko-KR" dirty="0"/>
              <a:t>SSH</a:t>
            </a:r>
            <a:r>
              <a:rPr lang="ko-KR" altLang="en-US" dirty="0"/>
              <a:t>로 접속하고자 하는 </a:t>
            </a:r>
            <a:r>
              <a:rPr lang="en-US" altLang="ko-KR" dirty="0"/>
              <a:t>Client</a:t>
            </a:r>
            <a:r>
              <a:rPr lang="ko-KR" altLang="en-US" dirty="0"/>
              <a:t>에게 존재하고 </a:t>
            </a:r>
            <a:r>
              <a:rPr lang="en-US" altLang="ko-KR" dirty="0"/>
              <a:t>Public Key</a:t>
            </a:r>
            <a:r>
              <a:rPr lang="ko-KR" altLang="en-US" dirty="0"/>
              <a:t>는 </a:t>
            </a:r>
            <a:r>
              <a:rPr lang="en-US" altLang="ko-KR" dirty="0"/>
              <a:t>Server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와 </a:t>
            </a:r>
            <a:r>
              <a:rPr lang="en-US" altLang="ko-KR" dirty="0"/>
              <a:t>Public Key</a:t>
            </a:r>
            <a:r>
              <a:rPr lang="ko-KR" altLang="en-US" dirty="0"/>
              <a:t>가 모두 있어야 인증이 되는 방식으로 각자 </a:t>
            </a:r>
            <a:r>
              <a:rPr lang="en-US" altLang="ko-KR" dirty="0"/>
              <a:t>Private Key</a:t>
            </a:r>
            <a:r>
              <a:rPr lang="ko-KR" altLang="en-US" dirty="0"/>
              <a:t>는 외부 유출없이 가지고 있고</a:t>
            </a:r>
            <a:r>
              <a:rPr lang="en-US" altLang="ko-KR" dirty="0"/>
              <a:t>, Public Key</a:t>
            </a:r>
            <a:r>
              <a:rPr lang="ko-KR" altLang="en-US" dirty="0"/>
              <a:t>만 네트워크를 통해 전달</a:t>
            </a:r>
            <a:endParaRPr lang="en-US" altLang="ko-KR" dirty="0"/>
          </a:p>
          <a:p>
            <a:pPr lvl="1"/>
            <a:r>
              <a:rPr lang="ko-KR" altLang="en-US" dirty="0"/>
              <a:t>서버에 접속할 때 비밀번호 대신 </a:t>
            </a:r>
            <a:r>
              <a:rPr lang="en-US" altLang="ko-KR" dirty="0"/>
              <a:t>Key</a:t>
            </a:r>
            <a:r>
              <a:rPr lang="ko-KR" altLang="en-US" dirty="0"/>
              <a:t>를 제출하는 방식으로 비밀번호보다 높은 수준의 보안을 필요로 할 때 주로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EE2485-FFF1-47AD-A40C-081A72F23A2F}"/>
              </a:ext>
            </a:extLst>
          </p:cNvPr>
          <p:cNvSpPr/>
          <p:nvPr/>
        </p:nvSpPr>
        <p:spPr>
          <a:xfrm>
            <a:off x="2250356" y="7020991"/>
            <a:ext cx="364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https://problem-solving.tistory.com/7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129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884C-776F-4B67-91A4-4CB8F3F7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푸시를</a:t>
            </a:r>
            <a:r>
              <a:rPr lang="ko-KR" altLang="en-US" dirty="0"/>
              <a:t> 위한 깃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2F65C-543F-49B9-A1C5-2101DC1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r>
              <a:rPr lang="en-US" altLang="ko-KR" dirty="0" err="1"/>
              <a:t>ssh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git@github.com:ai7dnn/my01.git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…or create a new repository on the command line</a:t>
            </a:r>
          </a:p>
          <a:p>
            <a:pPr lvl="1"/>
            <a:r>
              <a:rPr lang="en-US" altLang="ko-KR" dirty="0"/>
              <a:t>echo "# my01" &gt;&gt; README.md</a:t>
            </a:r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git add README.md</a:t>
            </a:r>
          </a:p>
          <a:p>
            <a:pPr lvl="1"/>
            <a:r>
              <a:rPr lang="en-US" altLang="ko-KR" dirty="0"/>
              <a:t>git commit -m "first commit"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remote add origin https://github.com/ai7dnn/my01.git</a:t>
            </a:r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push -u origin main</a:t>
            </a:r>
          </a:p>
          <a:p>
            <a:r>
              <a:rPr lang="en-US" altLang="ko-KR" dirty="0"/>
              <a:t>…or push an existing repository from the command line</a:t>
            </a:r>
          </a:p>
          <a:p>
            <a:pPr lvl="1"/>
            <a:r>
              <a:rPr lang="en-US" altLang="ko-KR" dirty="0"/>
              <a:t>git remote add origin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remote show &lt;</a:t>
            </a:r>
            <a:r>
              <a:rPr lang="ko-KR" altLang="en-US" dirty="0" err="1"/>
              <a:t>리모트</a:t>
            </a:r>
            <a:r>
              <a:rPr lang="ko-KR" altLang="en-US" dirty="0"/>
              <a:t> 저장소 이름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리모트</a:t>
            </a:r>
            <a:r>
              <a:rPr lang="ko-KR" altLang="en-US" dirty="0"/>
              <a:t> 저장소의 구체적인 정보를 확인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같은 단축이름으로 이 명령을 실행하면 아래와 같은 정보를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show origin</a:t>
            </a:r>
          </a:p>
          <a:p>
            <a:pPr lvl="1"/>
            <a:r>
              <a:rPr lang="en-US" altLang="ko-KR" dirty="0"/>
              <a:t>* remote origin</a:t>
            </a:r>
          </a:p>
          <a:p>
            <a:pPr lvl="1"/>
            <a:r>
              <a:rPr lang="en-US" altLang="ko-KR" dirty="0"/>
              <a:t>  Fetch URL: https://github.com/schacon/ticgit</a:t>
            </a:r>
          </a:p>
          <a:p>
            <a:pPr lvl="1"/>
            <a:r>
              <a:rPr lang="en-US" altLang="ko-KR" dirty="0"/>
              <a:t>  Push  URL: https://github.com/schacon/ticgit</a:t>
            </a:r>
          </a:p>
          <a:p>
            <a:pPr lvl="1"/>
            <a:r>
              <a:rPr lang="en-US" altLang="ko-KR" dirty="0"/>
              <a:t>  HEAD branch: master</a:t>
            </a:r>
          </a:p>
          <a:p>
            <a:pPr lvl="1"/>
            <a:r>
              <a:rPr lang="en-US" altLang="ko-KR" dirty="0"/>
              <a:t>  Remote branches:</a:t>
            </a:r>
          </a:p>
          <a:p>
            <a:pPr lvl="1"/>
            <a:r>
              <a:rPr lang="en-US" altLang="ko-KR" dirty="0"/>
              <a:t>    master                               tracked</a:t>
            </a:r>
          </a:p>
          <a:p>
            <a:pPr lvl="1"/>
            <a:r>
              <a:rPr lang="en-US" altLang="ko-KR" dirty="0"/>
              <a:t>    dev-branch                           tracked</a:t>
            </a:r>
          </a:p>
          <a:p>
            <a:pPr lvl="1"/>
            <a:r>
              <a:rPr lang="en-US" altLang="ko-KR" dirty="0"/>
              <a:t>  Local branch configured for 'git pull':</a:t>
            </a:r>
          </a:p>
          <a:p>
            <a:pPr lvl="1"/>
            <a:r>
              <a:rPr lang="en-US" altLang="ko-KR" dirty="0"/>
              <a:t>    master merges with remote master</a:t>
            </a:r>
          </a:p>
          <a:p>
            <a:pPr lvl="1"/>
            <a:r>
              <a:rPr lang="en-US" altLang="ko-KR" dirty="0"/>
              <a:t>  Local ref configured for 'git push':</a:t>
            </a:r>
          </a:p>
          <a:p>
            <a:pPr lvl="1"/>
            <a:r>
              <a:rPr lang="en-US" altLang="ko-KR" dirty="0"/>
              <a:t>    master pushes to master (up to date)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787338-F5A3-408C-82F1-3FE1B366DCDB}"/>
              </a:ext>
            </a:extLst>
          </p:cNvPr>
          <p:cNvSpPr/>
          <p:nvPr/>
        </p:nvSpPr>
        <p:spPr>
          <a:xfrm>
            <a:off x="6138788" y="2988543"/>
            <a:ext cx="3528392" cy="1008112"/>
          </a:xfrm>
          <a:prstGeom prst="wedgeRectCallout">
            <a:avLst>
              <a:gd name="adj1" fmla="val -84818"/>
              <a:gd name="adj2" fmla="val 152475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이 명령은 </a:t>
            </a:r>
            <a:r>
              <a:rPr lang="en-US" altLang="ko-KR" sz="1600" dirty="0">
                <a:solidFill>
                  <a:srgbClr val="0000FF"/>
                </a:solidFill>
              </a:rPr>
              <a:t>git pull </a:t>
            </a:r>
            <a:r>
              <a:rPr lang="ko-KR" altLang="en-US" sz="1600" dirty="0">
                <a:solidFill>
                  <a:srgbClr val="0000FF"/>
                </a:solidFill>
              </a:rPr>
              <a:t>명령을 실행할 때 </a:t>
            </a:r>
            <a:r>
              <a:rPr lang="en-US" altLang="ko-KR" sz="1600" dirty="0">
                <a:solidFill>
                  <a:srgbClr val="0000FF"/>
                </a:solidFill>
              </a:rPr>
              <a:t>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브랜치와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 </a:t>
            </a:r>
            <a:r>
              <a:rPr lang="ko-KR" altLang="en-US" sz="1600" dirty="0">
                <a:solidFill>
                  <a:srgbClr val="0000FF"/>
                </a:solidFill>
              </a:rPr>
              <a:t>할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브랜치가</a:t>
            </a:r>
            <a:r>
              <a:rPr lang="ko-KR" altLang="en-US" sz="1600" dirty="0">
                <a:solidFill>
                  <a:srgbClr val="0000FF"/>
                </a:solidFill>
              </a:rPr>
              <a:t> 무엇인지 보여 줌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A7580C5-CF04-4619-A60D-6CD4E102AF93}"/>
              </a:ext>
            </a:extLst>
          </p:cNvPr>
          <p:cNvSpPr/>
          <p:nvPr/>
        </p:nvSpPr>
        <p:spPr>
          <a:xfrm>
            <a:off x="5994772" y="5364807"/>
            <a:ext cx="3528392" cy="1008112"/>
          </a:xfrm>
          <a:prstGeom prst="wedgeRectCallout">
            <a:avLst>
              <a:gd name="adj1" fmla="val -84818"/>
              <a:gd name="adj2" fmla="val -36492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이 명령은 </a:t>
            </a:r>
            <a:r>
              <a:rPr lang="en-US" altLang="ko-KR" sz="1600" dirty="0">
                <a:solidFill>
                  <a:srgbClr val="0000FF"/>
                </a:solidFill>
              </a:rPr>
              <a:t>git push </a:t>
            </a:r>
            <a:r>
              <a:rPr lang="ko-KR" altLang="en-US" sz="1600" dirty="0">
                <a:solidFill>
                  <a:srgbClr val="0000FF"/>
                </a:solidFill>
              </a:rPr>
              <a:t>명령을 실행할 때 </a:t>
            </a:r>
            <a:r>
              <a:rPr lang="en-US" altLang="ko-KR" sz="1600" dirty="0">
                <a:solidFill>
                  <a:srgbClr val="0000FF"/>
                </a:solidFill>
              </a:rPr>
              <a:t>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브랜치에서</a:t>
            </a:r>
            <a:r>
              <a:rPr lang="en-US" altLang="ko-KR" sz="1600" dirty="0">
                <a:solidFill>
                  <a:srgbClr val="0000FF"/>
                </a:solidFill>
              </a:rPr>
              <a:t> 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브랜치로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보냄을 보여 줌</a:t>
            </a:r>
          </a:p>
        </p:txBody>
      </p:sp>
    </p:spTree>
    <p:extLst>
      <p:ext uri="{BB962C8B-B14F-4D97-AF65-F5344CB8AC3E}">
        <p14:creationId xmlns:p14="http://schemas.microsoft.com/office/powerpoint/2010/main" val="4738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remote show </a:t>
            </a:r>
            <a:r>
              <a:rPr lang="ko-KR" altLang="en-US" dirty="0"/>
              <a:t>명령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ko-KR" altLang="en-US" dirty="0" err="1"/>
              <a:t>브랜치</a:t>
            </a:r>
            <a:r>
              <a:rPr lang="ko-KR" altLang="en-US" dirty="0"/>
              <a:t>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$ git remote show origin</a:t>
            </a:r>
          </a:p>
          <a:p>
            <a:r>
              <a:rPr lang="en-US" altLang="ko-KR" dirty="0"/>
              <a:t>* remote origin</a:t>
            </a:r>
          </a:p>
          <a:p>
            <a:r>
              <a:rPr lang="en-US" altLang="ko-KR" dirty="0"/>
              <a:t>  URL: https://github.com/my-org/complex-project</a:t>
            </a:r>
          </a:p>
          <a:p>
            <a:r>
              <a:rPr lang="en-US" altLang="ko-KR" dirty="0"/>
              <a:t>  Fetch URL: https://github.com/my-org/complex-project</a:t>
            </a:r>
          </a:p>
          <a:p>
            <a:r>
              <a:rPr lang="en-US" altLang="ko-KR" dirty="0"/>
              <a:t>  Push  URL: https://github.com/my-org/complex-project</a:t>
            </a:r>
          </a:p>
          <a:p>
            <a:r>
              <a:rPr lang="en-US" altLang="ko-KR" dirty="0"/>
              <a:t>  HEAD branch: master</a:t>
            </a:r>
          </a:p>
          <a:p>
            <a:r>
              <a:rPr lang="en-US" altLang="ko-KR" dirty="0"/>
              <a:t>  Remote branches:</a:t>
            </a:r>
          </a:p>
          <a:p>
            <a:r>
              <a:rPr lang="en-US" altLang="ko-KR" dirty="0"/>
              <a:t>    master                           tracked</a:t>
            </a:r>
          </a:p>
          <a:p>
            <a:r>
              <a:rPr lang="en-US" altLang="ko-KR" dirty="0"/>
              <a:t>    dev-branch                       tracked</a:t>
            </a:r>
          </a:p>
          <a:p>
            <a:r>
              <a:rPr lang="en-US" altLang="ko-KR" dirty="0"/>
              <a:t>    markdown-strip                   tracked</a:t>
            </a:r>
          </a:p>
          <a:p>
            <a:r>
              <a:rPr lang="en-US" altLang="ko-KR" dirty="0"/>
              <a:t>    issue-43                         new (next fetch will store in remotes/origin)</a:t>
            </a:r>
          </a:p>
          <a:p>
            <a:r>
              <a:rPr lang="en-US" altLang="ko-KR" dirty="0"/>
              <a:t>    issue-45                         new (next fetch will store in remotes/origin)</a:t>
            </a:r>
          </a:p>
          <a:p>
            <a:r>
              <a:rPr lang="en-US" altLang="ko-KR" dirty="0"/>
              <a:t>    refs/remotes/origin/issue-11     stale (use 'git remote prune' to remove)</a:t>
            </a:r>
          </a:p>
          <a:p>
            <a:r>
              <a:rPr lang="en-US" altLang="ko-KR" dirty="0"/>
              <a:t>  Local branches configured for 'git pull':</a:t>
            </a:r>
          </a:p>
          <a:p>
            <a:r>
              <a:rPr lang="en-US" altLang="ko-KR" dirty="0"/>
              <a:t>    dev-branch merges with remote dev-branch</a:t>
            </a:r>
          </a:p>
          <a:p>
            <a:r>
              <a:rPr lang="en-US" altLang="ko-KR" dirty="0"/>
              <a:t>    master     merges with remote master</a:t>
            </a:r>
          </a:p>
          <a:p>
            <a:r>
              <a:rPr lang="en-US" altLang="ko-KR" dirty="0"/>
              <a:t>  Local refs configured for 'git push':</a:t>
            </a:r>
          </a:p>
          <a:p>
            <a:r>
              <a:rPr lang="en-US" altLang="ko-KR" dirty="0"/>
              <a:t>    dev-branch                     pushes to dev-branch                     (up to date)</a:t>
            </a:r>
          </a:p>
          <a:p>
            <a:r>
              <a:rPr lang="en-US" altLang="ko-KR" dirty="0"/>
              <a:t>    markdown-strip                 pushes to markdown-strip                 (up to date)</a:t>
            </a:r>
          </a:p>
          <a:p>
            <a:r>
              <a:rPr lang="en-US" altLang="ko-KR" dirty="0"/>
              <a:t>    master                         pushes to master                         (up to date)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8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remote rename </a:t>
            </a:r>
            <a:r>
              <a:rPr lang="ko-KR" altLang="en-US" dirty="0"/>
              <a:t>명령으로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저장소의 이름을 변경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pb </a:t>
            </a:r>
            <a:r>
              <a:rPr lang="ko-KR" altLang="en-US" dirty="0"/>
              <a:t>를 </a:t>
            </a:r>
            <a:r>
              <a:rPr lang="en-US" altLang="ko-KR" dirty="0" err="1"/>
              <a:t>paul</a:t>
            </a:r>
            <a:r>
              <a:rPr lang="en-US" altLang="ko-KR" dirty="0"/>
              <a:t> </a:t>
            </a:r>
            <a:r>
              <a:rPr lang="ko-KR" altLang="en-US" dirty="0"/>
              <a:t>로 변경하려면 </a:t>
            </a:r>
            <a:r>
              <a:rPr lang="en-US" altLang="ko-KR" dirty="0"/>
              <a:t>git remote rename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rename pb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pb/master </a:t>
            </a:r>
            <a:r>
              <a:rPr lang="ko-KR" altLang="en-US" dirty="0"/>
              <a:t>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 </a:t>
            </a:r>
            <a:r>
              <a:rPr lang="ko-KR" altLang="en-US" dirty="0" err="1"/>
              <a:t>브랜치를</a:t>
            </a:r>
            <a:r>
              <a:rPr lang="ko-KR" altLang="en-US" dirty="0"/>
              <a:t> 사용했으면 이제는 </a:t>
            </a:r>
            <a:r>
              <a:rPr lang="en-US" altLang="ko-KR" dirty="0" err="1"/>
              <a:t>paul</a:t>
            </a:r>
            <a:r>
              <a:rPr lang="en-US" altLang="ko-KR" dirty="0"/>
              <a:t>/master </a:t>
            </a:r>
            <a:r>
              <a:rPr lang="ko-KR" altLang="en-US" dirty="0"/>
              <a:t>라고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pPr lvl="1"/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1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$ git remote remove </a:t>
            </a:r>
            <a:r>
              <a:rPr lang="ko-KR" altLang="en-US" dirty="0"/>
              <a:t>나 </a:t>
            </a:r>
            <a:r>
              <a:rPr lang="en-US" altLang="ko-KR" dirty="0"/>
              <a:t>git remote rm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5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7CA2D-5DF1-4C78-A5CA-910304F0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699B-63F4-4DAB-AEFF-EC7430C2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저장소 생성</a:t>
            </a:r>
            <a:endParaRPr lang="en-US" altLang="ko-KR" dirty="0"/>
          </a:p>
          <a:p>
            <a:pPr lvl="1"/>
            <a:r>
              <a:rPr lang="en-US" altLang="ko-KR" dirty="0"/>
              <a:t>git-remote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prlst.py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2 </a:t>
            </a:r>
          </a:p>
          <a:p>
            <a:pPr lvl="2"/>
            <a:r>
              <a:rPr lang="en-US" altLang="ko-KR" dirty="0"/>
              <a:t>code/advance.py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원격저장소이름</a:t>
            </a:r>
            <a:r>
              <a:rPr lang="ko-KR" altLang="en-US" dirty="0"/>
              <a:t> </a:t>
            </a:r>
            <a:r>
              <a:rPr lang="en-US" altLang="ko-KR" dirty="0" err="1"/>
              <a:t>pyorg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git-remote</a:t>
            </a:r>
            <a:r>
              <a:rPr lang="ko-KR" altLang="en-US" dirty="0"/>
              <a:t>를 지역 저장소로 생성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dirty="0" err="1"/>
              <a:t>pyorg</a:t>
            </a:r>
            <a:r>
              <a:rPr lang="en-US" altLang="ko-KR" dirty="0"/>
              <a:t>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지역 저장소에서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6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495EC5-1B91-4143-8DB9-86BF33CD1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D9D05D-3292-47C9-8BF0-0C40433DEB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8750E-2B77-405D-86B3-C6169F5DA0EF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138e9bc-9a22-4c43-913a-372da1f8fc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2313</Words>
  <Application>Microsoft Office PowerPoint</Application>
  <PresentationFormat>사용자 지정</PresentationFormat>
  <Paragraphs>393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Pretendard</vt:lpstr>
      <vt:lpstr>Pretendard SemiBold</vt:lpstr>
      <vt:lpstr>맑은 고딕</vt:lpstr>
      <vt:lpstr>산돌명조B</vt:lpstr>
      <vt:lpstr>Arial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원격과 지역 저장소 연동 방법 2가지 </vt:lpstr>
      <vt:lpstr>리모트 저장소 살펴보기</vt:lpstr>
      <vt:lpstr>git remote show 명령, 많은 브랜치 보기</vt:lpstr>
      <vt:lpstr>리모트 저장소 이름 수정</vt:lpstr>
      <vt:lpstr>리모트 저장소 이름 삭제</vt:lpstr>
      <vt:lpstr>실습</vt:lpstr>
      <vt:lpstr>파일 수정 후 커밋 1/2</vt:lpstr>
      <vt:lpstr>파일 수정 후 커밋 1/2</vt:lpstr>
      <vt:lpstr>첫 커밋 결과 확인 1/2</vt:lpstr>
      <vt:lpstr>첫 커밋 결과 확인 2/2</vt:lpstr>
      <vt:lpstr>두 파일 추가</vt:lpstr>
      <vt:lpstr>최종 커밋 이력 확인</vt:lpstr>
      <vt:lpstr>폴더와 파일 추가</vt:lpstr>
      <vt:lpstr>깃허브 저장소 연동하고 끌기 pull</vt:lpstr>
      <vt:lpstr>원격 저장소 명령어 show, rename 실습</vt:lpstr>
      <vt:lpstr>PowerPoint 프레젠테이션</vt:lpstr>
      <vt:lpstr>깃허브 첫 페이지 접속</vt:lpstr>
      <vt:lpstr>관심있는 깃허브 저장소 검색 </vt:lpstr>
      <vt:lpstr>검색한 깃허브 저장소</vt:lpstr>
      <vt:lpstr>검색한 저장소 2</vt:lpstr>
      <vt:lpstr>관심있는 깃허브 저장소 검색 2 </vt:lpstr>
      <vt:lpstr>Tip 주피터노트북 파일 실행</vt:lpstr>
      <vt:lpstr>관심있는 깃허브 저장소 검색 3 </vt:lpstr>
      <vt:lpstr>용어 정리</vt:lpstr>
      <vt:lpstr>포크 fork 개요</vt:lpstr>
      <vt:lpstr>관심있는 저장소 포크</vt:lpstr>
      <vt:lpstr>삭제</vt:lpstr>
      <vt:lpstr>PowerPoint 프레젠테이션</vt:lpstr>
      <vt:lpstr>깃허브에 생성 후 지역 저장소와 연동, 깃허브로 푸시</vt:lpstr>
      <vt:lpstr>깃허브 저장소 생성</vt:lpstr>
      <vt:lpstr>초기화에서 선택하지않은 화면</vt:lpstr>
      <vt:lpstr>README.md 등 생성 권장</vt:lpstr>
      <vt:lpstr>저장소 생성 및 파일 스테이징 영역 추가 </vt:lpstr>
      <vt:lpstr>파일 커밋 후 원격 저장소에 push</vt:lpstr>
      <vt:lpstr>깃허브에 전송</vt:lpstr>
      <vt:lpstr>Git push 1/3 </vt:lpstr>
      <vt:lpstr>Git push 2/3 </vt:lpstr>
      <vt:lpstr>Git push 3/3 </vt:lpstr>
      <vt:lpstr>SSH</vt:lpstr>
      <vt:lpstr>깃허브 푸시를 위한 깃 명령어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124</cp:revision>
  <dcterms:created xsi:type="dcterms:W3CDTF">2022-02-09T00:16:14Z</dcterms:created>
  <dcterms:modified xsi:type="dcterms:W3CDTF">2022-05-27T05:32:08Z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