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6" r:id="rId5"/>
    <p:sldId id="269" r:id="rId6"/>
    <p:sldId id="373" r:id="rId7"/>
    <p:sldId id="500" r:id="rId8"/>
    <p:sldId id="549" r:id="rId9"/>
    <p:sldId id="511" r:id="rId10"/>
    <p:sldId id="553" r:id="rId11"/>
    <p:sldId id="550" r:id="rId12"/>
    <p:sldId id="551" r:id="rId13"/>
    <p:sldId id="588" r:id="rId14"/>
    <p:sldId id="554" r:id="rId15"/>
    <p:sldId id="503" r:id="rId16"/>
    <p:sldId id="555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58" r:id="rId25"/>
    <p:sldId id="559" r:id="rId26"/>
    <p:sldId id="560" r:id="rId27"/>
    <p:sldId id="561" r:id="rId28"/>
    <p:sldId id="562" r:id="rId29"/>
    <p:sldId id="563" r:id="rId30"/>
    <p:sldId id="571" r:id="rId31"/>
    <p:sldId id="501" r:id="rId32"/>
    <p:sldId id="564" r:id="rId33"/>
    <p:sldId id="567" r:id="rId34"/>
    <p:sldId id="591" r:id="rId35"/>
    <p:sldId id="568" r:id="rId36"/>
    <p:sldId id="565" r:id="rId37"/>
    <p:sldId id="570" r:id="rId38"/>
    <p:sldId id="566" r:id="rId39"/>
    <p:sldId id="569" r:id="rId40"/>
    <p:sldId id="572" r:id="rId41"/>
    <p:sldId id="425" r:id="rId42"/>
    <p:sldId id="582" r:id="rId43"/>
    <p:sldId id="587" r:id="rId44"/>
    <p:sldId id="589" r:id="rId45"/>
    <p:sldId id="499" r:id="rId46"/>
    <p:sldId id="573" r:id="rId47"/>
    <p:sldId id="574" r:id="rId48"/>
    <p:sldId id="575" r:id="rId49"/>
    <p:sldId id="590" r:id="rId50"/>
    <p:sldId id="576" r:id="rId51"/>
    <p:sldId id="577" r:id="rId52"/>
    <p:sldId id="578" r:id="rId53"/>
    <p:sldId id="579" r:id="rId54"/>
    <p:sldId id="580" r:id="rId55"/>
    <p:sldId id="583" r:id="rId56"/>
    <p:sldId id="584" r:id="rId57"/>
    <p:sldId id="585" r:id="rId5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13" autoAdjust="0"/>
    <p:restoredTop sz="94660"/>
  </p:normalViewPr>
  <p:slideViewPr>
    <p:cSldViewPr>
      <p:cViewPr varScale="1">
        <p:scale>
          <a:sx n="91" d="100"/>
          <a:sy n="91" d="100"/>
        </p:scale>
        <p:origin x="96" y="42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1F665E3A-1BEE-4B40-BE8B-94818D0FE2E3}"/>
    <pc:docChg chg="undo custSel addSld delSld modSld sldOrd">
      <pc:chgData name="강환수" userId="f1cac8d9-9172-4d6c-9b10-74cb51d57900" providerId="ADAL" clId="{1F665E3A-1BEE-4B40-BE8B-94818D0FE2E3}" dt="2022-05-27T04:41:05.530" v="3434" actId="1076"/>
      <pc:docMkLst>
        <pc:docMk/>
      </pc:docMkLst>
      <pc:sldChg chg="modSp">
        <pc:chgData name="강환수" userId="f1cac8d9-9172-4d6c-9b10-74cb51d57900" providerId="ADAL" clId="{1F665E3A-1BEE-4B40-BE8B-94818D0FE2E3}" dt="2022-05-27T02:20:15.527" v="3222" actId="20577"/>
        <pc:sldMkLst>
          <pc:docMk/>
          <pc:sldMk cId="0" sldId="269"/>
        </pc:sldMkLst>
        <pc:spChg chg="mod">
          <ac:chgData name="강환수" userId="f1cac8d9-9172-4d6c-9b10-74cb51d57900" providerId="ADAL" clId="{1F665E3A-1BEE-4B40-BE8B-94818D0FE2E3}" dt="2022-05-27T02:20:15.527" v="3222" actId="20577"/>
          <ac:spMkLst>
            <pc:docMk/>
            <pc:sldMk cId="0" sldId="269"/>
            <ac:spMk id="30" creationId="{00000000-0000-0000-0000-000000000000}"/>
          </ac:spMkLst>
        </pc:spChg>
      </pc:sldChg>
      <pc:sldChg chg="modSp">
        <pc:chgData name="강환수" userId="f1cac8d9-9172-4d6c-9b10-74cb51d57900" providerId="ADAL" clId="{1F665E3A-1BEE-4B40-BE8B-94818D0FE2E3}" dt="2022-05-27T02:19:57.172" v="3220" actId="6549"/>
        <pc:sldMkLst>
          <pc:docMk/>
          <pc:sldMk cId="1797898766" sldId="425"/>
        </pc:sldMkLst>
        <pc:spChg chg="mod">
          <ac:chgData name="강환수" userId="f1cac8d9-9172-4d6c-9b10-74cb51d57900" providerId="ADAL" clId="{1F665E3A-1BEE-4B40-BE8B-94818D0FE2E3}" dt="2022-05-27T00:51:46.788" v="1200" actId="6549"/>
          <ac:spMkLst>
            <pc:docMk/>
            <pc:sldMk cId="1797898766" sldId="425"/>
            <ac:spMk id="24" creationId="{00000000-0000-0000-0000-000000000000}"/>
          </ac:spMkLst>
        </pc:spChg>
        <pc:spChg chg="mod">
          <ac:chgData name="강환수" userId="f1cac8d9-9172-4d6c-9b10-74cb51d57900" providerId="ADAL" clId="{1F665E3A-1BEE-4B40-BE8B-94818D0FE2E3}" dt="2022-05-27T02:19:57.172" v="3220" actId="6549"/>
          <ac:spMkLst>
            <pc:docMk/>
            <pc:sldMk cId="1797898766" sldId="425"/>
            <ac:spMk id="25" creationId="{00000000-0000-0000-0000-000000000000}"/>
          </ac:spMkLst>
        </pc:spChg>
      </pc:sldChg>
      <pc:sldChg chg="addSp delSp modSp">
        <pc:chgData name="강환수" userId="f1cac8d9-9172-4d6c-9b10-74cb51d57900" providerId="ADAL" clId="{1F665E3A-1BEE-4B40-BE8B-94818D0FE2E3}" dt="2022-05-27T02:10:58.331" v="2833" actId="6549"/>
        <pc:sldMkLst>
          <pc:docMk/>
          <pc:sldMk cId="1772791894" sldId="499"/>
        </pc:sldMkLst>
        <pc:spChg chg="mod">
          <ac:chgData name="강환수" userId="f1cac8d9-9172-4d6c-9b10-74cb51d57900" providerId="ADAL" clId="{1F665E3A-1BEE-4B40-BE8B-94818D0FE2E3}" dt="2022-05-27T01:14:39.978" v="1525"/>
          <ac:spMkLst>
            <pc:docMk/>
            <pc:sldMk cId="1772791894" sldId="499"/>
            <ac:spMk id="2" creationId="{478F0236-43C6-4995-8B7D-790C162BF330}"/>
          </ac:spMkLst>
        </pc:spChg>
        <pc:spChg chg="mod">
          <ac:chgData name="강환수" userId="f1cac8d9-9172-4d6c-9b10-74cb51d57900" providerId="ADAL" clId="{1F665E3A-1BEE-4B40-BE8B-94818D0FE2E3}" dt="2022-05-27T02:10:58.331" v="2833" actId="6549"/>
          <ac:spMkLst>
            <pc:docMk/>
            <pc:sldMk cId="1772791894" sldId="499"/>
            <ac:spMk id="3" creationId="{594E5DE2-D65C-4221-8746-AEC445C9DF6E}"/>
          </ac:spMkLst>
        </pc:spChg>
        <pc:picChg chg="add del mod">
          <ac:chgData name="강환수" userId="f1cac8d9-9172-4d6c-9b10-74cb51d57900" providerId="ADAL" clId="{1F665E3A-1BEE-4B40-BE8B-94818D0FE2E3}" dt="2022-05-27T01:04:14.774" v="1320"/>
          <ac:picMkLst>
            <pc:docMk/>
            <pc:sldMk cId="1772791894" sldId="499"/>
            <ac:picMk id="4" creationId="{004272E2-E70B-49B9-AAC5-82ACF2E10D6A}"/>
          </ac:picMkLst>
        </pc:picChg>
        <pc:picChg chg="add mod">
          <ac:chgData name="강환수" userId="f1cac8d9-9172-4d6c-9b10-74cb51d57900" providerId="ADAL" clId="{1F665E3A-1BEE-4B40-BE8B-94818D0FE2E3}" dt="2022-05-27T01:13:30.406" v="1464" actId="1076"/>
          <ac:picMkLst>
            <pc:docMk/>
            <pc:sldMk cId="1772791894" sldId="499"/>
            <ac:picMk id="5" creationId="{4646DBFE-19C2-486C-9B0A-C68D2781E4AE}"/>
          </ac:picMkLst>
        </pc:picChg>
      </pc:sldChg>
      <pc:sldChg chg="modSp add">
        <pc:chgData name="강환수" userId="f1cac8d9-9172-4d6c-9b10-74cb51d57900" providerId="ADAL" clId="{1F665E3A-1BEE-4B40-BE8B-94818D0FE2E3}" dt="2022-05-27T02:19:02.944" v="3203" actId="6549"/>
        <pc:sldMkLst>
          <pc:docMk/>
          <pc:sldMk cId="1824524141" sldId="564"/>
        </pc:sldMkLst>
        <pc:spChg chg="mod">
          <ac:chgData name="강환수" userId="f1cac8d9-9172-4d6c-9b10-74cb51d57900" providerId="ADAL" clId="{1F665E3A-1BEE-4B40-BE8B-94818D0FE2E3}" dt="2022-05-27T02:19:02.944" v="3203" actId="6549"/>
          <ac:spMkLst>
            <pc:docMk/>
            <pc:sldMk cId="1824524141" sldId="564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1F665E3A-1BEE-4B40-BE8B-94818D0FE2E3}" dt="2022-05-27T04:34:51.554" v="3390" actId="1076"/>
        <pc:sldMkLst>
          <pc:docMk/>
          <pc:sldMk cId="2515252819" sldId="565"/>
        </pc:sldMkLst>
        <pc:spChg chg="mod">
          <ac:chgData name="강환수" userId="f1cac8d9-9172-4d6c-9b10-74cb51d57900" providerId="ADAL" clId="{1F665E3A-1BEE-4B40-BE8B-94818D0FE2E3}" dt="2022-05-26T23:57:10.671" v="99"/>
          <ac:spMkLst>
            <pc:docMk/>
            <pc:sldMk cId="2515252819" sldId="565"/>
            <ac:spMk id="2" creationId="{478F0236-43C6-4995-8B7D-790C162BF330}"/>
          </ac:spMkLst>
        </pc:spChg>
        <pc:spChg chg="mod">
          <ac:chgData name="강환수" userId="f1cac8d9-9172-4d6c-9b10-74cb51d57900" providerId="ADAL" clId="{1F665E3A-1BEE-4B40-BE8B-94818D0FE2E3}" dt="2022-05-27T04:34:48.689" v="3389" actId="6549"/>
          <ac:spMkLst>
            <pc:docMk/>
            <pc:sldMk cId="2515252819" sldId="565"/>
            <ac:spMk id="3" creationId="{594E5DE2-D65C-4221-8746-AEC445C9DF6E}"/>
          </ac:spMkLst>
        </pc:spChg>
        <pc:picChg chg="add mod">
          <ac:chgData name="강환수" userId="f1cac8d9-9172-4d6c-9b10-74cb51d57900" providerId="ADAL" clId="{1F665E3A-1BEE-4B40-BE8B-94818D0FE2E3}" dt="2022-05-27T04:34:51.554" v="3390" actId="1076"/>
          <ac:picMkLst>
            <pc:docMk/>
            <pc:sldMk cId="2515252819" sldId="565"/>
            <ac:picMk id="4" creationId="{1ACD2A8F-FF59-401A-A7C7-44A9079BC40C}"/>
          </ac:picMkLst>
        </pc:picChg>
      </pc:sldChg>
      <pc:sldChg chg="modSp add ord">
        <pc:chgData name="강환수" userId="f1cac8d9-9172-4d6c-9b10-74cb51d57900" providerId="ADAL" clId="{1F665E3A-1BEE-4B40-BE8B-94818D0FE2E3}" dt="2022-05-27T00:15:45.043" v="687"/>
        <pc:sldMkLst>
          <pc:docMk/>
          <pc:sldMk cId="4175621808" sldId="566"/>
        </pc:sldMkLst>
        <pc:spChg chg="mod">
          <ac:chgData name="강환수" userId="f1cac8d9-9172-4d6c-9b10-74cb51d57900" providerId="ADAL" clId="{1F665E3A-1BEE-4B40-BE8B-94818D0FE2E3}" dt="2022-05-27T00:15:41.828" v="686" actId="20577"/>
          <ac:spMkLst>
            <pc:docMk/>
            <pc:sldMk cId="4175621808" sldId="566"/>
            <ac:spMk id="2" creationId="{478F0236-43C6-4995-8B7D-790C162BF330}"/>
          </ac:spMkLst>
        </pc:spChg>
        <pc:spChg chg="mod">
          <ac:chgData name="강환수" userId="f1cac8d9-9172-4d6c-9b10-74cb51d57900" providerId="ADAL" clId="{1F665E3A-1BEE-4B40-BE8B-94818D0FE2E3}" dt="2022-05-26T23:58:36.358" v="141" actId="6549"/>
          <ac:spMkLst>
            <pc:docMk/>
            <pc:sldMk cId="4175621808" sldId="566"/>
            <ac:spMk id="3" creationId="{594E5DE2-D65C-4221-8746-AEC445C9DF6E}"/>
          </ac:spMkLst>
        </pc:spChg>
      </pc:sldChg>
      <pc:sldChg chg="addSp delSp modSp add ord">
        <pc:chgData name="강환수" userId="f1cac8d9-9172-4d6c-9b10-74cb51d57900" providerId="ADAL" clId="{1F665E3A-1BEE-4B40-BE8B-94818D0FE2E3}" dt="2022-05-27T00:51:30.605" v="1198" actId="6549"/>
        <pc:sldMkLst>
          <pc:docMk/>
          <pc:sldMk cId="3962014160" sldId="567"/>
        </pc:sldMkLst>
        <pc:spChg chg="mod">
          <ac:chgData name="강환수" userId="f1cac8d9-9172-4d6c-9b10-74cb51d57900" providerId="ADAL" clId="{1F665E3A-1BEE-4B40-BE8B-94818D0FE2E3}" dt="2022-05-27T00:00:17.316" v="174"/>
          <ac:spMkLst>
            <pc:docMk/>
            <pc:sldMk cId="3962014160" sldId="567"/>
            <ac:spMk id="2" creationId="{E675068C-51FF-45FB-97EA-B8C8329CF87A}"/>
          </ac:spMkLst>
        </pc:spChg>
        <pc:spChg chg="mod">
          <ac:chgData name="강환수" userId="f1cac8d9-9172-4d6c-9b10-74cb51d57900" providerId="ADAL" clId="{1F665E3A-1BEE-4B40-BE8B-94818D0FE2E3}" dt="2022-05-27T00:51:30.605" v="1198" actId="6549"/>
          <ac:spMkLst>
            <pc:docMk/>
            <pc:sldMk cId="3962014160" sldId="567"/>
            <ac:spMk id="3" creationId="{9E8FFD3F-FE5A-4F85-A811-2D712F696B65}"/>
          </ac:spMkLst>
        </pc:spChg>
        <pc:spChg chg="add del">
          <ac:chgData name="강환수" userId="f1cac8d9-9172-4d6c-9b10-74cb51d57900" providerId="ADAL" clId="{1F665E3A-1BEE-4B40-BE8B-94818D0FE2E3}" dt="2022-05-27T00:03:50.945" v="205"/>
          <ac:spMkLst>
            <pc:docMk/>
            <pc:sldMk cId="3962014160" sldId="567"/>
            <ac:spMk id="4" creationId="{922FE02E-E8BE-44FD-AB9B-7E19793A0A6C}"/>
          </ac:spMkLst>
        </pc:spChg>
        <pc:spChg chg="add del">
          <ac:chgData name="강환수" userId="f1cac8d9-9172-4d6c-9b10-74cb51d57900" providerId="ADAL" clId="{1F665E3A-1BEE-4B40-BE8B-94818D0FE2E3}" dt="2022-05-27T00:04:00.622" v="207" actId="478"/>
          <ac:spMkLst>
            <pc:docMk/>
            <pc:sldMk cId="3962014160" sldId="567"/>
            <ac:spMk id="5" creationId="{D874019E-D057-4D28-8CF4-C9FA445D1051}"/>
          </ac:spMkLst>
        </pc:spChg>
        <pc:picChg chg="add mod">
          <ac:chgData name="강환수" userId="f1cac8d9-9172-4d6c-9b10-74cb51d57900" providerId="ADAL" clId="{1F665E3A-1BEE-4B40-BE8B-94818D0FE2E3}" dt="2022-05-27T00:04:38.215" v="218" actId="1076"/>
          <ac:picMkLst>
            <pc:docMk/>
            <pc:sldMk cId="3962014160" sldId="567"/>
            <ac:picMk id="6" creationId="{27430801-49FE-4DCE-ACC8-69539F0D3FB7}"/>
          </ac:picMkLst>
        </pc:picChg>
      </pc:sldChg>
      <pc:sldChg chg="addSp delSp modSp add">
        <pc:chgData name="강환수" userId="f1cac8d9-9172-4d6c-9b10-74cb51d57900" providerId="ADAL" clId="{1F665E3A-1BEE-4B40-BE8B-94818D0FE2E3}" dt="2022-05-27T00:09:41.499" v="425" actId="1076"/>
        <pc:sldMkLst>
          <pc:docMk/>
          <pc:sldMk cId="1854495147" sldId="568"/>
        </pc:sldMkLst>
        <pc:spChg chg="mod">
          <ac:chgData name="강환수" userId="f1cac8d9-9172-4d6c-9b10-74cb51d57900" providerId="ADAL" clId="{1F665E3A-1BEE-4B40-BE8B-94818D0FE2E3}" dt="2022-05-27T00:09:09.500" v="409"/>
          <ac:spMkLst>
            <pc:docMk/>
            <pc:sldMk cId="1854495147" sldId="568"/>
            <ac:spMk id="3" creationId="{9E8FFD3F-FE5A-4F85-A811-2D712F696B65}"/>
          </ac:spMkLst>
        </pc:spChg>
        <pc:picChg chg="del">
          <ac:chgData name="강환수" userId="f1cac8d9-9172-4d6c-9b10-74cb51d57900" providerId="ADAL" clId="{1F665E3A-1BEE-4B40-BE8B-94818D0FE2E3}" dt="2022-05-27T00:07:03.012" v="219" actId="478"/>
          <ac:picMkLst>
            <pc:docMk/>
            <pc:sldMk cId="1854495147" sldId="568"/>
            <ac:picMk id="6" creationId="{27430801-49FE-4DCE-ACC8-69539F0D3FB7}"/>
          </ac:picMkLst>
        </pc:picChg>
        <pc:picChg chg="add mod">
          <ac:chgData name="강환수" userId="f1cac8d9-9172-4d6c-9b10-74cb51d57900" providerId="ADAL" clId="{1F665E3A-1BEE-4B40-BE8B-94818D0FE2E3}" dt="2022-05-27T00:09:41.499" v="425" actId="1076"/>
          <ac:picMkLst>
            <pc:docMk/>
            <pc:sldMk cId="1854495147" sldId="568"/>
            <ac:picMk id="1026" creationId="{D58F802F-121E-4536-A2FE-0E280EDC543C}"/>
          </ac:picMkLst>
        </pc:picChg>
      </pc:sldChg>
      <pc:sldChg chg="modSp add">
        <pc:chgData name="강환수" userId="f1cac8d9-9172-4d6c-9b10-74cb51d57900" providerId="ADAL" clId="{1F665E3A-1BEE-4B40-BE8B-94818D0FE2E3}" dt="2022-05-27T00:12:38.269" v="539" actId="20577"/>
        <pc:sldMkLst>
          <pc:docMk/>
          <pc:sldMk cId="2208738238" sldId="569"/>
        </pc:sldMkLst>
        <pc:spChg chg="mod">
          <ac:chgData name="강환수" userId="f1cac8d9-9172-4d6c-9b10-74cb51d57900" providerId="ADAL" clId="{1F665E3A-1BEE-4B40-BE8B-94818D0FE2E3}" dt="2022-05-27T00:11:38.225" v="480" actId="6549"/>
          <ac:spMkLst>
            <pc:docMk/>
            <pc:sldMk cId="2208738238" sldId="569"/>
            <ac:spMk id="2" creationId="{478F0236-43C6-4995-8B7D-790C162BF330}"/>
          </ac:spMkLst>
        </pc:spChg>
        <pc:spChg chg="mod">
          <ac:chgData name="강환수" userId="f1cac8d9-9172-4d6c-9b10-74cb51d57900" providerId="ADAL" clId="{1F665E3A-1BEE-4B40-BE8B-94818D0FE2E3}" dt="2022-05-27T00:12:38.269" v="539" actId="20577"/>
          <ac:spMkLst>
            <pc:docMk/>
            <pc:sldMk cId="2208738238" sldId="569"/>
            <ac:spMk id="3" creationId="{594E5DE2-D65C-4221-8746-AEC445C9DF6E}"/>
          </ac:spMkLst>
        </pc:spChg>
      </pc:sldChg>
      <pc:sldChg chg="addSp modSp add">
        <pc:chgData name="강환수" userId="f1cac8d9-9172-4d6c-9b10-74cb51d57900" providerId="ADAL" clId="{1F665E3A-1BEE-4B40-BE8B-94818D0FE2E3}" dt="2022-05-27T00:48:08.080" v="1176" actId="6549"/>
        <pc:sldMkLst>
          <pc:docMk/>
          <pc:sldMk cId="2296457416" sldId="570"/>
        </pc:sldMkLst>
        <pc:spChg chg="mod">
          <ac:chgData name="강환수" userId="f1cac8d9-9172-4d6c-9b10-74cb51d57900" providerId="ADAL" clId="{1F665E3A-1BEE-4B40-BE8B-94818D0FE2E3}" dt="2022-05-27T00:21:33.345" v="721"/>
          <ac:spMkLst>
            <pc:docMk/>
            <pc:sldMk cId="2296457416" sldId="570"/>
            <ac:spMk id="2" creationId="{DEADD603-79D0-4CBF-817D-5D9A99BFFED2}"/>
          </ac:spMkLst>
        </pc:spChg>
        <pc:spChg chg="mod">
          <ac:chgData name="강환수" userId="f1cac8d9-9172-4d6c-9b10-74cb51d57900" providerId="ADAL" clId="{1F665E3A-1BEE-4B40-BE8B-94818D0FE2E3}" dt="2022-05-27T00:48:08.080" v="1176" actId="6549"/>
          <ac:spMkLst>
            <pc:docMk/>
            <pc:sldMk cId="2296457416" sldId="570"/>
            <ac:spMk id="3" creationId="{2734D523-5680-47ED-B699-E585B2A4357F}"/>
          </ac:spMkLst>
        </pc:spChg>
        <pc:picChg chg="add mod">
          <ac:chgData name="강환수" userId="f1cac8d9-9172-4d6c-9b10-74cb51d57900" providerId="ADAL" clId="{1F665E3A-1BEE-4B40-BE8B-94818D0FE2E3}" dt="2022-05-27T00:34:40.140" v="1165" actId="1076"/>
          <ac:picMkLst>
            <pc:docMk/>
            <pc:sldMk cId="2296457416" sldId="570"/>
            <ac:picMk id="4" creationId="{AAD2E048-4CB5-4C53-947D-4C0284E1DC14}"/>
          </ac:picMkLst>
        </pc:picChg>
      </pc:sldChg>
      <pc:sldChg chg="addSp modSp add">
        <pc:chgData name="강환수" userId="f1cac8d9-9172-4d6c-9b10-74cb51d57900" providerId="ADAL" clId="{1F665E3A-1BEE-4B40-BE8B-94818D0FE2E3}" dt="2022-05-27T00:29:37.040" v="976" actId="1076"/>
        <pc:sldMkLst>
          <pc:docMk/>
          <pc:sldMk cId="1037080738" sldId="571"/>
        </pc:sldMkLst>
        <pc:spChg chg="mod">
          <ac:chgData name="강환수" userId="f1cac8d9-9172-4d6c-9b10-74cb51d57900" providerId="ADAL" clId="{1F665E3A-1BEE-4B40-BE8B-94818D0FE2E3}" dt="2022-05-27T00:22:41.497" v="785"/>
          <ac:spMkLst>
            <pc:docMk/>
            <pc:sldMk cId="1037080738" sldId="571"/>
            <ac:spMk id="2" creationId="{509718EF-4B63-49B1-B9BB-DA270291A137}"/>
          </ac:spMkLst>
        </pc:spChg>
        <pc:spChg chg="mod">
          <ac:chgData name="강환수" userId="f1cac8d9-9172-4d6c-9b10-74cb51d57900" providerId="ADAL" clId="{1F665E3A-1BEE-4B40-BE8B-94818D0FE2E3}" dt="2022-05-27T00:28:46.595" v="973" actId="6549"/>
          <ac:spMkLst>
            <pc:docMk/>
            <pc:sldMk cId="1037080738" sldId="571"/>
            <ac:spMk id="3" creationId="{F29B10ED-FEE1-4604-A04C-6B33C1F05BB4}"/>
          </ac:spMkLst>
        </pc:spChg>
        <pc:spChg chg="add mod">
          <ac:chgData name="강환수" userId="f1cac8d9-9172-4d6c-9b10-74cb51d57900" providerId="ADAL" clId="{1F665E3A-1BEE-4B40-BE8B-94818D0FE2E3}" dt="2022-05-27T00:27:44.735" v="959" actId="1076"/>
          <ac:spMkLst>
            <pc:docMk/>
            <pc:sldMk cId="1037080738" sldId="571"/>
            <ac:spMk id="4" creationId="{625901DF-59F7-4159-8546-A072097A13C8}"/>
          </ac:spMkLst>
        </pc:spChg>
        <pc:picChg chg="add mod">
          <ac:chgData name="강환수" userId="f1cac8d9-9172-4d6c-9b10-74cb51d57900" providerId="ADAL" clId="{1F665E3A-1BEE-4B40-BE8B-94818D0FE2E3}" dt="2022-05-27T00:29:37.040" v="976" actId="1076"/>
          <ac:picMkLst>
            <pc:docMk/>
            <pc:sldMk cId="1037080738" sldId="571"/>
            <ac:picMk id="5" creationId="{73E66D3D-0ABD-4C24-81B7-CCB54250DF2D}"/>
          </ac:picMkLst>
        </pc:picChg>
      </pc:sldChg>
      <pc:sldChg chg="addSp modSp add">
        <pc:chgData name="강환수" userId="f1cac8d9-9172-4d6c-9b10-74cb51d57900" providerId="ADAL" clId="{1F665E3A-1BEE-4B40-BE8B-94818D0FE2E3}" dt="2022-05-27T00:59:04.598" v="1265" actId="1076"/>
        <pc:sldMkLst>
          <pc:docMk/>
          <pc:sldMk cId="1604949808" sldId="572"/>
        </pc:sldMkLst>
        <pc:spChg chg="mod">
          <ac:chgData name="강환수" userId="f1cac8d9-9172-4d6c-9b10-74cb51d57900" providerId="ADAL" clId="{1F665E3A-1BEE-4B40-BE8B-94818D0FE2E3}" dt="2022-05-27T00:57:21.986" v="1225"/>
          <ac:spMkLst>
            <pc:docMk/>
            <pc:sldMk cId="1604949808" sldId="572"/>
            <ac:spMk id="2" creationId="{2B1A7226-EEED-4577-9D05-FC247FADDD22}"/>
          </ac:spMkLst>
        </pc:spChg>
        <pc:spChg chg="mod">
          <ac:chgData name="강환수" userId="f1cac8d9-9172-4d6c-9b10-74cb51d57900" providerId="ADAL" clId="{1F665E3A-1BEE-4B40-BE8B-94818D0FE2E3}" dt="2022-05-27T00:57:42.699" v="1261"/>
          <ac:spMkLst>
            <pc:docMk/>
            <pc:sldMk cId="1604949808" sldId="572"/>
            <ac:spMk id="3" creationId="{84EAA57B-A02D-4E8D-83E5-0FFDBA6C41CF}"/>
          </ac:spMkLst>
        </pc:spChg>
        <pc:picChg chg="add mod">
          <ac:chgData name="강환수" userId="f1cac8d9-9172-4d6c-9b10-74cb51d57900" providerId="ADAL" clId="{1F665E3A-1BEE-4B40-BE8B-94818D0FE2E3}" dt="2022-05-27T00:59:04.598" v="1265" actId="1076"/>
          <ac:picMkLst>
            <pc:docMk/>
            <pc:sldMk cId="1604949808" sldId="572"/>
            <ac:picMk id="4" creationId="{308E2D55-8CC2-41AA-BADE-3473044E51CE}"/>
          </ac:picMkLst>
        </pc:picChg>
      </pc:sldChg>
      <pc:sldChg chg="addSp delSp modSp add">
        <pc:chgData name="강환수" userId="f1cac8d9-9172-4d6c-9b10-74cb51d57900" providerId="ADAL" clId="{1F665E3A-1BEE-4B40-BE8B-94818D0FE2E3}" dt="2022-05-27T02:12:16.782" v="2895" actId="6549"/>
        <pc:sldMkLst>
          <pc:docMk/>
          <pc:sldMk cId="2159813542" sldId="573"/>
        </pc:sldMkLst>
        <pc:spChg chg="mod">
          <ac:chgData name="강환수" userId="f1cac8d9-9172-4d6c-9b10-74cb51d57900" providerId="ADAL" clId="{1F665E3A-1BEE-4B40-BE8B-94818D0FE2E3}" dt="2022-05-27T02:11:56.234" v="2843" actId="6549"/>
          <ac:spMkLst>
            <pc:docMk/>
            <pc:sldMk cId="2159813542" sldId="573"/>
            <ac:spMk id="2" creationId="{BCD0E2AC-F33D-4FC1-A71D-62EA33714B5C}"/>
          </ac:spMkLst>
        </pc:spChg>
        <pc:spChg chg="mod">
          <ac:chgData name="강환수" userId="f1cac8d9-9172-4d6c-9b10-74cb51d57900" providerId="ADAL" clId="{1F665E3A-1BEE-4B40-BE8B-94818D0FE2E3}" dt="2022-05-27T02:12:16.782" v="2895" actId="6549"/>
          <ac:spMkLst>
            <pc:docMk/>
            <pc:sldMk cId="2159813542" sldId="573"/>
            <ac:spMk id="3" creationId="{2A4AC5EB-937D-4F06-A932-4CC3B819D9D1}"/>
          </ac:spMkLst>
        </pc:spChg>
        <pc:picChg chg="add del mod">
          <ac:chgData name="강환수" userId="f1cac8d9-9172-4d6c-9b10-74cb51d57900" providerId="ADAL" clId="{1F665E3A-1BEE-4B40-BE8B-94818D0FE2E3}" dt="2022-05-27T01:14:44.844" v="1526" actId="478"/>
          <ac:picMkLst>
            <pc:docMk/>
            <pc:sldMk cId="2159813542" sldId="573"/>
            <ac:picMk id="4" creationId="{9EE982A0-89BA-4E38-B349-9764FB597974}"/>
          </ac:picMkLst>
        </pc:picChg>
      </pc:sldChg>
      <pc:sldChg chg="addSp modSp add">
        <pc:chgData name="강환수" userId="f1cac8d9-9172-4d6c-9b10-74cb51d57900" providerId="ADAL" clId="{1F665E3A-1BEE-4B40-BE8B-94818D0FE2E3}" dt="2022-05-27T01:22:24.800" v="1707" actId="1076"/>
        <pc:sldMkLst>
          <pc:docMk/>
          <pc:sldMk cId="3461781951" sldId="574"/>
        </pc:sldMkLst>
        <pc:spChg chg="mod">
          <ac:chgData name="강환수" userId="f1cac8d9-9172-4d6c-9b10-74cb51d57900" providerId="ADAL" clId="{1F665E3A-1BEE-4B40-BE8B-94818D0FE2E3}" dt="2022-05-27T01:20:58.241" v="1663" actId="6549"/>
          <ac:spMkLst>
            <pc:docMk/>
            <pc:sldMk cId="3461781951" sldId="574"/>
            <ac:spMk id="2" creationId="{DD6BA796-8F58-4D8C-800B-F0322BB4DE1D}"/>
          </ac:spMkLst>
        </pc:spChg>
        <pc:spChg chg="mod">
          <ac:chgData name="강환수" userId="f1cac8d9-9172-4d6c-9b10-74cb51d57900" providerId="ADAL" clId="{1F665E3A-1BEE-4B40-BE8B-94818D0FE2E3}" dt="2022-05-27T01:22:06.025" v="1704" actId="20577"/>
          <ac:spMkLst>
            <pc:docMk/>
            <pc:sldMk cId="3461781951" sldId="574"/>
            <ac:spMk id="3" creationId="{064AF154-E953-4147-ACB0-E219AD8CC5AC}"/>
          </ac:spMkLst>
        </pc:spChg>
        <pc:picChg chg="add mod">
          <ac:chgData name="강환수" userId="f1cac8d9-9172-4d6c-9b10-74cb51d57900" providerId="ADAL" clId="{1F665E3A-1BEE-4B40-BE8B-94818D0FE2E3}" dt="2022-05-27T01:22:24.800" v="1707" actId="1076"/>
          <ac:picMkLst>
            <pc:docMk/>
            <pc:sldMk cId="3461781951" sldId="574"/>
            <ac:picMk id="4" creationId="{6CEF121E-8AE3-49F9-BD0D-CCA378DBEC6E}"/>
          </ac:picMkLst>
        </pc:picChg>
      </pc:sldChg>
      <pc:sldChg chg="addSp modSp add">
        <pc:chgData name="강환수" userId="f1cac8d9-9172-4d6c-9b10-74cb51d57900" providerId="ADAL" clId="{1F665E3A-1BEE-4B40-BE8B-94818D0FE2E3}" dt="2022-05-27T02:14:15.427" v="2976" actId="20577"/>
        <pc:sldMkLst>
          <pc:docMk/>
          <pc:sldMk cId="2391905791" sldId="575"/>
        </pc:sldMkLst>
        <pc:spChg chg="mod">
          <ac:chgData name="강환수" userId="f1cac8d9-9172-4d6c-9b10-74cb51d57900" providerId="ADAL" clId="{1F665E3A-1BEE-4B40-BE8B-94818D0FE2E3}" dt="2022-05-27T01:25:41.282" v="1878" actId="6549"/>
          <ac:spMkLst>
            <pc:docMk/>
            <pc:sldMk cId="2391905791" sldId="575"/>
            <ac:spMk id="2" creationId="{82BABBB4-E928-488A-B1D3-125D2EC3CCC7}"/>
          </ac:spMkLst>
        </pc:spChg>
        <pc:spChg chg="mod">
          <ac:chgData name="강환수" userId="f1cac8d9-9172-4d6c-9b10-74cb51d57900" providerId="ADAL" clId="{1F665E3A-1BEE-4B40-BE8B-94818D0FE2E3}" dt="2022-05-27T02:14:15.427" v="2976" actId="20577"/>
          <ac:spMkLst>
            <pc:docMk/>
            <pc:sldMk cId="2391905791" sldId="575"/>
            <ac:spMk id="3" creationId="{CBA38F02-23D8-479A-9266-9FD5FFBC57E9}"/>
          </ac:spMkLst>
        </pc:spChg>
        <pc:picChg chg="add">
          <ac:chgData name="강환수" userId="f1cac8d9-9172-4d6c-9b10-74cb51d57900" providerId="ADAL" clId="{1F665E3A-1BEE-4B40-BE8B-94818D0FE2E3}" dt="2022-05-27T01:26:05.655" v="1879"/>
          <ac:picMkLst>
            <pc:docMk/>
            <pc:sldMk cId="2391905791" sldId="575"/>
            <ac:picMk id="4" creationId="{1680FEE2-B5E7-4C4D-9FDD-62721CDD8F07}"/>
          </ac:picMkLst>
        </pc:picChg>
      </pc:sldChg>
      <pc:sldChg chg="addSp delSp modSp add">
        <pc:chgData name="강환수" userId="f1cac8d9-9172-4d6c-9b10-74cb51d57900" providerId="ADAL" clId="{1F665E3A-1BEE-4B40-BE8B-94818D0FE2E3}" dt="2022-05-27T02:15:54.294" v="3059" actId="20577"/>
        <pc:sldMkLst>
          <pc:docMk/>
          <pc:sldMk cId="2827105130" sldId="576"/>
        </pc:sldMkLst>
        <pc:spChg chg="mod">
          <ac:chgData name="강환수" userId="f1cac8d9-9172-4d6c-9b10-74cb51d57900" providerId="ADAL" clId="{1F665E3A-1BEE-4B40-BE8B-94818D0FE2E3}" dt="2022-05-27T01:29:10.755" v="2084"/>
          <ac:spMkLst>
            <pc:docMk/>
            <pc:sldMk cId="2827105130" sldId="576"/>
            <ac:spMk id="2" creationId="{F218191B-B499-4DB1-9C9F-367DF6E2B0FD}"/>
          </ac:spMkLst>
        </pc:spChg>
        <pc:spChg chg="mod">
          <ac:chgData name="강환수" userId="f1cac8d9-9172-4d6c-9b10-74cb51d57900" providerId="ADAL" clId="{1F665E3A-1BEE-4B40-BE8B-94818D0FE2E3}" dt="2022-05-27T02:15:54.294" v="3059" actId="20577"/>
          <ac:spMkLst>
            <pc:docMk/>
            <pc:sldMk cId="2827105130" sldId="576"/>
            <ac:spMk id="3" creationId="{053CDD1E-3D03-439A-8127-088BDF70C133}"/>
          </ac:spMkLst>
        </pc:spChg>
        <pc:spChg chg="add del">
          <ac:chgData name="강환수" userId="f1cac8d9-9172-4d6c-9b10-74cb51d57900" providerId="ADAL" clId="{1F665E3A-1BEE-4B40-BE8B-94818D0FE2E3}" dt="2022-05-27T01:29:04.149" v="2077" actId="478"/>
          <ac:spMkLst>
            <pc:docMk/>
            <pc:sldMk cId="2827105130" sldId="576"/>
            <ac:spMk id="4" creationId="{2CCCFCCC-50F5-4165-ADD9-35DBE6C3BE71}"/>
          </ac:spMkLst>
        </pc:spChg>
        <pc:picChg chg="add mod">
          <ac:chgData name="강환수" userId="f1cac8d9-9172-4d6c-9b10-74cb51d57900" providerId="ADAL" clId="{1F665E3A-1BEE-4B40-BE8B-94818D0FE2E3}" dt="2022-05-27T02:15:04.105" v="3012" actId="1035"/>
          <ac:picMkLst>
            <pc:docMk/>
            <pc:sldMk cId="2827105130" sldId="576"/>
            <ac:picMk id="5" creationId="{5C40BE9A-315A-430B-8283-817561948380}"/>
          </ac:picMkLst>
        </pc:picChg>
      </pc:sldChg>
      <pc:sldChg chg="addSp delSp modSp add">
        <pc:chgData name="강환수" userId="f1cac8d9-9172-4d6c-9b10-74cb51d57900" providerId="ADAL" clId="{1F665E3A-1BEE-4B40-BE8B-94818D0FE2E3}" dt="2022-05-27T02:16:16.720" v="3077"/>
        <pc:sldMkLst>
          <pc:docMk/>
          <pc:sldMk cId="1566884450" sldId="577"/>
        </pc:sldMkLst>
        <pc:spChg chg="mod">
          <ac:chgData name="강환수" userId="f1cac8d9-9172-4d6c-9b10-74cb51d57900" providerId="ADAL" clId="{1F665E3A-1BEE-4B40-BE8B-94818D0FE2E3}" dt="2022-05-27T01:37:44.693" v="2175"/>
          <ac:spMkLst>
            <pc:docMk/>
            <pc:sldMk cId="1566884450" sldId="577"/>
            <ac:spMk id="2" creationId="{5CEED2F8-437D-460E-9BD7-0D04FACCD571}"/>
          </ac:spMkLst>
        </pc:spChg>
        <pc:spChg chg="del">
          <ac:chgData name="강환수" userId="f1cac8d9-9172-4d6c-9b10-74cb51d57900" providerId="ADAL" clId="{1F665E3A-1BEE-4B40-BE8B-94818D0FE2E3}" dt="2022-05-27T01:53:01.042" v="2348"/>
          <ac:spMkLst>
            <pc:docMk/>
            <pc:sldMk cId="1566884450" sldId="577"/>
            <ac:spMk id="3" creationId="{6C6B838A-11C4-4339-A5AA-A4AA1B05B102}"/>
          </ac:spMkLst>
        </pc:spChg>
        <pc:spChg chg="add mod">
          <ac:chgData name="강환수" userId="f1cac8d9-9172-4d6c-9b10-74cb51d57900" providerId="ADAL" clId="{1F665E3A-1BEE-4B40-BE8B-94818D0FE2E3}" dt="2022-05-27T02:16:16.720" v="3077"/>
          <ac:spMkLst>
            <pc:docMk/>
            <pc:sldMk cId="1566884450" sldId="577"/>
            <ac:spMk id="7" creationId="{9012F8ED-9390-4F7A-8BE6-E61D6EE5BB1C}"/>
          </ac:spMkLst>
        </pc:spChg>
        <pc:spChg chg="add mod">
          <ac:chgData name="강환수" userId="f1cac8d9-9172-4d6c-9b10-74cb51d57900" providerId="ADAL" clId="{1F665E3A-1BEE-4B40-BE8B-94818D0FE2E3}" dt="2022-05-27T01:53:45.844" v="2359" actId="1076"/>
          <ac:spMkLst>
            <pc:docMk/>
            <pc:sldMk cId="1566884450" sldId="577"/>
            <ac:spMk id="8" creationId="{87FEF6C6-866A-43B9-A3AE-D5B0C852093B}"/>
          </ac:spMkLst>
        </pc:spChg>
        <pc:graphicFrameChg chg="add del mod modGraphic">
          <ac:chgData name="강환수" userId="f1cac8d9-9172-4d6c-9b10-74cb51d57900" providerId="ADAL" clId="{1F665E3A-1BEE-4B40-BE8B-94818D0FE2E3}" dt="2022-05-27T01:53:11.875" v="2350" actId="478"/>
          <ac:graphicFrameMkLst>
            <pc:docMk/>
            <pc:sldMk cId="1566884450" sldId="577"/>
            <ac:graphicFrameMk id="5" creationId="{D0830061-4C3A-4657-810E-87664BE15897}"/>
          </ac:graphicFrameMkLst>
        </pc:graphicFrameChg>
        <pc:picChg chg="add mod">
          <ac:chgData name="강환수" userId="f1cac8d9-9172-4d6c-9b10-74cb51d57900" providerId="ADAL" clId="{1F665E3A-1BEE-4B40-BE8B-94818D0FE2E3}" dt="2022-05-27T01:52:58.935" v="2347" actId="1076"/>
          <ac:picMkLst>
            <pc:docMk/>
            <pc:sldMk cId="1566884450" sldId="577"/>
            <ac:picMk id="4" creationId="{587518F4-2C94-4B42-AB89-26B647BD65EB}"/>
          </ac:picMkLst>
        </pc:picChg>
      </pc:sldChg>
      <pc:sldChg chg="addSp modSp add">
        <pc:chgData name="강환수" userId="f1cac8d9-9172-4d6c-9b10-74cb51d57900" providerId="ADAL" clId="{1F665E3A-1BEE-4B40-BE8B-94818D0FE2E3}" dt="2022-05-27T02:16:39.485" v="3112" actId="1037"/>
        <pc:sldMkLst>
          <pc:docMk/>
          <pc:sldMk cId="1190742669" sldId="578"/>
        </pc:sldMkLst>
        <pc:spChg chg="mod">
          <ac:chgData name="강환수" userId="f1cac8d9-9172-4d6c-9b10-74cb51d57900" providerId="ADAL" clId="{1F665E3A-1BEE-4B40-BE8B-94818D0FE2E3}" dt="2022-05-27T01:54:48.509" v="2429" actId="20577"/>
          <ac:spMkLst>
            <pc:docMk/>
            <pc:sldMk cId="1190742669" sldId="578"/>
            <ac:spMk id="2" creationId="{E2737B56-DE68-4E5D-B082-239AC2879EE0}"/>
          </ac:spMkLst>
        </pc:spChg>
        <pc:spChg chg="mod">
          <ac:chgData name="강환수" userId="f1cac8d9-9172-4d6c-9b10-74cb51d57900" providerId="ADAL" clId="{1F665E3A-1BEE-4B40-BE8B-94818D0FE2E3}" dt="2022-05-27T02:16:36.120" v="3095"/>
          <ac:spMkLst>
            <pc:docMk/>
            <pc:sldMk cId="1190742669" sldId="578"/>
            <ac:spMk id="3" creationId="{532D5C11-538D-4E70-B4B8-A92DEA53DC56}"/>
          </ac:spMkLst>
        </pc:spChg>
        <pc:picChg chg="add mod">
          <ac:chgData name="강환수" userId="f1cac8d9-9172-4d6c-9b10-74cb51d57900" providerId="ADAL" clId="{1F665E3A-1BEE-4B40-BE8B-94818D0FE2E3}" dt="2022-05-27T02:16:39.485" v="3112" actId="1037"/>
          <ac:picMkLst>
            <pc:docMk/>
            <pc:sldMk cId="1190742669" sldId="578"/>
            <ac:picMk id="4" creationId="{6EF4A0C0-9FA8-4CDC-B3C8-9983BA677258}"/>
          </ac:picMkLst>
        </pc:picChg>
      </pc:sldChg>
      <pc:sldChg chg="addSp modSp add">
        <pc:chgData name="강환수" userId="f1cac8d9-9172-4d6c-9b10-74cb51d57900" providerId="ADAL" clId="{1F665E3A-1BEE-4B40-BE8B-94818D0FE2E3}" dt="2022-05-27T01:55:44.731" v="2489" actId="1076"/>
        <pc:sldMkLst>
          <pc:docMk/>
          <pc:sldMk cId="2736366293" sldId="579"/>
        </pc:sldMkLst>
        <pc:spChg chg="mod">
          <ac:chgData name="강환수" userId="f1cac8d9-9172-4d6c-9b10-74cb51d57900" providerId="ADAL" clId="{1F665E3A-1BEE-4B40-BE8B-94818D0FE2E3}" dt="2022-05-27T01:55:42.079" v="2488" actId="20577"/>
          <ac:spMkLst>
            <pc:docMk/>
            <pc:sldMk cId="2736366293" sldId="579"/>
            <ac:spMk id="2" creationId="{BC36AFAC-739D-4AE6-96BE-329657777070}"/>
          </ac:spMkLst>
        </pc:spChg>
        <pc:picChg chg="add mod">
          <ac:chgData name="강환수" userId="f1cac8d9-9172-4d6c-9b10-74cb51d57900" providerId="ADAL" clId="{1F665E3A-1BEE-4B40-BE8B-94818D0FE2E3}" dt="2022-05-27T01:55:44.731" v="2489" actId="1076"/>
          <ac:picMkLst>
            <pc:docMk/>
            <pc:sldMk cId="2736366293" sldId="579"/>
            <ac:picMk id="4" creationId="{CE3EF99F-774B-44F4-9DE4-984FDCB7FC9F}"/>
          </ac:picMkLst>
        </pc:picChg>
      </pc:sldChg>
      <pc:sldChg chg="addSp modSp add">
        <pc:chgData name="강환수" userId="f1cac8d9-9172-4d6c-9b10-74cb51d57900" providerId="ADAL" clId="{1F665E3A-1BEE-4B40-BE8B-94818D0FE2E3}" dt="2022-05-27T02:17:49.990" v="3198" actId="6549"/>
        <pc:sldMkLst>
          <pc:docMk/>
          <pc:sldMk cId="434822953" sldId="580"/>
        </pc:sldMkLst>
        <pc:spChg chg="mod">
          <ac:chgData name="강환수" userId="f1cac8d9-9172-4d6c-9b10-74cb51d57900" providerId="ADAL" clId="{1F665E3A-1BEE-4B40-BE8B-94818D0FE2E3}" dt="2022-05-27T01:41:51.925" v="2293" actId="6549"/>
          <ac:spMkLst>
            <pc:docMk/>
            <pc:sldMk cId="434822953" sldId="580"/>
            <ac:spMk id="2" creationId="{79AE2938-7E8A-4558-8746-46CDEFB3692B}"/>
          </ac:spMkLst>
        </pc:spChg>
        <pc:spChg chg="mod">
          <ac:chgData name="강환수" userId="f1cac8d9-9172-4d6c-9b10-74cb51d57900" providerId="ADAL" clId="{1F665E3A-1BEE-4B40-BE8B-94818D0FE2E3}" dt="2022-05-27T02:17:49.990" v="3198" actId="6549"/>
          <ac:spMkLst>
            <pc:docMk/>
            <pc:sldMk cId="434822953" sldId="580"/>
            <ac:spMk id="3" creationId="{71242702-F649-42BF-B57F-C53FC4BD77AC}"/>
          </ac:spMkLst>
        </pc:spChg>
        <pc:picChg chg="add mod">
          <ac:chgData name="강환수" userId="f1cac8d9-9172-4d6c-9b10-74cb51d57900" providerId="ADAL" clId="{1F665E3A-1BEE-4B40-BE8B-94818D0FE2E3}" dt="2022-05-27T02:17:01.657" v="3113" actId="1076"/>
          <ac:picMkLst>
            <pc:docMk/>
            <pc:sldMk cId="434822953" sldId="580"/>
            <ac:picMk id="4" creationId="{917F72A7-FCE1-4CD6-BF36-C233B2314B38}"/>
          </ac:picMkLst>
        </pc:picChg>
      </pc:sldChg>
      <pc:sldChg chg="add del">
        <pc:chgData name="강환수" userId="f1cac8d9-9172-4d6c-9b10-74cb51d57900" providerId="ADAL" clId="{1F665E3A-1BEE-4B40-BE8B-94818D0FE2E3}" dt="2022-05-27T01:30:50.837" v="2095" actId="2696"/>
        <pc:sldMkLst>
          <pc:docMk/>
          <pc:sldMk cId="783741211" sldId="581"/>
        </pc:sldMkLst>
      </pc:sldChg>
      <pc:sldChg chg="addSp modSp add ord">
        <pc:chgData name="강환수" userId="f1cac8d9-9172-4d6c-9b10-74cb51d57900" providerId="ADAL" clId="{1F665E3A-1BEE-4B40-BE8B-94818D0FE2E3}" dt="2022-05-27T02:09:16.179" v="2754" actId="6549"/>
        <pc:sldMkLst>
          <pc:docMk/>
          <pc:sldMk cId="3587894709" sldId="582"/>
        </pc:sldMkLst>
        <pc:spChg chg="mod">
          <ac:chgData name="강환수" userId="f1cac8d9-9172-4d6c-9b10-74cb51d57900" providerId="ADAL" clId="{1F665E3A-1BEE-4B40-BE8B-94818D0FE2E3}" dt="2022-05-27T01:58:50.297" v="2593" actId="20577"/>
          <ac:spMkLst>
            <pc:docMk/>
            <pc:sldMk cId="3587894709" sldId="582"/>
            <ac:spMk id="2" creationId="{22C81E3E-C552-4B7F-918C-FF9B8F14DC4F}"/>
          </ac:spMkLst>
        </pc:spChg>
        <pc:spChg chg="mod">
          <ac:chgData name="강환수" userId="f1cac8d9-9172-4d6c-9b10-74cb51d57900" providerId="ADAL" clId="{1F665E3A-1BEE-4B40-BE8B-94818D0FE2E3}" dt="2022-05-27T02:09:16.179" v="2754" actId="6549"/>
          <ac:spMkLst>
            <pc:docMk/>
            <pc:sldMk cId="3587894709" sldId="582"/>
            <ac:spMk id="3" creationId="{9EE6297F-BF62-4E4A-AD4B-7CFC331320E6}"/>
          </ac:spMkLst>
        </pc:spChg>
        <pc:picChg chg="add mod">
          <ac:chgData name="강환수" userId="f1cac8d9-9172-4d6c-9b10-74cb51d57900" providerId="ADAL" clId="{1F665E3A-1BEE-4B40-BE8B-94818D0FE2E3}" dt="2022-05-27T02:08:22.044" v="2729" actId="1037"/>
          <ac:picMkLst>
            <pc:docMk/>
            <pc:sldMk cId="3587894709" sldId="582"/>
            <ac:picMk id="3074" creationId="{0300513E-E6FE-4A21-9213-EF0F4046AE6C}"/>
          </ac:picMkLst>
        </pc:picChg>
      </pc:sldChg>
      <pc:sldChg chg="addSp modSp add">
        <pc:chgData name="강환수" userId="f1cac8d9-9172-4d6c-9b10-74cb51d57900" providerId="ADAL" clId="{1F665E3A-1BEE-4B40-BE8B-94818D0FE2E3}" dt="2022-05-27T01:56:09.783" v="2528" actId="6549"/>
        <pc:sldMkLst>
          <pc:docMk/>
          <pc:sldMk cId="2303149824" sldId="583"/>
        </pc:sldMkLst>
        <pc:spChg chg="mod">
          <ac:chgData name="강환수" userId="f1cac8d9-9172-4d6c-9b10-74cb51d57900" providerId="ADAL" clId="{1F665E3A-1BEE-4B40-BE8B-94818D0FE2E3}" dt="2022-05-27T01:56:09.783" v="2528" actId="6549"/>
          <ac:spMkLst>
            <pc:docMk/>
            <pc:sldMk cId="2303149824" sldId="583"/>
            <ac:spMk id="2" creationId="{9DF833CD-DA1D-466D-81FC-C6CC6DD99409}"/>
          </ac:spMkLst>
        </pc:spChg>
        <pc:picChg chg="add mod">
          <ac:chgData name="강환수" userId="f1cac8d9-9172-4d6c-9b10-74cb51d57900" providerId="ADAL" clId="{1F665E3A-1BEE-4B40-BE8B-94818D0FE2E3}" dt="2022-05-27T01:55:59.971" v="2491" actId="1076"/>
          <ac:picMkLst>
            <pc:docMk/>
            <pc:sldMk cId="2303149824" sldId="583"/>
            <ac:picMk id="4" creationId="{05714C6F-7707-43FC-A832-78849AC051BF}"/>
          </ac:picMkLst>
        </pc:picChg>
      </pc:sldChg>
      <pc:sldChg chg="addSp modSp add">
        <pc:chgData name="강환수" userId="f1cac8d9-9172-4d6c-9b10-74cb51d57900" providerId="ADAL" clId="{1F665E3A-1BEE-4B40-BE8B-94818D0FE2E3}" dt="2022-05-27T01:56:38.959" v="2579" actId="1076"/>
        <pc:sldMkLst>
          <pc:docMk/>
          <pc:sldMk cId="501485433" sldId="584"/>
        </pc:sldMkLst>
        <pc:spChg chg="mod">
          <ac:chgData name="강환수" userId="f1cac8d9-9172-4d6c-9b10-74cb51d57900" providerId="ADAL" clId="{1F665E3A-1BEE-4B40-BE8B-94818D0FE2E3}" dt="2022-05-27T01:56:38.007" v="2578"/>
          <ac:spMkLst>
            <pc:docMk/>
            <pc:sldMk cId="501485433" sldId="584"/>
            <ac:spMk id="2" creationId="{ACBB3989-E2EF-400D-8D06-AB0250AF6B80}"/>
          </ac:spMkLst>
        </pc:spChg>
        <pc:picChg chg="add mod">
          <ac:chgData name="강환수" userId="f1cac8d9-9172-4d6c-9b10-74cb51d57900" providerId="ADAL" clId="{1F665E3A-1BEE-4B40-BE8B-94818D0FE2E3}" dt="2022-05-27T01:56:38.959" v="2579" actId="1076"/>
          <ac:picMkLst>
            <pc:docMk/>
            <pc:sldMk cId="501485433" sldId="584"/>
            <ac:picMk id="4" creationId="{D7C4F01D-46A8-40F2-BE87-467381C857B1}"/>
          </ac:picMkLst>
        </pc:picChg>
      </pc:sldChg>
      <pc:sldChg chg="addSp modSp add">
        <pc:chgData name="강환수" userId="f1cac8d9-9172-4d6c-9b10-74cb51d57900" providerId="ADAL" clId="{1F665E3A-1BEE-4B40-BE8B-94818D0FE2E3}" dt="2022-05-27T01:56:59.521" v="2586"/>
        <pc:sldMkLst>
          <pc:docMk/>
          <pc:sldMk cId="3695413663" sldId="585"/>
        </pc:sldMkLst>
        <pc:spChg chg="mod">
          <ac:chgData name="강환수" userId="f1cac8d9-9172-4d6c-9b10-74cb51d57900" providerId="ADAL" clId="{1F665E3A-1BEE-4B40-BE8B-94818D0FE2E3}" dt="2022-05-27T01:56:47.790" v="2585" actId="6549"/>
          <ac:spMkLst>
            <pc:docMk/>
            <pc:sldMk cId="3695413663" sldId="585"/>
            <ac:spMk id="2" creationId="{063E1577-865A-4B9C-ACBE-5A4A8D7AAD06}"/>
          </ac:spMkLst>
        </pc:spChg>
        <pc:picChg chg="add">
          <ac:chgData name="강환수" userId="f1cac8d9-9172-4d6c-9b10-74cb51d57900" providerId="ADAL" clId="{1F665E3A-1BEE-4B40-BE8B-94818D0FE2E3}" dt="2022-05-27T01:56:59.521" v="2586"/>
          <ac:picMkLst>
            <pc:docMk/>
            <pc:sldMk cId="3695413663" sldId="585"/>
            <ac:picMk id="4" creationId="{12D211B4-EEB0-4FB5-B6EF-09202C24EF99}"/>
          </ac:picMkLst>
        </pc:picChg>
      </pc:sldChg>
      <pc:sldChg chg="add del">
        <pc:chgData name="강환수" userId="f1cac8d9-9172-4d6c-9b10-74cb51d57900" providerId="ADAL" clId="{1F665E3A-1BEE-4B40-BE8B-94818D0FE2E3}" dt="2022-05-27T02:18:34.679" v="3199" actId="2696"/>
        <pc:sldMkLst>
          <pc:docMk/>
          <pc:sldMk cId="337328300" sldId="586"/>
        </pc:sldMkLst>
      </pc:sldChg>
      <pc:sldChg chg="addSp modSp add">
        <pc:chgData name="강환수" userId="f1cac8d9-9172-4d6c-9b10-74cb51d57900" providerId="ADAL" clId="{1F665E3A-1BEE-4B40-BE8B-94818D0FE2E3}" dt="2022-05-27T02:06:49.609" v="2686" actId="1076"/>
        <pc:sldMkLst>
          <pc:docMk/>
          <pc:sldMk cId="2504198702" sldId="587"/>
        </pc:sldMkLst>
        <pc:spChg chg="mod">
          <ac:chgData name="강환수" userId="f1cac8d9-9172-4d6c-9b10-74cb51d57900" providerId="ADAL" clId="{1F665E3A-1BEE-4B40-BE8B-94818D0FE2E3}" dt="2022-05-27T02:06:46.249" v="2685"/>
          <ac:spMkLst>
            <pc:docMk/>
            <pc:sldMk cId="2504198702" sldId="587"/>
            <ac:spMk id="2" creationId="{460AFABC-60E0-43E5-B142-5252CBACDB30}"/>
          </ac:spMkLst>
        </pc:spChg>
        <pc:picChg chg="add mod">
          <ac:chgData name="강환수" userId="f1cac8d9-9172-4d6c-9b10-74cb51d57900" providerId="ADAL" clId="{1F665E3A-1BEE-4B40-BE8B-94818D0FE2E3}" dt="2022-05-27T02:06:49.609" v="2686" actId="1076"/>
          <ac:picMkLst>
            <pc:docMk/>
            <pc:sldMk cId="2504198702" sldId="587"/>
            <ac:picMk id="4098" creationId="{F6FFB584-342D-4544-8618-4481FC4A966D}"/>
          </ac:picMkLst>
        </pc:picChg>
      </pc:sldChg>
      <pc:sldChg chg="modSp add">
        <pc:chgData name="강환수" userId="f1cac8d9-9172-4d6c-9b10-74cb51d57900" providerId="ADAL" clId="{1F665E3A-1BEE-4B40-BE8B-94818D0FE2E3}" dt="2022-05-27T04:16:22.901" v="3347" actId="20577"/>
        <pc:sldMkLst>
          <pc:docMk/>
          <pc:sldMk cId="3772566048" sldId="588"/>
        </pc:sldMkLst>
        <pc:spChg chg="mod">
          <ac:chgData name="강환수" userId="f1cac8d9-9172-4d6c-9b10-74cb51d57900" providerId="ADAL" clId="{1F665E3A-1BEE-4B40-BE8B-94818D0FE2E3}" dt="2022-05-27T04:16:15.954" v="3325"/>
          <ac:spMkLst>
            <pc:docMk/>
            <pc:sldMk cId="3772566048" sldId="588"/>
            <ac:spMk id="2" creationId="{75170066-509D-49CB-A004-F8FD3333F4DB}"/>
          </ac:spMkLst>
        </pc:spChg>
        <pc:spChg chg="mod">
          <ac:chgData name="강환수" userId="f1cac8d9-9172-4d6c-9b10-74cb51d57900" providerId="ADAL" clId="{1F665E3A-1BEE-4B40-BE8B-94818D0FE2E3}" dt="2022-05-27T04:16:22.901" v="3347" actId="20577"/>
          <ac:spMkLst>
            <pc:docMk/>
            <pc:sldMk cId="3772566048" sldId="588"/>
            <ac:spMk id="3" creationId="{8F72F22F-7FC4-4068-ADBC-55044E33709B}"/>
          </ac:spMkLst>
        </pc:spChg>
      </pc:sldChg>
      <pc:sldChg chg="add">
        <pc:chgData name="강환수" userId="f1cac8d9-9172-4d6c-9b10-74cb51d57900" providerId="ADAL" clId="{1F665E3A-1BEE-4B40-BE8B-94818D0FE2E3}" dt="2022-05-27T04:22:50.868" v="3363"/>
        <pc:sldMkLst>
          <pc:docMk/>
          <pc:sldMk cId="2906002665" sldId="589"/>
        </pc:sldMkLst>
      </pc:sldChg>
      <pc:sldChg chg="addSp modSp add del">
        <pc:chgData name="강환수" userId="f1cac8d9-9172-4d6c-9b10-74cb51d57900" providerId="ADAL" clId="{1F665E3A-1BEE-4B40-BE8B-94818D0FE2E3}" dt="2022-05-27T04:22:43.386" v="3362" actId="2696"/>
        <pc:sldMkLst>
          <pc:docMk/>
          <pc:sldMk cId="3391129588" sldId="589"/>
        </pc:sldMkLst>
        <pc:spChg chg="mod">
          <ac:chgData name="강환수" userId="f1cac8d9-9172-4d6c-9b10-74cb51d57900" providerId="ADAL" clId="{1F665E3A-1BEE-4B40-BE8B-94818D0FE2E3}" dt="2022-05-27T04:20:28.252" v="3357" actId="1076"/>
          <ac:spMkLst>
            <pc:docMk/>
            <pc:sldMk cId="3391129588" sldId="589"/>
            <ac:spMk id="3" creationId="{48CB8D4D-9B5F-467C-8B8F-DEE1C2FF48F3}"/>
          </ac:spMkLst>
        </pc:spChg>
        <pc:spChg chg="add mod">
          <ac:chgData name="강환수" userId="f1cac8d9-9172-4d6c-9b10-74cb51d57900" providerId="ADAL" clId="{1F665E3A-1BEE-4B40-BE8B-94818D0FE2E3}" dt="2022-05-27T04:20:34.818" v="3358" actId="1076"/>
          <ac:spMkLst>
            <pc:docMk/>
            <pc:sldMk cId="3391129588" sldId="589"/>
            <ac:spMk id="4" creationId="{F1BE4B1A-BAB9-4926-B8FC-7E874137B5A9}"/>
          </ac:spMkLst>
        </pc:spChg>
        <pc:picChg chg="add mod">
          <ac:chgData name="강환수" userId="f1cac8d9-9172-4d6c-9b10-74cb51d57900" providerId="ADAL" clId="{1F665E3A-1BEE-4B40-BE8B-94818D0FE2E3}" dt="2022-05-27T04:20:41.246" v="3361" actId="1076"/>
          <ac:picMkLst>
            <pc:docMk/>
            <pc:sldMk cId="3391129588" sldId="589"/>
            <ac:picMk id="1026" creationId="{5C8CC1AC-9BC9-4713-AA95-F4B8102222C8}"/>
          </ac:picMkLst>
        </pc:picChg>
      </pc:sldChg>
      <pc:sldChg chg="addSp modSp add">
        <pc:chgData name="강환수" userId="f1cac8d9-9172-4d6c-9b10-74cb51d57900" providerId="ADAL" clId="{1F665E3A-1BEE-4B40-BE8B-94818D0FE2E3}" dt="2022-05-27T04:27:00.922" v="3380"/>
        <pc:sldMkLst>
          <pc:docMk/>
          <pc:sldMk cId="1327923910" sldId="590"/>
        </pc:sldMkLst>
        <pc:spChg chg="mod">
          <ac:chgData name="강환수" userId="f1cac8d9-9172-4d6c-9b10-74cb51d57900" providerId="ADAL" clId="{1F665E3A-1BEE-4B40-BE8B-94818D0FE2E3}" dt="2022-05-27T04:26:56.440" v="3371"/>
          <ac:spMkLst>
            <pc:docMk/>
            <pc:sldMk cId="1327923910" sldId="590"/>
            <ac:spMk id="2" creationId="{A75017E7-C233-4C09-BCFE-418F1888AAB5}"/>
          </ac:spMkLst>
        </pc:spChg>
        <pc:spChg chg="mod">
          <ac:chgData name="강환수" userId="f1cac8d9-9172-4d6c-9b10-74cb51d57900" providerId="ADAL" clId="{1F665E3A-1BEE-4B40-BE8B-94818D0FE2E3}" dt="2022-05-27T04:26:58.967" v="3379" actId="5793"/>
          <ac:spMkLst>
            <pc:docMk/>
            <pc:sldMk cId="1327923910" sldId="590"/>
            <ac:spMk id="3" creationId="{FF34FF34-F618-453D-B21F-368821DD904B}"/>
          </ac:spMkLst>
        </pc:spChg>
        <pc:picChg chg="add">
          <ac:chgData name="강환수" userId="f1cac8d9-9172-4d6c-9b10-74cb51d57900" providerId="ADAL" clId="{1F665E3A-1BEE-4B40-BE8B-94818D0FE2E3}" dt="2022-05-27T04:27:00.922" v="3380"/>
          <ac:picMkLst>
            <pc:docMk/>
            <pc:sldMk cId="1327923910" sldId="590"/>
            <ac:picMk id="4" creationId="{F7A95C5B-2BBF-400E-88BF-849FCCE423A6}"/>
          </ac:picMkLst>
        </pc:picChg>
      </pc:sldChg>
      <pc:sldChg chg="addSp modSp add ord">
        <pc:chgData name="강환수" userId="f1cac8d9-9172-4d6c-9b10-74cb51d57900" providerId="ADAL" clId="{1F665E3A-1BEE-4B40-BE8B-94818D0FE2E3}" dt="2022-05-27T04:41:05.530" v="3434" actId="1076"/>
        <pc:sldMkLst>
          <pc:docMk/>
          <pc:sldMk cId="2161656022" sldId="591"/>
        </pc:sldMkLst>
        <pc:spChg chg="mod">
          <ac:chgData name="강환수" userId="f1cac8d9-9172-4d6c-9b10-74cb51d57900" providerId="ADAL" clId="{1F665E3A-1BEE-4B40-BE8B-94818D0FE2E3}" dt="2022-05-27T04:39:14.913" v="3395" actId="20577"/>
          <ac:spMkLst>
            <pc:docMk/>
            <pc:sldMk cId="2161656022" sldId="591"/>
            <ac:spMk id="2" creationId="{73EE1F89-3F22-42CF-97B9-1D1C4434402C}"/>
          </ac:spMkLst>
        </pc:spChg>
        <pc:spChg chg="mod">
          <ac:chgData name="강환수" userId="f1cac8d9-9172-4d6c-9b10-74cb51d57900" providerId="ADAL" clId="{1F665E3A-1BEE-4B40-BE8B-94818D0FE2E3}" dt="2022-05-27T04:41:02.597" v="3433" actId="6549"/>
          <ac:spMkLst>
            <pc:docMk/>
            <pc:sldMk cId="2161656022" sldId="591"/>
            <ac:spMk id="3" creationId="{D9161899-2FC7-4E73-9D8D-5009AA8378BB}"/>
          </ac:spMkLst>
        </pc:spChg>
        <pc:picChg chg="add mod">
          <ac:chgData name="강환수" userId="f1cac8d9-9172-4d6c-9b10-74cb51d57900" providerId="ADAL" clId="{1F665E3A-1BEE-4B40-BE8B-94818D0FE2E3}" dt="2022-05-27T04:41:05.530" v="3434" actId="1076"/>
          <ac:picMkLst>
            <pc:docMk/>
            <pc:sldMk cId="2161656022" sldId="591"/>
            <ac:picMk id="2050" creationId="{2E7A87FE-3D18-4E8F-A661-04BE9DAF4C75}"/>
          </ac:picMkLst>
        </pc:picChg>
      </pc:sldChg>
    </pc:docChg>
  </pc:docChgLst>
  <pc:docChgLst>
    <pc:chgData name="강환수" userId="f1cac8d9-9172-4d6c-9b10-74cb51d57900" providerId="ADAL" clId="{42F43A5D-910B-4928-A557-B35234BEFA83}"/>
    <pc:docChg chg="undo custSel addSld delSld modSld sldOrd">
      <pc:chgData name="강환수" userId="f1cac8d9-9172-4d6c-9b10-74cb51d57900" providerId="ADAL" clId="{42F43A5D-910B-4928-A557-B35234BEFA83}" dt="2022-05-26T03:40:17.200" v="2557" actId="6549"/>
      <pc:docMkLst>
        <pc:docMk/>
      </pc:docMkLst>
      <pc:sldChg chg="modSp">
        <pc:chgData name="강환수" userId="f1cac8d9-9172-4d6c-9b10-74cb51d57900" providerId="ADAL" clId="{42F43A5D-910B-4928-A557-B35234BEFA83}" dt="2022-05-26T01:28:04.902" v="29" actId="6549"/>
        <pc:sldMkLst>
          <pc:docMk/>
          <pc:sldMk cId="0" sldId="256"/>
        </pc:sldMkLst>
        <pc:spChg chg="mod">
          <ac:chgData name="강환수" userId="f1cac8d9-9172-4d6c-9b10-74cb51d57900" providerId="ADAL" clId="{42F43A5D-910B-4928-A557-B35234BEFA83}" dt="2022-05-26T01:28:04.902" v="29" actId="6549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강환수" userId="f1cac8d9-9172-4d6c-9b10-74cb51d57900" providerId="ADAL" clId="{42F43A5D-910B-4928-A557-B35234BEFA83}" dt="2022-05-26T02:52:37.055" v="1796" actId="6549"/>
        <pc:sldMkLst>
          <pc:docMk/>
          <pc:sldMk cId="0" sldId="269"/>
        </pc:sldMkLst>
        <pc:spChg chg="mod">
          <ac:chgData name="강환수" userId="f1cac8d9-9172-4d6c-9b10-74cb51d57900" providerId="ADAL" clId="{42F43A5D-910B-4928-A557-B35234BEFA83}" dt="2022-05-26T02:52:37.055" v="1796" actId="6549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42F43A5D-910B-4928-A557-B35234BEFA83}" dt="2022-05-26T02:52:30.007" v="1794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2:52:33.623" v="1795" actId="6549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2:52:17.007" v="1781" actId="6549"/>
          <ac:spMkLst>
            <pc:docMk/>
            <pc:sldMk cId="0" sldId="269"/>
            <ac:spMk id="33" creationId="{116EB19E-BCE0-499E-8E2C-0034D7C928C9}"/>
          </ac:spMkLst>
        </pc:spChg>
      </pc:sldChg>
      <pc:sldChg chg="del">
        <pc:chgData name="강환수" userId="f1cac8d9-9172-4d6c-9b10-74cb51d57900" providerId="ADAL" clId="{42F43A5D-910B-4928-A557-B35234BEFA83}" dt="2022-05-26T01:29:05.408" v="91" actId="2696"/>
        <pc:sldMkLst>
          <pc:docMk/>
          <pc:sldMk cId="578390433" sldId="352"/>
        </pc:sldMkLst>
      </pc:sldChg>
      <pc:sldChg chg="del">
        <pc:chgData name="강환수" userId="f1cac8d9-9172-4d6c-9b10-74cb51d57900" providerId="ADAL" clId="{42F43A5D-910B-4928-A557-B35234BEFA83}" dt="2022-05-26T01:29:05.402" v="85" actId="2696"/>
        <pc:sldMkLst>
          <pc:docMk/>
          <pc:sldMk cId="2698368151" sldId="353"/>
        </pc:sldMkLst>
      </pc:sldChg>
      <pc:sldChg chg="del">
        <pc:chgData name="강환수" userId="f1cac8d9-9172-4d6c-9b10-74cb51d57900" providerId="ADAL" clId="{42F43A5D-910B-4928-A557-B35234BEFA83}" dt="2022-05-26T03:21:12.742" v="2141" actId="2696"/>
        <pc:sldMkLst>
          <pc:docMk/>
          <pc:sldMk cId="2971157887" sldId="354"/>
        </pc:sldMkLst>
      </pc:sldChg>
      <pc:sldChg chg="del">
        <pc:chgData name="강환수" userId="f1cac8d9-9172-4d6c-9b10-74cb51d57900" providerId="ADAL" clId="{42F43A5D-910B-4928-A557-B35234BEFA83}" dt="2022-05-26T01:29:10.055" v="92" actId="2696"/>
        <pc:sldMkLst>
          <pc:docMk/>
          <pc:sldMk cId="3634822559" sldId="355"/>
        </pc:sldMkLst>
      </pc:sldChg>
      <pc:sldChg chg="del">
        <pc:chgData name="강환수" userId="f1cac8d9-9172-4d6c-9b10-74cb51d57900" providerId="ADAL" clId="{42F43A5D-910B-4928-A557-B35234BEFA83}" dt="2022-05-26T01:29:05.407" v="89" actId="2696"/>
        <pc:sldMkLst>
          <pc:docMk/>
          <pc:sldMk cId="214623911" sldId="371"/>
        </pc:sldMkLst>
      </pc:sldChg>
      <pc:sldChg chg="del">
        <pc:chgData name="강환수" userId="f1cac8d9-9172-4d6c-9b10-74cb51d57900" providerId="ADAL" clId="{42F43A5D-910B-4928-A557-B35234BEFA83}" dt="2022-05-26T01:29:05.408" v="90" actId="2696"/>
        <pc:sldMkLst>
          <pc:docMk/>
          <pc:sldMk cId="2123946383" sldId="372"/>
        </pc:sldMkLst>
      </pc:sldChg>
      <pc:sldChg chg="modSp">
        <pc:chgData name="강환수" userId="f1cac8d9-9172-4d6c-9b10-74cb51d57900" providerId="ADAL" clId="{42F43A5D-910B-4928-A557-B35234BEFA83}" dt="2022-05-26T03:17:59.200" v="2082" actId="6549"/>
        <pc:sldMkLst>
          <pc:docMk/>
          <pc:sldMk cId="2783549036" sldId="373"/>
        </pc:sldMkLst>
        <pc:spChg chg="mod">
          <ac:chgData name="강환수" userId="f1cac8d9-9172-4d6c-9b10-74cb51d57900" providerId="ADAL" clId="{42F43A5D-910B-4928-A557-B35234BEFA83}" dt="2022-05-26T03:17:59.200" v="2082" actId="6549"/>
          <ac:spMkLst>
            <pc:docMk/>
            <pc:sldMk cId="2783549036" sldId="373"/>
            <ac:spMk id="24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1:28:35.557" v="82" actId="20577"/>
          <ac:spMkLst>
            <pc:docMk/>
            <pc:sldMk cId="2783549036" sldId="373"/>
            <ac:spMk id="25" creationId="{00000000-0000-0000-0000-000000000000}"/>
          </ac:spMkLst>
        </pc:spChg>
      </pc:sldChg>
      <pc:sldChg chg="del">
        <pc:chgData name="강환수" userId="f1cac8d9-9172-4d6c-9b10-74cb51d57900" providerId="ADAL" clId="{42F43A5D-910B-4928-A557-B35234BEFA83}" dt="2022-05-26T01:29:34.733" v="105" actId="2696"/>
        <pc:sldMkLst>
          <pc:docMk/>
          <pc:sldMk cId="1741840295" sldId="374"/>
        </pc:sldMkLst>
      </pc:sldChg>
      <pc:sldChg chg="del">
        <pc:chgData name="강환수" userId="f1cac8d9-9172-4d6c-9b10-74cb51d57900" providerId="ADAL" clId="{42F43A5D-910B-4928-A557-B35234BEFA83}" dt="2022-05-26T01:29:34.705" v="102" actId="2696"/>
        <pc:sldMkLst>
          <pc:docMk/>
          <pc:sldMk cId="1820413719" sldId="375"/>
        </pc:sldMkLst>
      </pc:sldChg>
      <pc:sldChg chg="del">
        <pc:chgData name="강환수" userId="f1cac8d9-9172-4d6c-9b10-74cb51d57900" providerId="ADAL" clId="{42F43A5D-910B-4928-A557-B35234BEFA83}" dt="2022-05-26T01:29:34.713" v="103" actId="2696"/>
        <pc:sldMkLst>
          <pc:docMk/>
          <pc:sldMk cId="923577260" sldId="376"/>
        </pc:sldMkLst>
      </pc:sldChg>
      <pc:sldChg chg="modSp">
        <pc:chgData name="강환수" userId="f1cac8d9-9172-4d6c-9b10-74cb51d57900" providerId="ADAL" clId="{42F43A5D-910B-4928-A557-B35234BEFA83}" dt="2022-05-26T01:29:28.373" v="101" actId="6549"/>
        <pc:sldMkLst>
          <pc:docMk/>
          <pc:sldMk cId="1797898766" sldId="425"/>
        </pc:sldMkLst>
        <pc:spChg chg="mod">
          <ac:chgData name="강환수" userId="f1cac8d9-9172-4d6c-9b10-74cb51d57900" providerId="ADAL" clId="{42F43A5D-910B-4928-A557-B35234BEFA83}" dt="2022-05-26T01:29:28.373" v="101" actId="6549"/>
          <ac:spMkLst>
            <pc:docMk/>
            <pc:sldMk cId="1797898766" sldId="425"/>
            <ac:spMk id="24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1:29:24.732" v="99" actId="6549"/>
          <ac:spMkLst>
            <pc:docMk/>
            <pc:sldMk cId="1797898766" sldId="425"/>
            <ac:spMk id="25" creationId="{00000000-0000-0000-0000-000000000000}"/>
          </ac:spMkLst>
        </pc:spChg>
      </pc:sldChg>
      <pc:sldChg chg="del">
        <pc:chgData name="강환수" userId="f1cac8d9-9172-4d6c-9b10-74cb51d57900" providerId="ADAL" clId="{42F43A5D-910B-4928-A557-B35234BEFA83}" dt="2022-05-26T01:29:10.061" v="93" actId="2696"/>
        <pc:sldMkLst>
          <pc:docMk/>
          <pc:sldMk cId="2504013737" sldId="426"/>
        </pc:sldMkLst>
      </pc:sldChg>
      <pc:sldChg chg="del">
        <pc:chgData name="강환수" userId="f1cac8d9-9172-4d6c-9b10-74cb51d57900" providerId="ADAL" clId="{42F43A5D-910B-4928-A557-B35234BEFA83}" dt="2022-05-26T01:29:34.776" v="109" actId="2696"/>
        <pc:sldMkLst>
          <pc:docMk/>
          <pc:sldMk cId="546809410" sldId="429"/>
        </pc:sldMkLst>
      </pc:sldChg>
      <pc:sldChg chg="del">
        <pc:chgData name="강환수" userId="f1cac8d9-9172-4d6c-9b10-74cb51d57900" providerId="ADAL" clId="{42F43A5D-910B-4928-A557-B35234BEFA83}" dt="2022-05-26T01:29:34.768" v="108" actId="2696"/>
        <pc:sldMkLst>
          <pc:docMk/>
          <pc:sldMk cId="3768445231" sldId="430"/>
        </pc:sldMkLst>
      </pc:sldChg>
      <pc:sldChg chg="del">
        <pc:chgData name="강환수" userId="f1cac8d9-9172-4d6c-9b10-74cb51d57900" providerId="ADAL" clId="{42F43A5D-910B-4928-A557-B35234BEFA83}" dt="2022-05-26T01:29:34.799" v="111" actId="2696"/>
        <pc:sldMkLst>
          <pc:docMk/>
          <pc:sldMk cId="199255989" sldId="434"/>
        </pc:sldMkLst>
      </pc:sldChg>
      <pc:sldChg chg="del">
        <pc:chgData name="강환수" userId="f1cac8d9-9172-4d6c-9b10-74cb51d57900" providerId="ADAL" clId="{42F43A5D-910B-4928-A557-B35234BEFA83}" dt="2022-05-26T01:29:34.723" v="104" actId="2696"/>
        <pc:sldMkLst>
          <pc:docMk/>
          <pc:sldMk cId="4069581955" sldId="437"/>
        </pc:sldMkLst>
      </pc:sldChg>
      <pc:sldChg chg="del">
        <pc:chgData name="강환수" userId="f1cac8d9-9172-4d6c-9b10-74cb51d57900" providerId="ADAL" clId="{42F43A5D-910B-4928-A557-B35234BEFA83}" dt="2022-05-26T01:29:34.756" v="107" actId="2696"/>
        <pc:sldMkLst>
          <pc:docMk/>
          <pc:sldMk cId="3052226393" sldId="438"/>
        </pc:sldMkLst>
      </pc:sldChg>
      <pc:sldChg chg="del">
        <pc:chgData name="강환수" userId="f1cac8d9-9172-4d6c-9b10-74cb51d57900" providerId="ADAL" clId="{42F43A5D-910B-4928-A557-B35234BEFA83}" dt="2022-05-26T01:29:34.784" v="110" actId="2696"/>
        <pc:sldMkLst>
          <pc:docMk/>
          <pc:sldMk cId="1490772553" sldId="440"/>
        </pc:sldMkLst>
      </pc:sldChg>
      <pc:sldChg chg="del">
        <pc:chgData name="강환수" userId="f1cac8d9-9172-4d6c-9b10-74cb51d57900" providerId="ADAL" clId="{42F43A5D-910B-4928-A557-B35234BEFA83}" dt="2022-05-26T01:29:41.918" v="126" actId="2696"/>
        <pc:sldMkLst>
          <pc:docMk/>
          <pc:sldMk cId="1798461996" sldId="441"/>
        </pc:sldMkLst>
      </pc:sldChg>
      <pc:sldChg chg="del">
        <pc:chgData name="강환수" userId="f1cac8d9-9172-4d6c-9b10-74cb51d57900" providerId="ADAL" clId="{42F43A5D-910B-4928-A557-B35234BEFA83}" dt="2022-05-26T01:29:34.745" v="106" actId="2696"/>
        <pc:sldMkLst>
          <pc:docMk/>
          <pc:sldMk cId="2168865385" sldId="442"/>
        </pc:sldMkLst>
      </pc:sldChg>
      <pc:sldChg chg="del">
        <pc:chgData name="강환수" userId="f1cac8d9-9172-4d6c-9b10-74cb51d57900" providerId="ADAL" clId="{42F43A5D-910B-4928-A557-B35234BEFA83}" dt="2022-05-26T01:29:34.964" v="123" actId="2696"/>
        <pc:sldMkLst>
          <pc:docMk/>
          <pc:sldMk cId="3540843195" sldId="443"/>
        </pc:sldMkLst>
      </pc:sldChg>
      <pc:sldChg chg="del">
        <pc:chgData name="강환수" userId="f1cac8d9-9172-4d6c-9b10-74cb51d57900" providerId="ADAL" clId="{42F43A5D-910B-4928-A557-B35234BEFA83}" dt="2022-05-26T01:29:34.864" v="116" actId="2696"/>
        <pc:sldMkLst>
          <pc:docMk/>
          <pc:sldMk cId="2217396424" sldId="444"/>
        </pc:sldMkLst>
      </pc:sldChg>
      <pc:sldChg chg="del">
        <pc:chgData name="강환수" userId="f1cac8d9-9172-4d6c-9b10-74cb51d57900" providerId="ADAL" clId="{42F43A5D-910B-4928-A557-B35234BEFA83}" dt="2022-05-26T01:29:34.821" v="113" actId="2696"/>
        <pc:sldMkLst>
          <pc:docMk/>
          <pc:sldMk cId="2965599094" sldId="486"/>
        </pc:sldMkLst>
      </pc:sldChg>
      <pc:sldChg chg="del">
        <pc:chgData name="강환수" userId="f1cac8d9-9172-4d6c-9b10-74cb51d57900" providerId="ADAL" clId="{42F43A5D-910B-4928-A557-B35234BEFA83}" dt="2022-05-26T01:29:34.831" v="114" actId="2696"/>
        <pc:sldMkLst>
          <pc:docMk/>
          <pc:sldMk cId="658113880" sldId="487"/>
        </pc:sldMkLst>
      </pc:sldChg>
      <pc:sldChg chg="del">
        <pc:chgData name="강환수" userId="f1cac8d9-9172-4d6c-9b10-74cb51d57900" providerId="ADAL" clId="{42F43A5D-910B-4928-A557-B35234BEFA83}" dt="2022-05-26T01:29:34.846" v="115" actId="2696"/>
        <pc:sldMkLst>
          <pc:docMk/>
          <pc:sldMk cId="165512761" sldId="488"/>
        </pc:sldMkLst>
      </pc:sldChg>
      <pc:sldChg chg="del">
        <pc:chgData name="강환수" userId="f1cac8d9-9172-4d6c-9b10-74cb51d57900" providerId="ADAL" clId="{42F43A5D-910B-4928-A557-B35234BEFA83}" dt="2022-05-26T01:29:34.956" v="122" actId="2696"/>
        <pc:sldMkLst>
          <pc:docMk/>
          <pc:sldMk cId="292129990" sldId="489"/>
        </pc:sldMkLst>
      </pc:sldChg>
      <pc:sldChg chg="del">
        <pc:chgData name="강환수" userId="f1cac8d9-9172-4d6c-9b10-74cb51d57900" providerId="ADAL" clId="{42F43A5D-910B-4928-A557-B35234BEFA83}" dt="2022-05-26T01:29:34.888" v="118" actId="2696"/>
        <pc:sldMkLst>
          <pc:docMk/>
          <pc:sldMk cId="3541895237" sldId="490"/>
        </pc:sldMkLst>
      </pc:sldChg>
      <pc:sldChg chg="del">
        <pc:chgData name="강환수" userId="f1cac8d9-9172-4d6c-9b10-74cb51d57900" providerId="ADAL" clId="{42F43A5D-910B-4928-A557-B35234BEFA83}" dt="2022-05-26T01:29:34.810" v="112" actId="2696"/>
        <pc:sldMkLst>
          <pc:docMk/>
          <pc:sldMk cId="3432579282" sldId="491"/>
        </pc:sldMkLst>
      </pc:sldChg>
      <pc:sldChg chg="del">
        <pc:chgData name="강환수" userId="f1cac8d9-9172-4d6c-9b10-74cb51d57900" providerId="ADAL" clId="{42F43A5D-910B-4928-A557-B35234BEFA83}" dt="2022-05-26T01:29:34.873" v="117" actId="2696"/>
        <pc:sldMkLst>
          <pc:docMk/>
          <pc:sldMk cId="1743300192" sldId="492"/>
        </pc:sldMkLst>
      </pc:sldChg>
      <pc:sldChg chg="del">
        <pc:chgData name="강환수" userId="f1cac8d9-9172-4d6c-9b10-74cb51d57900" providerId="ADAL" clId="{42F43A5D-910B-4928-A557-B35234BEFA83}" dt="2022-05-26T01:29:34.906" v="119" actId="2696"/>
        <pc:sldMkLst>
          <pc:docMk/>
          <pc:sldMk cId="3800928946" sldId="493"/>
        </pc:sldMkLst>
      </pc:sldChg>
      <pc:sldChg chg="del">
        <pc:chgData name="강환수" userId="f1cac8d9-9172-4d6c-9b10-74cb51d57900" providerId="ADAL" clId="{42F43A5D-910B-4928-A557-B35234BEFA83}" dt="2022-05-26T01:29:34.923" v="120" actId="2696"/>
        <pc:sldMkLst>
          <pc:docMk/>
          <pc:sldMk cId="3463243403" sldId="494"/>
        </pc:sldMkLst>
      </pc:sldChg>
      <pc:sldChg chg="del">
        <pc:chgData name="강환수" userId="f1cac8d9-9172-4d6c-9b10-74cb51d57900" providerId="ADAL" clId="{42F43A5D-910B-4928-A557-B35234BEFA83}" dt="2022-05-26T01:29:34.940" v="121" actId="2696"/>
        <pc:sldMkLst>
          <pc:docMk/>
          <pc:sldMk cId="2320220576" sldId="495"/>
        </pc:sldMkLst>
      </pc:sldChg>
      <pc:sldChg chg="del">
        <pc:chgData name="강환수" userId="f1cac8d9-9172-4d6c-9b10-74cb51d57900" providerId="ADAL" clId="{42F43A5D-910B-4928-A557-B35234BEFA83}" dt="2022-05-26T01:30:08.747" v="129" actId="2696"/>
        <pc:sldMkLst>
          <pc:docMk/>
          <pc:sldMk cId="1512893284" sldId="498"/>
        </pc:sldMkLst>
      </pc:sldChg>
      <pc:sldChg chg="del">
        <pc:chgData name="강환수" userId="f1cac8d9-9172-4d6c-9b10-74cb51d57900" providerId="ADAL" clId="{42F43A5D-910B-4928-A557-B35234BEFA83}" dt="2022-05-26T01:28:45.945" v="83" actId="2696"/>
        <pc:sldMkLst>
          <pc:docMk/>
          <pc:sldMk cId="473805406" sldId="499"/>
        </pc:sldMkLst>
      </pc:sldChg>
      <pc:sldChg chg="add ord">
        <pc:chgData name="강환수" userId="f1cac8d9-9172-4d6c-9b10-74cb51d57900" providerId="ADAL" clId="{42F43A5D-910B-4928-A557-B35234BEFA83}" dt="2022-05-26T01:29:40.502" v="125"/>
        <pc:sldMkLst>
          <pc:docMk/>
          <pc:sldMk cId="1772791894" sldId="499"/>
        </pc:sldMkLst>
      </pc:sldChg>
      <pc:sldChg chg="addSp delSp modSp add ord">
        <pc:chgData name="강환수" userId="f1cac8d9-9172-4d6c-9b10-74cb51d57900" providerId="ADAL" clId="{42F43A5D-910B-4928-A557-B35234BEFA83}" dt="2022-05-26T02:30:35.647" v="1370" actId="1076"/>
        <pc:sldMkLst>
          <pc:docMk/>
          <pc:sldMk cId="2426624017" sldId="500"/>
        </pc:sldMkLst>
        <pc:spChg chg="mod">
          <ac:chgData name="강환수" userId="f1cac8d9-9172-4d6c-9b10-74cb51d57900" providerId="ADAL" clId="{42F43A5D-910B-4928-A557-B35234BEFA83}" dt="2022-05-26T02:27:14.775" v="1246" actId="20577"/>
          <ac:spMkLst>
            <pc:docMk/>
            <pc:sldMk cId="2426624017" sldId="500"/>
            <ac:spMk id="2" creationId="{B0375378-1C87-486C-8636-DD550C933EA2}"/>
          </ac:spMkLst>
        </pc:spChg>
        <pc:spChg chg="mod">
          <ac:chgData name="강환수" userId="f1cac8d9-9172-4d6c-9b10-74cb51d57900" providerId="ADAL" clId="{42F43A5D-910B-4928-A557-B35234BEFA83}" dt="2022-05-26T02:30:29.690" v="1369"/>
          <ac:spMkLst>
            <pc:docMk/>
            <pc:sldMk cId="2426624017" sldId="500"/>
            <ac:spMk id="3" creationId="{57545668-F42B-4BD1-BBD9-7CE0E0FD2E7A}"/>
          </ac:spMkLst>
        </pc:spChg>
        <pc:graphicFrameChg chg="add del modGraphic">
          <ac:chgData name="강환수" userId="f1cac8d9-9172-4d6c-9b10-74cb51d57900" providerId="ADAL" clId="{42F43A5D-910B-4928-A557-B35234BEFA83}" dt="2022-05-26T01:31:25.826" v="143" actId="478"/>
          <ac:graphicFrameMkLst>
            <pc:docMk/>
            <pc:sldMk cId="2426624017" sldId="500"/>
            <ac:graphicFrameMk id="5" creationId="{ED9A9840-F576-4B9E-8A4D-6A9DC4EA4CCF}"/>
          </ac:graphicFrameMkLst>
        </pc:graphicFrameChg>
        <pc:picChg chg="add mod">
          <ac:chgData name="강환수" userId="f1cac8d9-9172-4d6c-9b10-74cb51d57900" providerId="ADAL" clId="{42F43A5D-910B-4928-A557-B35234BEFA83}" dt="2022-05-26T02:30:35.647" v="1370" actId="1076"/>
          <ac:picMkLst>
            <pc:docMk/>
            <pc:sldMk cId="2426624017" sldId="500"/>
            <ac:picMk id="6" creationId="{CFF424BB-3676-4F1F-8BA4-C66E47575A33}"/>
          </ac:picMkLst>
        </pc:picChg>
      </pc:sldChg>
      <pc:sldChg chg="del">
        <pc:chgData name="강환수" userId="f1cac8d9-9172-4d6c-9b10-74cb51d57900" providerId="ADAL" clId="{42F43A5D-910B-4928-A557-B35234BEFA83}" dt="2022-05-26T01:28:45.959" v="84" actId="2696"/>
        <pc:sldMkLst>
          <pc:docMk/>
          <pc:sldMk cId="3586857096" sldId="500"/>
        </pc:sldMkLst>
      </pc:sldChg>
      <pc:sldChg chg="modSp add">
        <pc:chgData name="강환수" userId="f1cac8d9-9172-4d6c-9b10-74cb51d57900" providerId="ADAL" clId="{42F43A5D-910B-4928-A557-B35234BEFA83}" dt="2022-05-26T03:01:19.866" v="1923" actId="6549"/>
        <pc:sldMkLst>
          <pc:docMk/>
          <pc:sldMk cId="1994854509" sldId="501"/>
        </pc:sldMkLst>
        <pc:spChg chg="mod">
          <ac:chgData name="강환수" userId="f1cac8d9-9172-4d6c-9b10-74cb51d57900" providerId="ADAL" clId="{42F43A5D-910B-4928-A557-B35234BEFA83}" dt="2022-05-26T03:00:50.031" v="1900" actId="5793"/>
          <ac:spMkLst>
            <pc:docMk/>
            <pc:sldMk cId="1994854509" sldId="501"/>
            <ac:spMk id="2" creationId="{AF8F6A6C-A557-4C3B-B434-5D086A107B37}"/>
          </ac:spMkLst>
        </pc:spChg>
        <pc:spChg chg="mod">
          <ac:chgData name="강환수" userId="f1cac8d9-9172-4d6c-9b10-74cb51d57900" providerId="ADAL" clId="{42F43A5D-910B-4928-A557-B35234BEFA83}" dt="2022-05-26T03:01:19.866" v="1923" actId="6549"/>
          <ac:spMkLst>
            <pc:docMk/>
            <pc:sldMk cId="1994854509" sldId="501"/>
            <ac:spMk id="3" creationId="{1103FBF3-0E47-4F97-82B0-5A5C1AE44897}"/>
          </ac:spMkLst>
        </pc:spChg>
      </pc:sldChg>
      <pc:sldChg chg="del">
        <pc:chgData name="강환수" userId="f1cac8d9-9172-4d6c-9b10-74cb51d57900" providerId="ADAL" clId="{42F43A5D-910B-4928-A557-B35234BEFA83}" dt="2022-05-26T01:29:05.404" v="86" actId="2696"/>
        <pc:sldMkLst>
          <pc:docMk/>
          <pc:sldMk cId="4012161759" sldId="501"/>
        </pc:sldMkLst>
      </pc:sldChg>
      <pc:sldChg chg="del">
        <pc:chgData name="강환수" userId="f1cac8d9-9172-4d6c-9b10-74cb51d57900" providerId="ADAL" clId="{42F43A5D-910B-4928-A557-B35234BEFA83}" dt="2022-05-26T01:29:05.404" v="87" actId="2696"/>
        <pc:sldMkLst>
          <pc:docMk/>
          <pc:sldMk cId="807587587" sldId="502"/>
        </pc:sldMkLst>
      </pc:sldChg>
      <pc:sldChg chg="addSp modSp add del">
        <pc:chgData name="강환수" userId="f1cac8d9-9172-4d6c-9b10-74cb51d57900" providerId="ADAL" clId="{42F43A5D-910B-4928-A557-B35234BEFA83}" dt="2022-05-26T02:45:30.833" v="1635" actId="2696"/>
        <pc:sldMkLst>
          <pc:docMk/>
          <pc:sldMk cId="1554504532" sldId="502"/>
        </pc:sldMkLst>
        <pc:spChg chg="mod">
          <ac:chgData name="강환수" userId="f1cac8d9-9172-4d6c-9b10-74cb51d57900" providerId="ADAL" clId="{42F43A5D-910B-4928-A557-B35234BEFA83}" dt="2022-05-26T01:37:15.353" v="275"/>
          <ac:spMkLst>
            <pc:docMk/>
            <pc:sldMk cId="1554504532" sldId="502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1:48:17.424" v="473" actId="20577"/>
          <ac:spMkLst>
            <pc:docMk/>
            <pc:sldMk cId="1554504532" sldId="502"/>
            <ac:spMk id="3" creationId="{81A9F1AD-D69E-4783-8A26-4E2E26AC8D63}"/>
          </ac:spMkLst>
        </pc:spChg>
        <pc:picChg chg="add mod">
          <ac:chgData name="강환수" userId="f1cac8d9-9172-4d6c-9b10-74cb51d57900" providerId="ADAL" clId="{42F43A5D-910B-4928-A557-B35234BEFA83}" dt="2022-05-26T01:48:26.775" v="476" actId="1076"/>
          <ac:picMkLst>
            <pc:docMk/>
            <pc:sldMk cId="1554504532" sldId="502"/>
            <ac:picMk id="4" creationId="{8595F793-82CC-40B6-BD3B-7D5AB6BA4A35}"/>
          </ac:picMkLst>
        </pc:picChg>
        <pc:picChg chg="add mod">
          <ac:chgData name="강환수" userId="f1cac8d9-9172-4d6c-9b10-74cb51d57900" providerId="ADAL" clId="{42F43A5D-910B-4928-A557-B35234BEFA83}" dt="2022-05-26T01:48:29.456" v="477" actId="1076"/>
          <ac:picMkLst>
            <pc:docMk/>
            <pc:sldMk cId="1554504532" sldId="502"/>
            <ac:picMk id="5" creationId="{77A132EF-2B2C-4065-8339-ADCCD56AC5E2}"/>
          </ac:picMkLst>
        </pc:picChg>
      </pc:sldChg>
      <pc:sldChg chg="del">
        <pc:chgData name="강환수" userId="f1cac8d9-9172-4d6c-9b10-74cb51d57900" providerId="ADAL" clId="{42F43A5D-910B-4928-A557-B35234BEFA83}" dt="2022-05-26T01:29:05.405" v="88" actId="2696"/>
        <pc:sldMkLst>
          <pc:docMk/>
          <pc:sldMk cId="2845668946" sldId="503"/>
        </pc:sldMkLst>
      </pc:sldChg>
      <pc:sldChg chg="addSp modSp add">
        <pc:chgData name="강환수" userId="f1cac8d9-9172-4d6c-9b10-74cb51d57900" providerId="ADAL" clId="{42F43A5D-910B-4928-A557-B35234BEFA83}" dt="2022-05-26T02:46:07.476" v="1656" actId="20577"/>
        <pc:sldMkLst>
          <pc:docMk/>
          <pc:sldMk cId="4098045026" sldId="503"/>
        </pc:sldMkLst>
        <pc:spChg chg="mod">
          <ac:chgData name="강환수" userId="f1cac8d9-9172-4d6c-9b10-74cb51d57900" providerId="ADAL" clId="{42F43A5D-910B-4928-A557-B35234BEFA83}" dt="2022-05-26T02:46:07.476" v="1656" actId="20577"/>
          <ac:spMkLst>
            <pc:docMk/>
            <pc:sldMk cId="4098045026" sldId="503"/>
            <ac:spMk id="2" creationId="{FEFCF5F4-AD05-4A32-B5F3-50CF956FC980}"/>
          </ac:spMkLst>
        </pc:spChg>
        <pc:spChg chg="add mod">
          <ac:chgData name="강환수" userId="f1cac8d9-9172-4d6c-9b10-74cb51d57900" providerId="ADAL" clId="{42F43A5D-910B-4928-A557-B35234BEFA83}" dt="2022-05-26T01:55:15.067" v="559" actId="1076"/>
          <ac:spMkLst>
            <pc:docMk/>
            <pc:sldMk cId="4098045026" sldId="503"/>
            <ac:spMk id="4" creationId="{88DD6818-D2A0-40AF-820F-1B7F86FF14CF}"/>
          </ac:spMkLst>
        </pc:spChg>
        <pc:spChg chg="add mod">
          <ac:chgData name="강환수" userId="f1cac8d9-9172-4d6c-9b10-74cb51d57900" providerId="ADAL" clId="{42F43A5D-910B-4928-A557-B35234BEFA83}" dt="2022-05-26T01:55:04.959" v="557" actId="1076"/>
          <ac:spMkLst>
            <pc:docMk/>
            <pc:sldMk cId="4098045026" sldId="503"/>
            <ac:spMk id="6" creationId="{176090A7-CFCA-4A29-BFD4-26AEE723B156}"/>
          </ac:spMkLst>
        </pc:spChg>
        <pc:picChg chg="add mod">
          <ac:chgData name="강환수" userId="f1cac8d9-9172-4d6c-9b10-74cb51d57900" providerId="ADAL" clId="{42F43A5D-910B-4928-A557-B35234BEFA83}" dt="2022-05-26T01:59:03.635" v="601" actId="1076"/>
          <ac:picMkLst>
            <pc:docMk/>
            <pc:sldMk cId="4098045026" sldId="503"/>
            <ac:picMk id="8" creationId="{05BAFF2D-77B6-4B05-BDCD-FBB15A2CAE23}"/>
          </ac:picMkLst>
        </pc:picChg>
        <pc:picChg chg="add mod">
          <ac:chgData name="강환수" userId="f1cac8d9-9172-4d6c-9b10-74cb51d57900" providerId="ADAL" clId="{42F43A5D-910B-4928-A557-B35234BEFA83}" dt="2022-05-26T01:58:42.243" v="594" actId="1076"/>
          <ac:picMkLst>
            <pc:docMk/>
            <pc:sldMk cId="4098045026" sldId="503"/>
            <ac:picMk id="1026" creationId="{5949CB1D-4E37-44D9-A1F2-EAF76036A153}"/>
          </ac:picMkLst>
        </pc:picChg>
        <pc:cxnChg chg="add mod">
          <ac:chgData name="강환수" userId="f1cac8d9-9172-4d6c-9b10-74cb51d57900" providerId="ADAL" clId="{42F43A5D-910B-4928-A557-B35234BEFA83}" dt="2022-05-26T01:58:08.653" v="590" actId="1076"/>
          <ac:cxnSpMkLst>
            <pc:docMk/>
            <pc:sldMk cId="4098045026" sldId="503"/>
            <ac:cxnSpMk id="7" creationId="{8A3B2787-D2C2-4469-8FD9-45B30FDC069A}"/>
          </ac:cxnSpMkLst>
        </pc:cxnChg>
      </pc:sldChg>
      <pc:sldChg chg="addSp modSp add">
        <pc:chgData name="강환수" userId="f1cac8d9-9172-4d6c-9b10-74cb51d57900" providerId="ADAL" clId="{42F43A5D-910B-4928-A557-B35234BEFA83}" dt="2022-05-26T02:50:54.472" v="1745" actId="6549"/>
        <pc:sldMkLst>
          <pc:docMk/>
          <pc:sldMk cId="1479462636" sldId="504"/>
        </pc:sldMkLst>
        <pc:spChg chg="mod">
          <ac:chgData name="강환수" userId="f1cac8d9-9172-4d6c-9b10-74cb51d57900" providerId="ADAL" clId="{42F43A5D-910B-4928-A557-B35234BEFA83}" dt="2022-05-26T01:55:43.716" v="569" actId="20577"/>
          <ac:spMkLst>
            <pc:docMk/>
            <pc:sldMk cId="1479462636" sldId="504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50:54.472" v="1745" actId="6549"/>
          <ac:spMkLst>
            <pc:docMk/>
            <pc:sldMk cId="1479462636" sldId="504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1:56:01.398" v="581" actId="1076"/>
          <ac:spMkLst>
            <pc:docMk/>
            <pc:sldMk cId="1479462636" sldId="504"/>
            <ac:spMk id="7" creationId="{D8315CF9-F9A5-4080-8FF6-123A3B1B01AF}"/>
          </ac:spMkLst>
        </pc:spChg>
        <pc:picChg chg="add mod">
          <ac:chgData name="강환수" userId="f1cac8d9-9172-4d6c-9b10-74cb51d57900" providerId="ADAL" clId="{42F43A5D-910B-4928-A557-B35234BEFA83}" dt="2022-05-26T01:56:38.200" v="583" actId="1076"/>
          <ac:picMkLst>
            <pc:docMk/>
            <pc:sldMk cId="1479462636" sldId="504"/>
            <ac:picMk id="5" creationId="{D97B5C3C-5824-4D7C-AD0E-6191F39A5C74}"/>
          </ac:picMkLst>
        </pc:picChg>
        <pc:cxnChg chg="add mod">
          <ac:chgData name="강환수" userId="f1cac8d9-9172-4d6c-9b10-74cb51d57900" providerId="ADAL" clId="{42F43A5D-910B-4928-A557-B35234BEFA83}" dt="2022-05-26T01:57:06.609" v="585" actId="208"/>
          <ac:cxnSpMkLst>
            <pc:docMk/>
            <pc:sldMk cId="1479462636" sldId="504"/>
            <ac:cxnSpMk id="9" creationId="{A765CF21-9ABC-442C-B064-B078D57F3B7E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06:06.912" v="699" actId="14100"/>
        <pc:sldMkLst>
          <pc:docMk/>
          <pc:sldMk cId="2641637012" sldId="505"/>
        </pc:sldMkLst>
        <pc:spChg chg="mod">
          <ac:chgData name="강환수" userId="f1cac8d9-9172-4d6c-9b10-74cb51d57900" providerId="ADAL" clId="{42F43A5D-910B-4928-A557-B35234BEFA83}" dt="2022-05-26T02:05:05.862" v="627" actId="6549"/>
          <ac:spMkLst>
            <pc:docMk/>
            <pc:sldMk cId="2641637012" sldId="505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05:55.351" v="695"/>
          <ac:spMkLst>
            <pc:docMk/>
            <pc:sldMk cId="2641637012" sldId="505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2:04:26.190" v="602" actId="478"/>
          <ac:picMkLst>
            <pc:docMk/>
            <pc:sldMk cId="2641637012" sldId="505"/>
            <ac:picMk id="5" creationId="{D97B5C3C-5824-4D7C-AD0E-6191F39A5C74}"/>
          </ac:picMkLst>
        </pc:picChg>
        <pc:picChg chg="add mod">
          <ac:chgData name="강환수" userId="f1cac8d9-9172-4d6c-9b10-74cb51d57900" providerId="ADAL" clId="{42F43A5D-910B-4928-A557-B35234BEFA83}" dt="2022-05-26T02:04:34.234" v="606" actId="1076"/>
          <ac:picMkLst>
            <pc:docMk/>
            <pc:sldMk cId="2641637012" sldId="505"/>
            <ac:picMk id="8" creationId="{7B1A4D54-1ACB-46B6-91BC-82AE540553D2}"/>
          </ac:picMkLst>
        </pc:picChg>
        <pc:cxnChg chg="mod">
          <ac:chgData name="강환수" userId="f1cac8d9-9172-4d6c-9b10-74cb51d57900" providerId="ADAL" clId="{42F43A5D-910B-4928-A557-B35234BEFA83}" dt="2022-05-26T02:06:06.912" v="699" actId="14100"/>
          <ac:cxnSpMkLst>
            <pc:docMk/>
            <pc:sldMk cId="2641637012" sldId="505"/>
            <ac:cxnSpMk id="9" creationId="{A765CF21-9ABC-442C-B064-B078D57F3B7E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09:09.979" v="778" actId="14100"/>
        <pc:sldMkLst>
          <pc:docMk/>
          <pc:sldMk cId="2039406233" sldId="506"/>
        </pc:sldMkLst>
        <pc:spChg chg="mod">
          <ac:chgData name="강환수" userId="f1cac8d9-9172-4d6c-9b10-74cb51d57900" providerId="ADAL" clId="{42F43A5D-910B-4928-A557-B35234BEFA83}" dt="2022-05-26T02:06:53.740" v="729" actId="20577"/>
          <ac:spMkLst>
            <pc:docMk/>
            <pc:sldMk cId="2039406233" sldId="506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07:22.309" v="764" actId="6549"/>
          <ac:spMkLst>
            <pc:docMk/>
            <pc:sldMk cId="2039406233" sldId="506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2:07:32.161" v="766" actId="1076"/>
          <ac:spMkLst>
            <pc:docMk/>
            <pc:sldMk cId="2039406233" sldId="506"/>
            <ac:spMk id="10" creationId="{DC97F01E-3ADA-4B61-9DD8-0A5A09FDBD5D}"/>
          </ac:spMkLst>
        </pc:spChg>
        <pc:picChg chg="del">
          <ac:chgData name="강환수" userId="f1cac8d9-9172-4d6c-9b10-74cb51d57900" providerId="ADAL" clId="{42F43A5D-910B-4928-A557-B35234BEFA83}" dt="2022-05-26T02:06:35.259" v="701" actId="478"/>
          <ac:picMkLst>
            <pc:docMk/>
            <pc:sldMk cId="2039406233" sldId="506"/>
            <ac:picMk id="8" creationId="{7B1A4D54-1ACB-46B6-91BC-82AE540553D2}"/>
          </ac:picMkLst>
        </pc:picChg>
        <pc:picChg chg="add mod">
          <ac:chgData name="강환수" userId="f1cac8d9-9172-4d6c-9b10-74cb51d57900" providerId="ADAL" clId="{42F43A5D-910B-4928-A557-B35234BEFA83}" dt="2022-05-26T02:09:09.979" v="778" actId="14100"/>
          <ac:picMkLst>
            <pc:docMk/>
            <pc:sldMk cId="2039406233" sldId="506"/>
            <ac:picMk id="14" creationId="{8806C5E7-46CB-4E99-A33F-785C208AA32F}"/>
          </ac:picMkLst>
        </pc:picChg>
        <pc:picChg chg="mod">
          <ac:chgData name="강환수" userId="f1cac8d9-9172-4d6c-9b10-74cb51d57900" providerId="ADAL" clId="{42F43A5D-910B-4928-A557-B35234BEFA83}" dt="2022-05-26T02:09:06.109" v="777" actId="1076"/>
          <ac:picMkLst>
            <pc:docMk/>
            <pc:sldMk cId="2039406233" sldId="506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2:07:42.764" v="771" actId="14100"/>
          <ac:cxnSpMkLst>
            <pc:docMk/>
            <pc:sldMk cId="2039406233" sldId="506"/>
            <ac:cxnSpMk id="9" creationId="{A765CF21-9ABC-442C-B064-B078D57F3B7E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13:24.112" v="861"/>
        <pc:sldMkLst>
          <pc:docMk/>
          <pc:sldMk cId="3580507997" sldId="507"/>
        </pc:sldMkLst>
        <pc:spChg chg="mod">
          <ac:chgData name="강환수" userId="f1cac8d9-9172-4d6c-9b10-74cb51d57900" providerId="ADAL" clId="{42F43A5D-910B-4928-A557-B35234BEFA83}" dt="2022-05-26T02:12:21.792" v="816" actId="6549"/>
          <ac:spMkLst>
            <pc:docMk/>
            <pc:sldMk cId="3580507997" sldId="507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13:24.112" v="861"/>
          <ac:spMkLst>
            <pc:docMk/>
            <pc:sldMk cId="3580507997" sldId="507"/>
            <ac:spMk id="3" creationId="{1ABD8A5F-B436-426C-A0AB-C1F54746D174}"/>
          </ac:spMkLst>
        </pc:spChg>
        <pc:picChg chg="add mod">
          <ac:chgData name="강환수" userId="f1cac8d9-9172-4d6c-9b10-74cb51d57900" providerId="ADAL" clId="{42F43A5D-910B-4928-A557-B35234BEFA83}" dt="2022-05-26T02:11:58.626" v="787" actId="1076"/>
          <ac:picMkLst>
            <pc:docMk/>
            <pc:sldMk cId="3580507997" sldId="507"/>
            <ac:picMk id="11" creationId="{9210A19E-2B9C-4D56-9904-19A74B276733}"/>
          </ac:picMkLst>
        </pc:picChg>
        <pc:picChg chg="del">
          <ac:chgData name="강환수" userId="f1cac8d9-9172-4d6c-9b10-74cb51d57900" providerId="ADAL" clId="{42F43A5D-910B-4928-A557-B35234BEFA83}" dt="2022-05-26T02:10:01.730" v="780" actId="478"/>
          <ac:picMkLst>
            <pc:docMk/>
            <pc:sldMk cId="3580507997" sldId="507"/>
            <ac:picMk id="14" creationId="{8806C5E7-46CB-4E99-A33F-785C208AA32F}"/>
          </ac:picMkLst>
        </pc:picChg>
        <pc:picChg chg="mod">
          <ac:chgData name="강환수" userId="f1cac8d9-9172-4d6c-9b10-74cb51d57900" providerId="ADAL" clId="{42F43A5D-910B-4928-A557-B35234BEFA83}" dt="2022-05-26T02:12:58.683" v="819" actId="1076"/>
          <ac:picMkLst>
            <pc:docMk/>
            <pc:sldMk cId="3580507997" sldId="507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2:10:31.780" v="783" actId="14100"/>
          <ac:cxnSpMkLst>
            <pc:docMk/>
            <pc:sldMk cId="3580507997" sldId="507"/>
            <ac:cxnSpMk id="9" creationId="{A765CF21-9ABC-442C-B064-B078D57F3B7E}"/>
          </ac:cxnSpMkLst>
        </pc:cxnChg>
        <pc:cxnChg chg="add mod">
          <ac:chgData name="강환수" userId="f1cac8d9-9172-4d6c-9b10-74cb51d57900" providerId="ADAL" clId="{42F43A5D-910B-4928-A557-B35234BEFA83}" dt="2022-05-26T02:13:05.860" v="821" actId="14100"/>
          <ac:cxnSpMkLst>
            <pc:docMk/>
            <pc:sldMk cId="3580507997" sldId="507"/>
            <ac:cxnSpMk id="15" creationId="{A354A932-F61E-4B35-A29A-6FC4CBB38C38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15:43.919" v="915" actId="1038"/>
        <pc:sldMkLst>
          <pc:docMk/>
          <pc:sldMk cId="2902929670" sldId="508"/>
        </pc:sldMkLst>
        <pc:spChg chg="mod">
          <ac:chgData name="강환수" userId="f1cac8d9-9172-4d6c-9b10-74cb51d57900" providerId="ADAL" clId="{42F43A5D-910B-4928-A557-B35234BEFA83}" dt="2022-05-26T02:13:54.241" v="884" actId="6549"/>
          <ac:spMkLst>
            <pc:docMk/>
            <pc:sldMk cId="2902929670" sldId="508"/>
            <ac:spMk id="2" creationId="{FEFCF5F4-AD05-4A32-B5F3-50CF956FC980}"/>
          </ac:spMkLst>
        </pc:spChg>
        <pc:picChg chg="add mod">
          <ac:chgData name="강환수" userId="f1cac8d9-9172-4d6c-9b10-74cb51d57900" providerId="ADAL" clId="{42F43A5D-910B-4928-A557-B35234BEFA83}" dt="2022-05-26T02:15:43.919" v="915" actId="1038"/>
          <ac:picMkLst>
            <pc:docMk/>
            <pc:sldMk cId="2902929670" sldId="508"/>
            <ac:picMk id="5" creationId="{7DA27839-5D91-47BB-887A-C866FCAB8538}"/>
          </ac:picMkLst>
        </pc:picChg>
        <pc:picChg chg="del">
          <ac:chgData name="강환수" userId="f1cac8d9-9172-4d6c-9b10-74cb51d57900" providerId="ADAL" clId="{42F43A5D-910B-4928-A557-B35234BEFA83}" dt="2022-05-26T02:13:37.959" v="863" actId="478"/>
          <ac:picMkLst>
            <pc:docMk/>
            <pc:sldMk cId="2902929670" sldId="508"/>
            <ac:picMk id="11" creationId="{9210A19E-2B9C-4D56-9904-19A74B276733}"/>
          </ac:picMkLst>
        </pc:picChg>
        <pc:cxnChg chg="del">
          <ac:chgData name="강환수" userId="f1cac8d9-9172-4d6c-9b10-74cb51d57900" providerId="ADAL" clId="{42F43A5D-910B-4928-A557-B35234BEFA83}" dt="2022-05-26T02:15:26.726" v="899" actId="478"/>
          <ac:cxnSpMkLst>
            <pc:docMk/>
            <pc:sldMk cId="2902929670" sldId="508"/>
            <ac:cxnSpMk id="9" creationId="{A765CF21-9ABC-442C-B064-B078D57F3B7E}"/>
          </ac:cxnSpMkLst>
        </pc:cxnChg>
        <pc:cxnChg chg="mod">
          <ac:chgData name="강환수" userId="f1cac8d9-9172-4d6c-9b10-74cb51d57900" providerId="ADAL" clId="{42F43A5D-910B-4928-A557-B35234BEFA83}" dt="2022-05-26T02:15:38.374" v="903" actId="1038"/>
          <ac:cxnSpMkLst>
            <pc:docMk/>
            <pc:sldMk cId="2902929670" sldId="508"/>
            <ac:cxnSpMk id="15" creationId="{A354A932-F61E-4B35-A29A-6FC4CBB38C38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21:00.228" v="1132" actId="6549"/>
        <pc:sldMkLst>
          <pc:docMk/>
          <pc:sldMk cId="1581935672" sldId="509"/>
        </pc:sldMkLst>
        <pc:spChg chg="mod">
          <ac:chgData name="강환수" userId="f1cac8d9-9172-4d6c-9b10-74cb51d57900" providerId="ADAL" clId="{42F43A5D-910B-4928-A557-B35234BEFA83}" dt="2022-05-26T02:16:16.530" v="931" actId="6549"/>
          <ac:spMkLst>
            <pc:docMk/>
            <pc:sldMk cId="1581935672" sldId="509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21:00.228" v="1132" actId="6549"/>
          <ac:spMkLst>
            <pc:docMk/>
            <pc:sldMk cId="1581935672" sldId="509"/>
            <ac:spMk id="3" creationId="{1ABD8A5F-B436-426C-A0AB-C1F54746D174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4" creationId="{88DD6818-D2A0-40AF-820F-1B7F86FF14CF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6" creationId="{176090A7-CFCA-4A29-BFD4-26AEE723B156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7" creationId="{D8315CF9-F9A5-4080-8FF6-123A3B1B01AF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10" creationId="{DC97F01E-3ADA-4B61-9DD8-0A5A09FDBD5D}"/>
          </ac:spMkLst>
        </pc:spChg>
        <pc:spChg chg="add 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11" creationId="{815DC12D-E09F-43BC-A799-025698D369BA}"/>
          </ac:spMkLst>
        </pc:spChg>
        <pc:picChg chg="del">
          <ac:chgData name="강환수" userId="f1cac8d9-9172-4d6c-9b10-74cb51d57900" providerId="ADAL" clId="{42F43A5D-910B-4928-A557-B35234BEFA83}" dt="2022-05-26T02:16:26.757" v="933" actId="478"/>
          <ac:picMkLst>
            <pc:docMk/>
            <pc:sldMk cId="1581935672" sldId="509"/>
            <ac:picMk id="5" creationId="{7DA27839-5D91-47BB-887A-C866FCAB8538}"/>
          </ac:picMkLst>
        </pc:picChg>
        <pc:picChg chg="add mod">
          <ac:chgData name="강환수" userId="f1cac8d9-9172-4d6c-9b10-74cb51d57900" providerId="ADAL" clId="{42F43A5D-910B-4928-A557-B35234BEFA83}" dt="2022-05-26T02:19:58.610" v="1015" actId="1076"/>
          <ac:picMkLst>
            <pc:docMk/>
            <pc:sldMk cId="1581935672" sldId="509"/>
            <ac:picMk id="18" creationId="{9B1E62B7-F369-4FA5-96DC-81AC4BFE9816}"/>
          </ac:picMkLst>
        </pc:picChg>
        <pc:picChg chg="mod">
          <ac:chgData name="강환수" userId="f1cac8d9-9172-4d6c-9b10-74cb51d57900" providerId="ADAL" clId="{42F43A5D-910B-4928-A557-B35234BEFA83}" dt="2022-05-26T02:19:49.507" v="1013" actId="1038"/>
          <ac:picMkLst>
            <pc:docMk/>
            <pc:sldMk cId="1581935672" sldId="509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2:19:49.507" v="1013" actId="1038"/>
          <ac:cxnSpMkLst>
            <pc:docMk/>
            <pc:sldMk cId="1581935672" sldId="509"/>
            <ac:cxnSpMk id="15" creationId="{A354A932-F61E-4B35-A29A-6FC4CBB38C38}"/>
          </ac:cxnSpMkLst>
        </pc:cxnChg>
        <pc:cxnChg chg="add mod">
          <ac:chgData name="강환수" userId="f1cac8d9-9172-4d6c-9b10-74cb51d57900" providerId="ADAL" clId="{42F43A5D-910B-4928-A557-B35234BEFA83}" dt="2022-05-26T02:19:49.507" v="1013" actId="1038"/>
          <ac:cxnSpMkLst>
            <pc:docMk/>
            <pc:sldMk cId="1581935672" sldId="509"/>
            <ac:cxnSpMk id="17" creationId="{F4EBEBD9-2BA2-41D2-B1F0-8816EBAB1CB0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24:21.120" v="1232" actId="1076"/>
        <pc:sldMkLst>
          <pc:docMk/>
          <pc:sldMk cId="2604472734" sldId="510"/>
        </pc:sldMkLst>
        <pc:spChg chg="mod">
          <ac:chgData name="강환수" userId="f1cac8d9-9172-4d6c-9b10-74cb51d57900" providerId="ADAL" clId="{42F43A5D-910B-4928-A557-B35234BEFA83}" dt="2022-05-26T02:21:44.555" v="1151" actId="6549"/>
          <ac:spMkLst>
            <pc:docMk/>
            <pc:sldMk cId="2604472734" sldId="510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22:24.642" v="1205" actId="20577"/>
          <ac:spMkLst>
            <pc:docMk/>
            <pc:sldMk cId="2604472734" sldId="510"/>
            <ac:spMk id="3" creationId="{1ABD8A5F-B436-426C-A0AB-C1F54746D174}"/>
          </ac:spMkLst>
        </pc:spChg>
        <pc:spChg chg="del">
          <ac:chgData name="강환수" userId="f1cac8d9-9172-4d6c-9b10-74cb51d57900" providerId="ADAL" clId="{42F43A5D-910B-4928-A557-B35234BEFA83}" dt="2022-05-26T02:22:51.604" v="1206" actId="478"/>
          <ac:spMkLst>
            <pc:docMk/>
            <pc:sldMk cId="2604472734" sldId="510"/>
            <ac:spMk id="4" creationId="{88DD6818-D2A0-40AF-820F-1B7F86FF14CF}"/>
          </ac:spMkLst>
        </pc:spChg>
        <pc:spChg chg="del">
          <ac:chgData name="강환수" userId="f1cac8d9-9172-4d6c-9b10-74cb51d57900" providerId="ADAL" clId="{42F43A5D-910B-4928-A557-B35234BEFA83}" dt="2022-05-26T02:22:54.780" v="1207" actId="478"/>
          <ac:spMkLst>
            <pc:docMk/>
            <pc:sldMk cId="2604472734" sldId="510"/>
            <ac:spMk id="7" creationId="{D8315CF9-F9A5-4080-8FF6-123A3B1B01AF}"/>
          </ac:spMkLst>
        </pc:spChg>
        <pc:spChg chg="mod">
          <ac:chgData name="강환수" userId="f1cac8d9-9172-4d6c-9b10-74cb51d57900" providerId="ADAL" clId="{42F43A5D-910B-4928-A557-B35234BEFA83}" dt="2022-05-26T02:23:02.586" v="1218" actId="1035"/>
          <ac:spMkLst>
            <pc:docMk/>
            <pc:sldMk cId="2604472734" sldId="510"/>
            <ac:spMk id="10" creationId="{DC97F01E-3ADA-4B61-9DD8-0A5A09FDBD5D}"/>
          </ac:spMkLst>
        </pc:spChg>
        <pc:spChg chg="mod">
          <ac:chgData name="강환수" userId="f1cac8d9-9172-4d6c-9b10-74cb51d57900" providerId="ADAL" clId="{42F43A5D-910B-4928-A557-B35234BEFA83}" dt="2022-05-26T02:23:07.122" v="1224" actId="1035"/>
          <ac:spMkLst>
            <pc:docMk/>
            <pc:sldMk cId="2604472734" sldId="510"/>
            <ac:spMk id="11" creationId="{815DC12D-E09F-43BC-A799-025698D369BA}"/>
          </ac:spMkLst>
        </pc:spChg>
        <pc:picChg chg="add mod">
          <ac:chgData name="강환수" userId="f1cac8d9-9172-4d6c-9b10-74cb51d57900" providerId="ADAL" clId="{42F43A5D-910B-4928-A557-B35234BEFA83}" dt="2022-05-26T02:24:21.120" v="1232" actId="1076"/>
          <ac:picMkLst>
            <pc:docMk/>
            <pc:sldMk cId="2604472734" sldId="510"/>
            <ac:picMk id="5" creationId="{40B08C4C-782D-44E7-ABE6-DF2F188A2055}"/>
          </ac:picMkLst>
        </pc:picChg>
        <pc:picChg chg="del">
          <ac:chgData name="강환수" userId="f1cac8d9-9172-4d6c-9b10-74cb51d57900" providerId="ADAL" clId="{42F43A5D-910B-4928-A557-B35234BEFA83}" dt="2022-05-26T02:21:36.498" v="1134" actId="478"/>
          <ac:picMkLst>
            <pc:docMk/>
            <pc:sldMk cId="2604472734" sldId="510"/>
            <ac:picMk id="18" creationId="{9B1E62B7-F369-4FA5-96DC-81AC4BFE9816}"/>
          </ac:picMkLst>
        </pc:picChg>
        <pc:cxnChg chg="del">
          <ac:chgData name="강환수" userId="f1cac8d9-9172-4d6c-9b10-74cb51d57900" providerId="ADAL" clId="{42F43A5D-910B-4928-A557-B35234BEFA83}" dt="2022-05-26T02:23:10.585" v="1225" actId="478"/>
          <ac:cxnSpMkLst>
            <pc:docMk/>
            <pc:sldMk cId="2604472734" sldId="510"/>
            <ac:cxnSpMk id="15" creationId="{A354A932-F61E-4B35-A29A-6FC4CBB38C38}"/>
          </ac:cxnSpMkLst>
        </pc:cxnChg>
        <pc:cxnChg chg="del">
          <ac:chgData name="강환수" userId="f1cac8d9-9172-4d6c-9b10-74cb51d57900" providerId="ADAL" clId="{42F43A5D-910B-4928-A557-B35234BEFA83}" dt="2022-05-26T02:23:13.562" v="1226" actId="478"/>
          <ac:cxnSpMkLst>
            <pc:docMk/>
            <pc:sldMk cId="2604472734" sldId="510"/>
            <ac:cxnSpMk id="17" creationId="{F4EBEBD9-2BA2-41D2-B1F0-8816EBAB1CB0}"/>
          </ac:cxnSpMkLst>
        </pc:cxnChg>
      </pc:sldChg>
      <pc:sldChg chg="addSp delSp modSp add ord">
        <pc:chgData name="강환수" userId="f1cac8d9-9172-4d6c-9b10-74cb51d57900" providerId="ADAL" clId="{42F43A5D-910B-4928-A557-B35234BEFA83}" dt="2022-05-26T03:40:17.200" v="2557" actId="6549"/>
        <pc:sldMkLst>
          <pc:docMk/>
          <pc:sldMk cId="79184845" sldId="511"/>
        </pc:sldMkLst>
        <pc:spChg chg="mod">
          <ac:chgData name="강환수" userId="f1cac8d9-9172-4d6c-9b10-74cb51d57900" providerId="ADAL" clId="{42F43A5D-910B-4928-A557-B35234BEFA83}" dt="2022-05-26T02:28:30.150" v="1358"/>
          <ac:spMkLst>
            <pc:docMk/>
            <pc:sldMk cId="79184845" sldId="511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20:03.602" v="2134"/>
          <ac:spMkLst>
            <pc:docMk/>
            <pc:sldMk cId="79184845" sldId="511"/>
            <ac:spMk id="3" creationId="{1ABD8A5F-B436-426C-A0AB-C1F54746D174}"/>
          </ac:spMkLst>
        </pc:spChg>
        <pc:spChg chg="del">
          <ac:chgData name="강환수" userId="f1cac8d9-9172-4d6c-9b10-74cb51d57900" providerId="ADAL" clId="{42F43A5D-910B-4928-A557-B35234BEFA83}" dt="2022-05-26T02:28:22.030" v="1351" actId="478"/>
          <ac:spMkLst>
            <pc:docMk/>
            <pc:sldMk cId="79184845" sldId="511"/>
            <ac:spMk id="4" creationId="{88DD6818-D2A0-40AF-820F-1B7F86FF14CF}"/>
          </ac:spMkLst>
        </pc:spChg>
        <pc:spChg chg="del">
          <ac:chgData name="강환수" userId="f1cac8d9-9172-4d6c-9b10-74cb51d57900" providerId="ADAL" clId="{42F43A5D-910B-4928-A557-B35234BEFA83}" dt="2022-05-26T02:28:22.030" v="1351" actId="478"/>
          <ac:spMkLst>
            <pc:docMk/>
            <pc:sldMk cId="79184845" sldId="511"/>
            <ac:spMk id="6" creationId="{176090A7-CFCA-4A29-BFD4-26AEE723B156}"/>
          </ac:spMkLst>
        </pc:spChg>
        <pc:spChg chg="add mod">
          <ac:chgData name="강환수" userId="f1cac8d9-9172-4d6c-9b10-74cb51d57900" providerId="ADAL" clId="{42F43A5D-910B-4928-A557-B35234BEFA83}" dt="2022-05-26T03:38:58.386" v="2486" actId="14100"/>
          <ac:spMkLst>
            <pc:docMk/>
            <pc:sldMk cId="79184845" sldId="511"/>
            <ac:spMk id="9" creationId="{231801F6-AA2A-4AD1-AC1F-FD475E398F79}"/>
          </ac:spMkLst>
        </pc:spChg>
        <pc:spChg chg="add mod">
          <ac:chgData name="강환수" userId="f1cac8d9-9172-4d6c-9b10-74cb51d57900" providerId="ADAL" clId="{42F43A5D-910B-4928-A557-B35234BEFA83}" dt="2022-05-26T03:39:35.104" v="2523"/>
          <ac:spMkLst>
            <pc:docMk/>
            <pc:sldMk cId="79184845" sldId="511"/>
            <ac:spMk id="10" creationId="{58699592-5A44-4C14-86FF-B01AF2172FDD}"/>
          </ac:spMkLst>
        </pc:spChg>
        <pc:spChg chg="add mod">
          <ac:chgData name="강환수" userId="f1cac8d9-9172-4d6c-9b10-74cb51d57900" providerId="ADAL" clId="{42F43A5D-910B-4928-A557-B35234BEFA83}" dt="2022-05-26T03:40:17.200" v="2557" actId="6549"/>
          <ac:spMkLst>
            <pc:docMk/>
            <pc:sldMk cId="79184845" sldId="511"/>
            <ac:spMk id="11" creationId="{66B7F35C-A7C8-456A-9DFC-313819A391A6}"/>
          </ac:spMkLst>
        </pc:spChg>
        <pc:picChg chg="del">
          <ac:chgData name="강환수" userId="f1cac8d9-9172-4d6c-9b10-74cb51d57900" providerId="ADAL" clId="{42F43A5D-910B-4928-A557-B35234BEFA83}" dt="2022-05-26T02:28:16.503" v="1350" actId="478"/>
          <ac:picMkLst>
            <pc:docMk/>
            <pc:sldMk cId="79184845" sldId="511"/>
            <ac:picMk id="8" creationId="{05BAFF2D-77B6-4B05-BDCD-FBB15A2CAE23}"/>
          </ac:picMkLst>
        </pc:picChg>
        <pc:picChg chg="mod">
          <ac:chgData name="강환수" userId="f1cac8d9-9172-4d6c-9b10-74cb51d57900" providerId="ADAL" clId="{42F43A5D-910B-4928-A557-B35234BEFA83}" dt="2022-05-26T03:39:56.712" v="2529" actId="1038"/>
          <ac:picMkLst>
            <pc:docMk/>
            <pc:sldMk cId="79184845" sldId="511"/>
            <ac:picMk id="1026" creationId="{5949CB1D-4E37-44D9-A1F2-EAF76036A153}"/>
          </ac:picMkLst>
        </pc:picChg>
        <pc:cxnChg chg="del">
          <ac:chgData name="강환수" userId="f1cac8d9-9172-4d6c-9b10-74cb51d57900" providerId="ADAL" clId="{42F43A5D-910B-4928-A557-B35234BEFA83}" dt="2022-05-26T02:28:22.030" v="1351" actId="478"/>
          <ac:cxnSpMkLst>
            <pc:docMk/>
            <pc:sldMk cId="79184845" sldId="511"/>
            <ac:cxnSpMk id="7" creationId="{8A3B2787-D2C2-4469-8FD9-45B30FDC069A}"/>
          </ac:cxnSpMkLst>
        </pc:cxnChg>
      </pc:sldChg>
      <pc:sldChg chg="add del">
        <pc:chgData name="강환수" userId="f1cac8d9-9172-4d6c-9b10-74cb51d57900" providerId="ADAL" clId="{42F43A5D-910B-4928-A557-B35234BEFA83}" dt="2022-05-26T02:46:40.478" v="1658" actId="2696"/>
        <pc:sldMkLst>
          <pc:docMk/>
          <pc:sldMk cId="3416468723" sldId="512"/>
        </pc:sldMkLst>
      </pc:sldChg>
      <pc:sldChg chg="modSp add">
        <pc:chgData name="강환수" userId="f1cac8d9-9172-4d6c-9b10-74cb51d57900" providerId="ADAL" clId="{42F43A5D-910B-4928-A557-B35234BEFA83}" dt="2022-05-26T02:30:19.950" v="1367" actId="14100"/>
        <pc:sldMkLst>
          <pc:docMk/>
          <pc:sldMk cId="52194482" sldId="549"/>
        </pc:sldMkLst>
        <pc:spChg chg="mod">
          <ac:chgData name="강환수" userId="f1cac8d9-9172-4d6c-9b10-74cb51d57900" providerId="ADAL" clId="{42F43A5D-910B-4928-A557-B35234BEFA83}" dt="2022-05-26T02:30:19.950" v="1367" actId="14100"/>
          <ac:spMkLst>
            <pc:docMk/>
            <pc:sldMk cId="52194482" sldId="549"/>
            <ac:spMk id="2" creationId="{C24B6AEB-589B-4A17-B775-843D48DA8E81}"/>
          </ac:spMkLst>
        </pc:spChg>
        <pc:spChg chg="mod">
          <ac:chgData name="강환수" userId="f1cac8d9-9172-4d6c-9b10-74cb51d57900" providerId="ADAL" clId="{42F43A5D-910B-4928-A557-B35234BEFA83}" dt="2022-05-26T02:30:16.480" v="1366" actId="27636"/>
          <ac:spMkLst>
            <pc:docMk/>
            <pc:sldMk cId="52194482" sldId="549"/>
            <ac:spMk id="3" creationId="{495B2040-D61E-4779-8A70-57FE9A940572}"/>
          </ac:spMkLst>
        </pc:spChg>
      </pc:sldChg>
      <pc:sldChg chg="addSp delSp modSp add">
        <pc:chgData name="강환수" userId="f1cac8d9-9172-4d6c-9b10-74cb51d57900" providerId="ADAL" clId="{42F43A5D-910B-4928-A557-B35234BEFA83}" dt="2022-05-26T03:15:10.763" v="2034" actId="14100"/>
        <pc:sldMkLst>
          <pc:docMk/>
          <pc:sldMk cId="2934019747" sldId="550"/>
        </pc:sldMkLst>
        <pc:spChg chg="mod">
          <ac:chgData name="강환수" userId="f1cac8d9-9172-4d6c-9b10-74cb51d57900" providerId="ADAL" clId="{42F43A5D-910B-4928-A557-B35234BEFA83}" dt="2022-05-26T02:36:09.697" v="1412"/>
          <ac:spMkLst>
            <pc:docMk/>
            <pc:sldMk cId="2934019747" sldId="550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2:34:42.572" v="1373" actId="6549"/>
          <ac:spMkLst>
            <pc:docMk/>
            <pc:sldMk cId="2934019747" sldId="550"/>
            <ac:spMk id="3" creationId="{81A9F1AD-D69E-4783-8A26-4E2E26AC8D63}"/>
          </ac:spMkLst>
        </pc:spChg>
        <pc:spChg chg="add mod">
          <ac:chgData name="강환수" userId="f1cac8d9-9172-4d6c-9b10-74cb51d57900" providerId="ADAL" clId="{42F43A5D-910B-4928-A557-B35234BEFA83}" dt="2022-05-26T02:35:44.051" v="1381" actId="1076"/>
          <ac:spMkLst>
            <pc:docMk/>
            <pc:sldMk cId="2934019747" sldId="550"/>
            <ac:spMk id="7" creationId="{A114F74C-6A39-4627-A2FC-F7A41AD5D7EF}"/>
          </ac:spMkLst>
        </pc:spChg>
        <pc:spChg chg="add mod">
          <ac:chgData name="강환수" userId="f1cac8d9-9172-4d6c-9b10-74cb51d57900" providerId="ADAL" clId="{42F43A5D-910B-4928-A557-B35234BEFA83}" dt="2022-05-26T03:15:10.763" v="2034" actId="14100"/>
          <ac:spMkLst>
            <pc:docMk/>
            <pc:sldMk cId="2934019747" sldId="550"/>
            <ac:spMk id="9" creationId="{9EAC87DB-0E93-4730-AEC1-51F5B4D8FED9}"/>
          </ac:spMkLst>
        </pc:spChg>
        <pc:picChg chg="del">
          <ac:chgData name="강환수" userId="f1cac8d9-9172-4d6c-9b10-74cb51d57900" providerId="ADAL" clId="{42F43A5D-910B-4928-A557-B35234BEFA83}" dt="2022-05-26T02:34:46.395" v="1374" actId="478"/>
          <ac:picMkLst>
            <pc:docMk/>
            <pc:sldMk cId="2934019747" sldId="550"/>
            <ac:picMk id="4" creationId="{8595F793-82CC-40B6-BD3B-7D5AB6BA4A35}"/>
          </ac:picMkLst>
        </pc:picChg>
        <pc:picChg chg="del">
          <ac:chgData name="강환수" userId="f1cac8d9-9172-4d6c-9b10-74cb51d57900" providerId="ADAL" clId="{42F43A5D-910B-4928-A557-B35234BEFA83}" dt="2022-05-26T02:34:46.395" v="1374" actId="478"/>
          <ac:picMkLst>
            <pc:docMk/>
            <pc:sldMk cId="2934019747" sldId="550"/>
            <ac:picMk id="5" creationId="{77A132EF-2B2C-4065-8339-ADCCD56AC5E2}"/>
          </ac:picMkLst>
        </pc:picChg>
        <pc:picChg chg="add mod">
          <ac:chgData name="강환수" userId="f1cac8d9-9172-4d6c-9b10-74cb51d57900" providerId="ADAL" clId="{42F43A5D-910B-4928-A557-B35234BEFA83}" dt="2022-05-26T02:35:11.498" v="1379" actId="1038"/>
          <ac:picMkLst>
            <pc:docMk/>
            <pc:sldMk cId="2934019747" sldId="550"/>
            <ac:picMk id="6" creationId="{66B1D086-A541-4DF0-BFEA-7962F0B76247}"/>
          </ac:picMkLst>
        </pc:picChg>
        <pc:picChg chg="add mod">
          <ac:chgData name="강환수" userId="f1cac8d9-9172-4d6c-9b10-74cb51d57900" providerId="ADAL" clId="{42F43A5D-910B-4928-A557-B35234BEFA83}" dt="2022-05-26T02:41:12.368" v="1604" actId="1076"/>
          <ac:picMkLst>
            <pc:docMk/>
            <pc:sldMk cId="2934019747" sldId="550"/>
            <ac:picMk id="8" creationId="{C2F85C5D-3A60-443D-966F-E3FACA99F324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31:45.653" v="2303" actId="1076"/>
        <pc:sldMkLst>
          <pc:docMk/>
          <pc:sldMk cId="310178111" sldId="551"/>
        </pc:sldMkLst>
        <pc:spChg chg="mod">
          <ac:chgData name="강환수" userId="f1cac8d9-9172-4d6c-9b10-74cb51d57900" providerId="ADAL" clId="{42F43A5D-910B-4928-A557-B35234BEFA83}" dt="2022-05-26T02:37:01" v="1454" actId="6549"/>
          <ac:spMkLst>
            <pc:docMk/>
            <pc:sldMk cId="310178111" sldId="551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2:37:59.737" v="1504" actId="20577"/>
          <ac:spMkLst>
            <pc:docMk/>
            <pc:sldMk cId="310178111" sldId="551"/>
            <ac:spMk id="3" creationId="{81A9F1AD-D69E-4783-8A26-4E2E26AC8D63}"/>
          </ac:spMkLst>
        </pc:spChg>
        <pc:spChg chg="mod">
          <ac:chgData name="강환수" userId="f1cac8d9-9172-4d6c-9b10-74cb51d57900" providerId="ADAL" clId="{42F43A5D-910B-4928-A557-B35234BEFA83}" dt="2022-05-26T02:37:43.290" v="1493" actId="1076"/>
          <ac:spMkLst>
            <pc:docMk/>
            <pc:sldMk cId="310178111" sldId="551"/>
            <ac:spMk id="7" creationId="{A114F74C-6A39-4627-A2FC-F7A41AD5D7EF}"/>
          </ac:spMkLst>
        </pc:spChg>
        <pc:spChg chg="add mod">
          <ac:chgData name="강환수" userId="f1cac8d9-9172-4d6c-9b10-74cb51d57900" providerId="ADAL" clId="{42F43A5D-910B-4928-A557-B35234BEFA83}" dt="2022-05-26T02:37:51.314" v="1495" actId="1076"/>
          <ac:spMkLst>
            <pc:docMk/>
            <pc:sldMk cId="310178111" sldId="551"/>
            <ac:spMk id="8" creationId="{4BADDC01-A222-4465-B36D-8A6A96AB9386}"/>
          </ac:spMkLst>
        </pc:spChg>
        <pc:spChg chg="add mod">
          <ac:chgData name="강환수" userId="f1cac8d9-9172-4d6c-9b10-74cb51d57900" providerId="ADAL" clId="{42F43A5D-910B-4928-A557-B35234BEFA83}" dt="2022-05-26T03:31:24.214" v="2297" actId="1036"/>
          <ac:spMkLst>
            <pc:docMk/>
            <pc:sldMk cId="310178111" sldId="551"/>
            <ac:spMk id="15" creationId="{360BFD86-AA05-4246-B9BB-9F433D76529A}"/>
          </ac:spMkLst>
        </pc:spChg>
        <pc:spChg chg="add mod">
          <ac:chgData name="강환수" userId="f1cac8d9-9172-4d6c-9b10-74cb51d57900" providerId="ADAL" clId="{42F43A5D-910B-4928-A557-B35234BEFA83}" dt="2022-05-26T03:31:37.238" v="2301" actId="1076"/>
          <ac:spMkLst>
            <pc:docMk/>
            <pc:sldMk cId="310178111" sldId="551"/>
            <ac:spMk id="16" creationId="{E2098B9F-07C3-4038-9AA8-A08A21199BF4}"/>
          </ac:spMkLst>
        </pc:spChg>
        <pc:picChg chg="add del mod">
          <ac:chgData name="강환수" userId="f1cac8d9-9172-4d6c-9b10-74cb51d57900" providerId="ADAL" clId="{42F43A5D-910B-4928-A557-B35234BEFA83}" dt="2022-05-26T02:43:22.180" v="1615" actId="478"/>
          <ac:picMkLst>
            <pc:docMk/>
            <pc:sldMk cId="310178111" sldId="551"/>
            <ac:picMk id="4" creationId="{90C90F97-ACFC-4A0D-842E-8576CADB12C3}"/>
          </ac:picMkLst>
        </pc:picChg>
        <pc:picChg chg="add mod">
          <ac:chgData name="강환수" userId="f1cac8d9-9172-4d6c-9b10-74cb51d57900" providerId="ADAL" clId="{42F43A5D-910B-4928-A557-B35234BEFA83}" dt="2022-05-26T03:31:24.214" v="2297" actId="1036"/>
          <ac:picMkLst>
            <pc:docMk/>
            <pc:sldMk cId="310178111" sldId="551"/>
            <ac:picMk id="5" creationId="{B7691DE8-D3DD-4874-8E9D-2BAC703C8D02}"/>
          </ac:picMkLst>
        </pc:picChg>
        <pc:picChg chg="mod">
          <ac:chgData name="강환수" userId="f1cac8d9-9172-4d6c-9b10-74cb51d57900" providerId="ADAL" clId="{42F43A5D-910B-4928-A557-B35234BEFA83}" dt="2022-05-26T02:37:34.081" v="1492" actId="1076"/>
          <ac:picMkLst>
            <pc:docMk/>
            <pc:sldMk cId="310178111" sldId="551"/>
            <ac:picMk id="6" creationId="{66B1D086-A541-4DF0-BFEA-7962F0B76247}"/>
          </ac:picMkLst>
        </pc:picChg>
        <pc:cxnChg chg="add mod">
          <ac:chgData name="강환수" userId="f1cac8d9-9172-4d6c-9b10-74cb51d57900" providerId="ADAL" clId="{42F43A5D-910B-4928-A557-B35234BEFA83}" dt="2022-05-26T03:15:32.621" v="2037" actId="14100"/>
          <ac:cxnSpMkLst>
            <pc:docMk/>
            <pc:sldMk cId="310178111" sldId="551"/>
            <ac:cxnSpMk id="9" creationId="{8CDB8AFC-DBCA-4C0C-B993-446ECF2E45C5}"/>
          </ac:cxnSpMkLst>
        </pc:cxnChg>
        <pc:cxnChg chg="add mod">
          <ac:chgData name="강환수" userId="f1cac8d9-9172-4d6c-9b10-74cb51d57900" providerId="ADAL" clId="{42F43A5D-910B-4928-A557-B35234BEFA83}" dt="2022-05-26T03:31:45.653" v="2303" actId="1076"/>
          <ac:cxnSpMkLst>
            <pc:docMk/>
            <pc:sldMk cId="310178111" sldId="551"/>
            <ac:cxnSpMk id="17" creationId="{96784B7A-A424-4158-B894-10BA93E35A9C}"/>
          </ac:cxnSpMkLst>
        </pc:cxnChg>
      </pc:sldChg>
      <pc:sldChg chg="add del">
        <pc:chgData name="강환수" userId="f1cac8d9-9172-4d6c-9b10-74cb51d57900" providerId="ADAL" clId="{42F43A5D-910B-4928-A557-B35234BEFA83}" dt="2022-05-26T02:39:02.549" v="1507" actId="2696"/>
        <pc:sldMkLst>
          <pc:docMk/>
          <pc:sldMk cId="4139946556" sldId="552"/>
        </pc:sldMkLst>
      </pc:sldChg>
      <pc:sldChg chg="delSp modSp add">
        <pc:chgData name="강환수" userId="f1cac8d9-9172-4d6c-9b10-74cb51d57900" providerId="ADAL" clId="{42F43A5D-910B-4928-A557-B35234BEFA83}" dt="2022-05-26T02:40:05.550" v="1601" actId="478"/>
        <pc:sldMkLst>
          <pc:docMk/>
          <pc:sldMk cId="3567324354" sldId="553"/>
        </pc:sldMkLst>
        <pc:spChg chg="mod">
          <ac:chgData name="강환수" userId="f1cac8d9-9172-4d6c-9b10-74cb51d57900" providerId="ADAL" clId="{42F43A5D-910B-4928-A557-B35234BEFA83}" dt="2022-05-26T02:39:13.373" v="1535"/>
          <ac:spMkLst>
            <pc:docMk/>
            <pc:sldMk cId="3567324354" sldId="553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2:39:56.215" v="1599" actId="20577"/>
          <ac:spMkLst>
            <pc:docMk/>
            <pc:sldMk cId="3567324354" sldId="553"/>
            <ac:spMk id="3" creationId="{81A9F1AD-D69E-4783-8A26-4E2E26AC8D63}"/>
          </ac:spMkLst>
        </pc:spChg>
        <pc:picChg chg="del">
          <ac:chgData name="강환수" userId="f1cac8d9-9172-4d6c-9b10-74cb51d57900" providerId="ADAL" clId="{42F43A5D-910B-4928-A557-B35234BEFA83}" dt="2022-05-26T02:40:05.550" v="1601" actId="478"/>
          <ac:picMkLst>
            <pc:docMk/>
            <pc:sldMk cId="3567324354" sldId="553"/>
            <ac:picMk id="4" creationId="{8595F793-82CC-40B6-BD3B-7D5AB6BA4A35}"/>
          </ac:picMkLst>
        </pc:picChg>
        <pc:picChg chg="del">
          <ac:chgData name="강환수" userId="f1cac8d9-9172-4d6c-9b10-74cb51d57900" providerId="ADAL" clId="{42F43A5D-910B-4928-A557-B35234BEFA83}" dt="2022-05-26T02:40:03.391" v="1600" actId="478"/>
          <ac:picMkLst>
            <pc:docMk/>
            <pc:sldMk cId="3567324354" sldId="553"/>
            <ac:picMk id="5" creationId="{77A132EF-2B2C-4065-8339-ADCCD56AC5E2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33:02.853" v="2391"/>
        <pc:sldMkLst>
          <pc:docMk/>
          <pc:sldMk cId="2356265547" sldId="554"/>
        </pc:sldMkLst>
        <pc:spChg chg="mod">
          <ac:chgData name="강환수" userId="f1cac8d9-9172-4d6c-9b10-74cb51d57900" providerId="ADAL" clId="{42F43A5D-910B-4928-A557-B35234BEFA83}" dt="2022-05-26T02:46:49.515" v="1672" actId="6549"/>
          <ac:spMkLst>
            <pc:docMk/>
            <pc:sldMk cId="2356265547" sldId="554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33:02.853" v="2391"/>
          <ac:spMkLst>
            <pc:docMk/>
            <pc:sldMk cId="2356265547" sldId="554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3:16:22.355" v="2054" actId="14100"/>
          <ac:spMkLst>
            <pc:docMk/>
            <pc:sldMk cId="2356265547" sldId="554"/>
            <ac:spMk id="10" creationId="{8FF0D1FB-F8FB-4BE1-9AEF-00F9F4E9E375}"/>
          </ac:spMkLst>
        </pc:spChg>
        <pc:spChg chg="add mod">
          <ac:chgData name="강환수" userId="f1cac8d9-9172-4d6c-9b10-74cb51d57900" providerId="ADAL" clId="{42F43A5D-910B-4928-A557-B35234BEFA83}" dt="2022-05-26T03:16:30.127" v="2071" actId="1036"/>
          <ac:spMkLst>
            <pc:docMk/>
            <pc:sldMk cId="2356265547" sldId="554"/>
            <ac:spMk id="11" creationId="{E3E376C9-B760-412B-82AD-37CE5A91DBAD}"/>
          </ac:spMkLst>
        </pc:spChg>
        <pc:picChg chg="add mod">
          <ac:chgData name="강환수" userId="f1cac8d9-9172-4d6c-9b10-74cb51d57900" providerId="ADAL" clId="{42F43A5D-910B-4928-A557-B35234BEFA83}" dt="2022-05-26T03:17:31.512" v="2079" actId="1076"/>
          <ac:picMkLst>
            <pc:docMk/>
            <pc:sldMk cId="2356265547" sldId="554"/>
            <ac:picMk id="5" creationId="{82228338-4173-4D6F-B046-9E09FC01F49F}"/>
          </ac:picMkLst>
        </pc:picChg>
        <pc:picChg chg="del">
          <ac:chgData name="강환수" userId="f1cac8d9-9172-4d6c-9b10-74cb51d57900" providerId="ADAL" clId="{42F43A5D-910B-4928-A557-B35234BEFA83}" dt="2022-05-26T02:46:51.682" v="1673" actId="478"/>
          <ac:picMkLst>
            <pc:docMk/>
            <pc:sldMk cId="2356265547" sldId="554"/>
            <ac:picMk id="8" creationId="{05BAFF2D-77B6-4B05-BDCD-FBB15A2CAE23}"/>
          </ac:picMkLst>
        </pc:picChg>
        <pc:cxnChg chg="add mod">
          <ac:chgData name="강환수" userId="f1cac8d9-9172-4d6c-9b10-74cb51d57900" providerId="ADAL" clId="{42F43A5D-910B-4928-A557-B35234BEFA83}" dt="2022-05-26T03:17:19.122" v="2074" actId="14100"/>
          <ac:cxnSpMkLst>
            <pc:docMk/>
            <pc:sldMk cId="2356265547" sldId="554"/>
            <ac:cxnSpMk id="12" creationId="{6BC778AA-3DFF-41F5-B1B9-EF73402EF467}"/>
          </ac:cxnSpMkLst>
        </pc:cxnChg>
        <pc:cxnChg chg="add mod">
          <ac:chgData name="강환수" userId="f1cac8d9-9172-4d6c-9b10-74cb51d57900" providerId="ADAL" clId="{42F43A5D-910B-4928-A557-B35234BEFA83}" dt="2022-05-26T03:17:36.512" v="2080" actId="14100"/>
          <ac:cxnSpMkLst>
            <pc:docMk/>
            <pc:sldMk cId="2356265547" sldId="554"/>
            <ac:cxnSpMk id="14" creationId="{048F621A-E96B-4F9A-838B-8B13887F22CF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3:36:21.411" v="2433" actId="14100"/>
        <pc:sldMkLst>
          <pc:docMk/>
          <pc:sldMk cId="483488589" sldId="555"/>
        </pc:sldMkLst>
        <pc:spChg chg="mod">
          <ac:chgData name="강환수" userId="f1cac8d9-9172-4d6c-9b10-74cb51d57900" providerId="ADAL" clId="{42F43A5D-910B-4928-A557-B35234BEFA83}" dt="2022-05-26T02:48:31.113" v="1718" actId="6549"/>
          <ac:spMkLst>
            <pc:docMk/>
            <pc:sldMk cId="483488589" sldId="555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35:04.673" v="2417"/>
          <ac:spMkLst>
            <pc:docMk/>
            <pc:sldMk cId="483488589" sldId="555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3:35:29.365" v="2420" actId="1076"/>
          <ac:spMkLst>
            <pc:docMk/>
            <pc:sldMk cId="483488589" sldId="555"/>
            <ac:spMk id="12" creationId="{993A3495-263D-4C86-A902-CA869F1B83B5}"/>
          </ac:spMkLst>
        </pc:spChg>
        <pc:picChg chg="del">
          <ac:chgData name="강환수" userId="f1cac8d9-9172-4d6c-9b10-74cb51d57900" providerId="ADAL" clId="{42F43A5D-910B-4928-A557-B35234BEFA83}" dt="2022-05-26T02:48:21.410" v="1683" actId="478"/>
          <ac:picMkLst>
            <pc:docMk/>
            <pc:sldMk cId="483488589" sldId="555"/>
            <ac:picMk id="5" creationId="{D97B5C3C-5824-4D7C-AD0E-6191F39A5C74}"/>
          </ac:picMkLst>
        </pc:picChg>
        <pc:picChg chg="add mod">
          <ac:chgData name="강환수" userId="f1cac8d9-9172-4d6c-9b10-74cb51d57900" providerId="ADAL" clId="{42F43A5D-910B-4928-A557-B35234BEFA83}" dt="2022-05-26T03:36:16.493" v="2432" actId="1076"/>
          <ac:picMkLst>
            <pc:docMk/>
            <pc:sldMk cId="483488589" sldId="555"/>
            <ac:picMk id="8" creationId="{ADAA43C1-B148-45A1-BEA5-EED17F753D47}"/>
          </ac:picMkLst>
        </pc:picChg>
        <pc:picChg chg="add mod">
          <ac:chgData name="강환수" userId="f1cac8d9-9172-4d6c-9b10-74cb51d57900" providerId="ADAL" clId="{42F43A5D-910B-4928-A557-B35234BEFA83}" dt="2022-05-26T02:50:19.985" v="1726" actId="1076"/>
          <ac:picMkLst>
            <pc:docMk/>
            <pc:sldMk cId="483488589" sldId="555"/>
            <ac:picMk id="10" creationId="{A29CD729-306D-45D1-88EB-506E57DA50DA}"/>
          </ac:picMkLst>
        </pc:picChg>
        <pc:cxnChg chg="add mod">
          <ac:chgData name="강환수" userId="f1cac8d9-9172-4d6c-9b10-74cb51d57900" providerId="ADAL" clId="{42F43A5D-910B-4928-A557-B35234BEFA83}" dt="2022-05-26T03:35:58.370" v="2423" actId="14100"/>
          <ac:cxnSpMkLst>
            <pc:docMk/>
            <pc:sldMk cId="483488589" sldId="555"/>
            <ac:cxnSpMk id="13" creationId="{041FC0B9-4465-4E41-91CE-A0E0BC2D8E1B}"/>
          </ac:cxnSpMkLst>
        </pc:cxnChg>
        <pc:cxnChg chg="add mod">
          <ac:chgData name="강환수" userId="f1cac8d9-9172-4d6c-9b10-74cb51d57900" providerId="ADAL" clId="{42F43A5D-910B-4928-A557-B35234BEFA83}" dt="2022-05-26T03:36:21.411" v="2433" actId="14100"/>
          <ac:cxnSpMkLst>
            <pc:docMk/>
            <pc:sldMk cId="483488589" sldId="555"/>
            <ac:cxnSpMk id="16" creationId="{7E580E87-2170-4812-B0ED-64ABAEECA59F}"/>
          </ac:cxnSpMkLst>
        </pc:cxnChg>
      </pc:sldChg>
      <pc:sldChg chg="add del">
        <pc:chgData name="강환수" userId="f1cac8d9-9172-4d6c-9b10-74cb51d57900" providerId="ADAL" clId="{42F43A5D-910B-4928-A557-B35234BEFA83}" dt="2022-05-26T03:21:12.743" v="2142" actId="2696"/>
        <pc:sldMkLst>
          <pc:docMk/>
          <pc:sldMk cId="2753333039" sldId="556"/>
        </pc:sldMkLst>
      </pc:sldChg>
      <pc:sldChg chg="add del">
        <pc:chgData name="강환수" userId="f1cac8d9-9172-4d6c-9b10-74cb51d57900" providerId="ADAL" clId="{42F43A5D-910B-4928-A557-B35234BEFA83}" dt="2022-05-26T03:21:12.744" v="2143" actId="2696"/>
        <pc:sldMkLst>
          <pc:docMk/>
          <pc:sldMk cId="1043050070" sldId="557"/>
        </pc:sldMkLst>
      </pc:sldChg>
      <pc:sldChg chg="addSp delSp modSp add">
        <pc:chgData name="강환수" userId="f1cac8d9-9172-4d6c-9b10-74cb51d57900" providerId="ADAL" clId="{42F43A5D-910B-4928-A557-B35234BEFA83}" dt="2022-05-26T02:55:46.465" v="1817" actId="1076"/>
        <pc:sldMkLst>
          <pc:docMk/>
          <pc:sldMk cId="910810779" sldId="558"/>
        </pc:sldMkLst>
        <pc:spChg chg="mod">
          <ac:chgData name="강환수" userId="f1cac8d9-9172-4d6c-9b10-74cb51d57900" providerId="ADAL" clId="{42F43A5D-910B-4928-A557-B35234BEFA83}" dt="2022-05-26T02:54:22.920" v="1810" actId="6549"/>
          <ac:spMkLst>
            <pc:docMk/>
            <pc:sldMk cId="910810779" sldId="558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55:04.757" v="1813" actId="6549"/>
          <ac:spMkLst>
            <pc:docMk/>
            <pc:sldMk cId="910810779" sldId="558"/>
            <ac:spMk id="3" creationId="{1ABD8A5F-B436-426C-A0AB-C1F54746D174}"/>
          </ac:spMkLst>
        </pc:spChg>
        <pc:spChg chg="add">
          <ac:chgData name="강환수" userId="f1cac8d9-9172-4d6c-9b10-74cb51d57900" providerId="ADAL" clId="{42F43A5D-910B-4928-A557-B35234BEFA83}" dt="2022-05-26T02:54:54.845" v="1812"/>
          <ac:spMkLst>
            <pc:docMk/>
            <pc:sldMk cId="910810779" sldId="558"/>
            <ac:spMk id="9" creationId="{145304F0-281F-4917-8BBA-DA30514F2ECF}"/>
          </ac:spMkLst>
        </pc:spChg>
        <pc:spChg chg="del mod">
          <ac:chgData name="강환수" userId="f1cac8d9-9172-4d6c-9b10-74cb51d57900" providerId="ADAL" clId="{42F43A5D-910B-4928-A557-B35234BEFA83}" dt="2022-05-26T02:54:53.614" v="1811" actId="478"/>
          <ac:spMkLst>
            <pc:docMk/>
            <pc:sldMk cId="910810779" sldId="558"/>
            <ac:spMk id="11" creationId="{815DC12D-E09F-43BC-A799-025698D369BA}"/>
          </ac:spMkLst>
        </pc:spChg>
        <pc:spChg chg="add">
          <ac:chgData name="강환수" userId="f1cac8d9-9172-4d6c-9b10-74cb51d57900" providerId="ADAL" clId="{42F43A5D-910B-4928-A557-B35234BEFA83}" dt="2022-05-26T02:54:54.845" v="1812"/>
          <ac:spMkLst>
            <pc:docMk/>
            <pc:sldMk cId="910810779" sldId="558"/>
            <ac:spMk id="12" creationId="{28713479-8E57-4E94-B195-CC580B9F3A47}"/>
          </ac:spMkLst>
        </pc:spChg>
        <pc:picChg chg="add mod">
          <ac:chgData name="강환수" userId="f1cac8d9-9172-4d6c-9b10-74cb51d57900" providerId="ADAL" clId="{42F43A5D-910B-4928-A557-B35234BEFA83}" dt="2022-05-26T02:55:46.465" v="1817" actId="1076"/>
          <ac:picMkLst>
            <pc:docMk/>
            <pc:sldMk cId="910810779" sldId="558"/>
            <ac:picMk id="4" creationId="{FB25E508-D429-4959-BB3E-5B9BA166FE06}"/>
          </ac:picMkLst>
        </pc:picChg>
        <pc:picChg chg="del">
          <ac:chgData name="강환수" userId="f1cac8d9-9172-4d6c-9b10-74cb51d57900" providerId="ADAL" clId="{42F43A5D-910B-4928-A557-B35234BEFA83}" dt="2022-05-26T02:55:07.869" v="1814" actId="478"/>
          <ac:picMkLst>
            <pc:docMk/>
            <pc:sldMk cId="910810779" sldId="558"/>
            <ac:picMk id="5" creationId="{40B08C4C-782D-44E7-ABE6-DF2F188A2055}"/>
          </ac:picMkLst>
        </pc:picChg>
        <pc:picChg chg="mod">
          <ac:chgData name="강환수" userId="f1cac8d9-9172-4d6c-9b10-74cb51d57900" providerId="ADAL" clId="{42F43A5D-910B-4928-A557-B35234BEFA83}" dt="2022-05-26T02:54:05.720" v="1800" actId="1076"/>
          <ac:picMkLst>
            <pc:docMk/>
            <pc:sldMk cId="910810779" sldId="558"/>
            <ac:picMk id="1026" creationId="{5949CB1D-4E37-44D9-A1F2-EAF76036A153}"/>
          </ac:picMkLst>
        </pc:picChg>
        <pc:cxnChg chg="add">
          <ac:chgData name="강환수" userId="f1cac8d9-9172-4d6c-9b10-74cb51d57900" providerId="ADAL" clId="{42F43A5D-910B-4928-A557-B35234BEFA83}" dt="2022-05-26T02:54:54.845" v="1812"/>
          <ac:cxnSpMkLst>
            <pc:docMk/>
            <pc:sldMk cId="910810779" sldId="558"/>
            <ac:cxnSpMk id="13" creationId="{FC8C480E-5DB9-43F8-919E-8ABEE9EB6F56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58:21.957" v="1861" actId="6549"/>
        <pc:sldMkLst>
          <pc:docMk/>
          <pc:sldMk cId="107130926" sldId="559"/>
        </pc:sldMkLst>
        <pc:spChg chg="mod">
          <ac:chgData name="강환수" userId="f1cac8d9-9172-4d6c-9b10-74cb51d57900" providerId="ADAL" clId="{42F43A5D-910B-4928-A557-B35234BEFA83}" dt="2022-05-26T02:56:11.180" v="1836" actId="6549"/>
          <ac:spMkLst>
            <pc:docMk/>
            <pc:sldMk cId="107130926" sldId="559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58:21.957" v="1861" actId="6549"/>
          <ac:spMkLst>
            <pc:docMk/>
            <pc:sldMk cId="107130926" sldId="559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2:55:56.380" v="1819" actId="478"/>
          <ac:picMkLst>
            <pc:docMk/>
            <pc:sldMk cId="107130926" sldId="559"/>
            <ac:picMk id="4" creationId="{FB25E508-D429-4959-BB3E-5B9BA166FE06}"/>
          </ac:picMkLst>
        </pc:picChg>
        <pc:picChg chg="add mod">
          <ac:chgData name="강환수" userId="f1cac8d9-9172-4d6c-9b10-74cb51d57900" providerId="ADAL" clId="{42F43A5D-910B-4928-A557-B35234BEFA83}" dt="2022-05-26T02:57:53.413" v="1839" actId="1076"/>
          <ac:picMkLst>
            <pc:docMk/>
            <pc:sldMk cId="107130926" sldId="559"/>
            <ac:picMk id="5" creationId="{DA1DCE7E-8D6B-46C6-977F-DC9A695062AC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00:14.678" v="1871" actId="1076"/>
        <pc:sldMkLst>
          <pc:docMk/>
          <pc:sldMk cId="4224476824" sldId="560"/>
        </pc:sldMkLst>
        <pc:spChg chg="mod">
          <ac:chgData name="강환수" userId="f1cac8d9-9172-4d6c-9b10-74cb51d57900" providerId="ADAL" clId="{42F43A5D-910B-4928-A557-B35234BEFA83}" dt="2022-05-26T02:58:38.357" v="1865"/>
          <ac:spMkLst>
            <pc:docMk/>
            <pc:sldMk cId="4224476824" sldId="560"/>
            <ac:spMk id="3" creationId="{1ABD8A5F-B436-426C-A0AB-C1F54746D174}"/>
          </ac:spMkLst>
        </pc:spChg>
        <pc:picChg chg="add mod">
          <ac:chgData name="강환수" userId="f1cac8d9-9172-4d6c-9b10-74cb51d57900" providerId="ADAL" clId="{42F43A5D-910B-4928-A557-B35234BEFA83}" dt="2022-05-26T03:00:14.678" v="1871" actId="1076"/>
          <ac:picMkLst>
            <pc:docMk/>
            <pc:sldMk cId="4224476824" sldId="560"/>
            <ac:picMk id="4" creationId="{42A82E6E-C912-45D3-B5E2-3D26151FFE39}"/>
          </ac:picMkLst>
        </pc:picChg>
        <pc:picChg chg="del">
          <ac:chgData name="강환수" userId="f1cac8d9-9172-4d6c-9b10-74cb51d57900" providerId="ADAL" clId="{42F43A5D-910B-4928-A557-B35234BEFA83}" dt="2022-05-26T03:00:06.553" v="1866" actId="478"/>
          <ac:picMkLst>
            <pc:docMk/>
            <pc:sldMk cId="4224476824" sldId="560"/>
            <ac:picMk id="5" creationId="{DA1DCE7E-8D6B-46C6-977F-DC9A695062AC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05:23.895" v="1969" actId="1035"/>
        <pc:sldMkLst>
          <pc:docMk/>
          <pc:sldMk cId="1460961224" sldId="561"/>
        </pc:sldMkLst>
        <pc:spChg chg="mod">
          <ac:chgData name="강환수" userId="f1cac8d9-9172-4d6c-9b10-74cb51d57900" providerId="ADAL" clId="{42F43A5D-910B-4928-A557-B35234BEFA83}" dt="2022-05-26T03:05:05.855" v="1960" actId="6549"/>
          <ac:spMkLst>
            <pc:docMk/>
            <pc:sldMk cId="1460961224" sldId="561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3:05:10.614" v="1961" actId="478"/>
          <ac:picMkLst>
            <pc:docMk/>
            <pc:sldMk cId="1460961224" sldId="561"/>
            <ac:picMk id="4" creationId="{42A82E6E-C912-45D3-B5E2-3D26151FFE39}"/>
          </ac:picMkLst>
        </pc:picChg>
        <pc:picChg chg="add mod">
          <ac:chgData name="강환수" userId="f1cac8d9-9172-4d6c-9b10-74cb51d57900" providerId="ADAL" clId="{42F43A5D-910B-4928-A557-B35234BEFA83}" dt="2022-05-26T03:05:23.895" v="1969" actId="1035"/>
          <ac:picMkLst>
            <pc:docMk/>
            <pc:sldMk cId="1460961224" sldId="561"/>
            <ac:picMk id="5" creationId="{E6311ACE-07C2-4824-A040-391136898BE7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10:07.869" v="2031" actId="6549"/>
        <pc:sldMkLst>
          <pc:docMk/>
          <pc:sldMk cId="882855689" sldId="562"/>
        </pc:sldMkLst>
        <pc:spChg chg="mod">
          <ac:chgData name="강환수" userId="f1cac8d9-9172-4d6c-9b10-74cb51d57900" providerId="ADAL" clId="{42F43A5D-910B-4928-A557-B35234BEFA83}" dt="2022-05-26T03:10:07.869" v="2031" actId="6549"/>
          <ac:spMkLst>
            <pc:docMk/>
            <pc:sldMk cId="882855689" sldId="562"/>
            <ac:spMk id="3" creationId="{1ABD8A5F-B436-426C-A0AB-C1F54746D174}"/>
          </ac:spMkLst>
        </pc:spChg>
        <pc:picChg chg="add mod">
          <ac:chgData name="강환수" userId="f1cac8d9-9172-4d6c-9b10-74cb51d57900" providerId="ADAL" clId="{42F43A5D-910B-4928-A557-B35234BEFA83}" dt="2022-05-26T03:06:43.349" v="1976" actId="1076"/>
          <ac:picMkLst>
            <pc:docMk/>
            <pc:sldMk cId="882855689" sldId="562"/>
            <ac:picMk id="4" creationId="{53D58525-6C93-41AA-AB1C-63DBB0D00746}"/>
          </ac:picMkLst>
        </pc:picChg>
        <pc:picChg chg="del">
          <ac:chgData name="강환수" userId="f1cac8d9-9172-4d6c-9b10-74cb51d57900" providerId="ADAL" clId="{42F43A5D-910B-4928-A557-B35234BEFA83}" dt="2022-05-26T03:06:36.333" v="1971" actId="478"/>
          <ac:picMkLst>
            <pc:docMk/>
            <pc:sldMk cId="882855689" sldId="562"/>
            <ac:picMk id="5" creationId="{E6311ACE-07C2-4824-A040-391136898BE7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30:07.293" v="2288" actId="14100"/>
        <pc:sldMkLst>
          <pc:docMk/>
          <pc:sldMk cId="1085042791" sldId="563"/>
        </pc:sldMkLst>
        <pc:spChg chg="mod">
          <ac:chgData name="강환수" userId="f1cac8d9-9172-4d6c-9b10-74cb51d57900" providerId="ADAL" clId="{42F43A5D-910B-4928-A557-B35234BEFA83}" dt="2022-05-26T03:25:00.978" v="2252" actId="6549"/>
          <ac:spMkLst>
            <pc:docMk/>
            <pc:sldMk cId="1085042791" sldId="563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25:07.227" v="2254" actId="6549"/>
          <ac:spMkLst>
            <pc:docMk/>
            <pc:sldMk cId="1085042791" sldId="563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3:25:17.961" v="2255" actId="478"/>
          <ac:picMkLst>
            <pc:docMk/>
            <pc:sldMk cId="1085042791" sldId="563"/>
            <ac:picMk id="4" creationId="{53D58525-6C93-41AA-AB1C-63DBB0D00746}"/>
          </ac:picMkLst>
        </pc:picChg>
        <pc:picChg chg="add mod">
          <ac:chgData name="강환수" userId="f1cac8d9-9172-4d6c-9b10-74cb51d57900" providerId="ADAL" clId="{42F43A5D-910B-4928-A557-B35234BEFA83}" dt="2022-05-26T03:29:31.704" v="2279" actId="1076"/>
          <ac:picMkLst>
            <pc:docMk/>
            <pc:sldMk cId="1085042791" sldId="563"/>
            <ac:picMk id="14" creationId="{1944EC10-2E1D-4211-8773-DC07E33CB136}"/>
          </ac:picMkLst>
        </pc:picChg>
        <pc:picChg chg="mod">
          <ac:chgData name="강환수" userId="f1cac8d9-9172-4d6c-9b10-74cb51d57900" providerId="ADAL" clId="{42F43A5D-910B-4928-A557-B35234BEFA83}" dt="2022-05-26T03:29:13.464" v="2269" actId="1076"/>
          <ac:picMkLst>
            <pc:docMk/>
            <pc:sldMk cId="1085042791" sldId="563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3:27:42.600" v="2260" actId="14100"/>
          <ac:cxnSpMkLst>
            <pc:docMk/>
            <pc:sldMk cId="1085042791" sldId="563"/>
            <ac:cxnSpMk id="13" creationId="{FC8C480E-5DB9-43F8-919E-8ABEE9EB6F56}"/>
          </ac:cxnSpMkLst>
        </pc:cxnChg>
        <pc:cxnChg chg="add mod">
          <ac:chgData name="강환수" userId="f1cac8d9-9172-4d6c-9b10-74cb51d57900" providerId="ADAL" clId="{42F43A5D-910B-4928-A557-B35234BEFA83}" dt="2022-05-26T03:29:39.921" v="2283" actId="14100"/>
          <ac:cxnSpMkLst>
            <pc:docMk/>
            <pc:sldMk cId="1085042791" sldId="563"/>
            <ac:cxnSpMk id="16" creationId="{7AE028F6-E7C1-4DA5-BDB5-09E1705FB5F5}"/>
          </ac:cxnSpMkLst>
        </pc:cxnChg>
        <pc:cxnChg chg="add mod">
          <ac:chgData name="강환수" userId="f1cac8d9-9172-4d6c-9b10-74cb51d57900" providerId="ADAL" clId="{42F43A5D-910B-4928-A557-B35234BEFA83}" dt="2022-05-26T03:30:07.293" v="2288" actId="14100"/>
          <ac:cxnSpMkLst>
            <pc:docMk/>
            <pc:sldMk cId="1085042791" sldId="563"/>
            <ac:cxnSpMk id="24" creationId="{1C117FD8-7DEC-47E8-8DC7-7F5B624027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09945"/>
            <a:ext cx="362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Git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diff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와 </a:t>
            </a:r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fetch</a:t>
            </a:r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0066-509D-49CB-A004-F8FD3333F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다시</a:t>
            </a:r>
            <a:r>
              <a:rPr lang="en-US" altLang="ko-KR" dirty="0"/>
              <a:t> untracked</a:t>
            </a:r>
            <a:r>
              <a:rPr lang="ko-KR" altLang="en-US" dirty="0"/>
              <a:t>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F22F-7FC4-4068-ADBC-55044E33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rm --cached hello.py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 복구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add hello.py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5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후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hello.py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 err="1"/>
              <a:t>번줄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3B2787-D2C2-4469-8FD9-45B30FDC069A}"/>
              </a:ext>
            </a:extLst>
          </p:cNvPr>
          <p:cNvCxnSpPr>
            <a:cxnSpLocks/>
          </p:cNvCxnSpPr>
          <p:nvPr/>
        </p:nvCxnSpPr>
        <p:spPr>
          <a:xfrm flipH="1">
            <a:off x="3546500" y="2772519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2228338-4173-4D6F-B046-9E09FC01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0" y="4242358"/>
            <a:ext cx="7231052" cy="30850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F0D1FB-F8FB-4BE1-9AEF-00F9F4E9E375}"/>
              </a:ext>
            </a:extLst>
          </p:cNvPr>
          <p:cNvSpPr/>
          <p:nvPr/>
        </p:nvSpPr>
        <p:spPr>
          <a:xfrm>
            <a:off x="2356632" y="5908319"/>
            <a:ext cx="2053963" cy="3925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E376C9-B760-412B-82AD-37CE5A91DBAD}"/>
              </a:ext>
            </a:extLst>
          </p:cNvPr>
          <p:cNvSpPr/>
          <p:nvPr/>
        </p:nvSpPr>
        <p:spPr>
          <a:xfrm>
            <a:off x="2356633" y="6916431"/>
            <a:ext cx="2053963" cy="3925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C778AA-3DFF-41F5-B1B9-EF73402EF467}"/>
              </a:ext>
            </a:extLst>
          </p:cNvPr>
          <p:cNvCxnSpPr>
            <a:cxnSpLocks/>
          </p:cNvCxnSpPr>
          <p:nvPr/>
        </p:nvCxnSpPr>
        <p:spPr>
          <a:xfrm flipH="1">
            <a:off x="3383613" y="2983779"/>
            <a:ext cx="1189123" cy="289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8F621A-E96B-4F9A-838B-8B13887F22CF}"/>
              </a:ext>
            </a:extLst>
          </p:cNvPr>
          <p:cNvCxnSpPr>
            <a:cxnSpLocks/>
          </p:cNvCxnSpPr>
          <p:nvPr/>
        </p:nvCxnSpPr>
        <p:spPr>
          <a:xfrm flipH="1">
            <a:off x="2682404" y="3070424"/>
            <a:ext cx="470813" cy="381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6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후 </a:t>
            </a:r>
            <a:r>
              <a:rPr lang="en-US" altLang="ko-KR" dirty="0"/>
              <a:t>Git diff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3B2787-D2C2-4469-8FD9-45B30FDC069A}"/>
              </a:ext>
            </a:extLst>
          </p:cNvPr>
          <p:cNvCxnSpPr>
            <a:cxnSpLocks/>
          </p:cNvCxnSpPr>
          <p:nvPr/>
        </p:nvCxnSpPr>
        <p:spPr>
          <a:xfrm flipH="1">
            <a:off x="3546500" y="2772519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5BAFF2D-77B6-4B05-BDCD-FBB15A2C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68" y="4572719"/>
            <a:ext cx="4742831" cy="2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후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확인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/>
          <p:nvPr/>
        </p:nvCxnSpPr>
        <p:spPr>
          <a:xfrm>
            <a:off x="5007743" y="2776098"/>
            <a:ext cx="6779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DAA43C1-B148-45A1-BEA5-EED17F75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9" y="3930916"/>
            <a:ext cx="5789557" cy="2979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9CD729-306D-45D1-88EB-506E57DA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55" y="1581484"/>
            <a:ext cx="4389686" cy="8663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3A3495-263D-4C86-A902-CA869F1B83B5}"/>
              </a:ext>
            </a:extLst>
          </p:cNvPr>
          <p:cNvSpPr/>
          <p:nvPr/>
        </p:nvSpPr>
        <p:spPr>
          <a:xfrm>
            <a:off x="946374" y="4889083"/>
            <a:ext cx="2053963" cy="3925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1FC0B9-4465-4E41-91CE-A0E0BC2D8E1B}"/>
              </a:ext>
            </a:extLst>
          </p:cNvPr>
          <p:cNvCxnSpPr>
            <a:cxnSpLocks/>
          </p:cNvCxnSpPr>
          <p:nvPr/>
        </p:nvCxnSpPr>
        <p:spPr>
          <a:xfrm flipH="1">
            <a:off x="2826420" y="3028032"/>
            <a:ext cx="3024336" cy="197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580E87-2170-4812-B0ED-64ABAEECA59F}"/>
              </a:ext>
            </a:extLst>
          </p:cNvPr>
          <p:cNvCxnSpPr>
            <a:cxnSpLocks/>
          </p:cNvCxnSpPr>
          <p:nvPr/>
        </p:nvCxnSpPr>
        <p:spPr>
          <a:xfrm flipH="1">
            <a:off x="2538388" y="3054384"/>
            <a:ext cx="1" cy="338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8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--staged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차이 없음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B5C3C-5824-4D7C-AD0E-6191F39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1" y="4194281"/>
            <a:ext cx="8096250" cy="7810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/>
          <p:nvPr/>
        </p:nvCxnSpPr>
        <p:spPr>
          <a:xfrm>
            <a:off x="5007743" y="2776098"/>
            <a:ext cx="6779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6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작업영역과</a:t>
            </a:r>
            <a:br>
              <a:rPr lang="en-US" altLang="ko-KR" dirty="0"/>
            </a:br>
            <a:r>
              <a:rPr lang="ko-KR" altLang="en-US" dirty="0"/>
              <a:t>깃저장소</a:t>
            </a:r>
            <a:br>
              <a:rPr lang="en-US" altLang="ko-KR" dirty="0"/>
            </a:br>
            <a:r>
              <a:rPr lang="en-US" altLang="ko-KR" dirty="0"/>
              <a:t>HEAD </a:t>
            </a:r>
            <a:r>
              <a:rPr lang="ko-KR" altLang="en-US" dirty="0"/>
              <a:t>비교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>
            <a:cxnSpLocks/>
          </p:cNvCxnSpPr>
          <p:nvPr/>
        </p:nvCxnSpPr>
        <p:spPr>
          <a:xfrm flipH="1" flipV="1">
            <a:off x="3652777" y="3028032"/>
            <a:ext cx="2033320" cy="9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B1A4D54-1ACB-46B6-91BC-82AE5405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72" y="4284687"/>
            <a:ext cx="4476551" cy="18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3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add hello.py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</a:t>
            </a:r>
            <a:br>
              <a:rPr lang="en-US" altLang="ko-KR" dirty="0"/>
            </a:br>
            <a:r>
              <a:rPr lang="ko-KR" altLang="en-US" dirty="0"/>
              <a:t>복사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>
            <a:cxnSpLocks/>
          </p:cNvCxnSpPr>
          <p:nvPr/>
        </p:nvCxnSpPr>
        <p:spPr>
          <a:xfrm>
            <a:off x="4770636" y="2920135"/>
            <a:ext cx="0" cy="23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3943829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06C5E7-46CB-4E99-A33F-785C208A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8" y="3978623"/>
            <a:ext cx="4837100" cy="28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  <a:r>
              <a:rPr lang="ko-KR" altLang="en-US" dirty="0"/>
              <a:t> </a:t>
            </a:r>
            <a:r>
              <a:rPr lang="en-US" altLang="ko-KR" dirty="0"/>
              <a:t>--staged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</a:p>
          <a:p>
            <a:pPr lvl="1"/>
            <a:r>
              <a:rPr lang="ko-KR" altLang="en-US" dirty="0"/>
              <a:t>차이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>
            <a:cxnSpLocks/>
          </p:cNvCxnSpPr>
          <p:nvPr/>
        </p:nvCxnSpPr>
        <p:spPr>
          <a:xfrm flipH="1">
            <a:off x="5186477" y="2899209"/>
            <a:ext cx="477101" cy="253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3943829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10A19E-2B9C-4D56-9904-19A74B27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" y="3637786"/>
            <a:ext cx="5596561" cy="286061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54A932-F61E-4B35-A29A-6FC4CBB38C38}"/>
              </a:ext>
            </a:extLst>
          </p:cNvPr>
          <p:cNvCxnSpPr>
            <a:cxnSpLocks/>
          </p:cNvCxnSpPr>
          <p:nvPr/>
        </p:nvCxnSpPr>
        <p:spPr>
          <a:xfrm flipH="1" flipV="1">
            <a:off x="3546500" y="3113057"/>
            <a:ext cx="324842" cy="18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0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</a:p>
          <a:p>
            <a:pPr lvl="1"/>
            <a:r>
              <a:rPr lang="ko-KR" altLang="en-US" dirty="0"/>
              <a:t>차이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3943829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54A932-F61E-4B35-A29A-6FC4CBB38C38}"/>
              </a:ext>
            </a:extLst>
          </p:cNvPr>
          <p:cNvCxnSpPr>
            <a:cxnSpLocks/>
          </p:cNvCxnSpPr>
          <p:nvPr/>
        </p:nvCxnSpPr>
        <p:spPr>
          <a:xfrm flipH="1">
            <a:off x="3629433" y="2899209"/>
            <a:ext cx="2077307" cy="108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DA27839-5D91-47BB-887A-C866FCAB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9" y="3708623"/>
            <a:ext cx="5359831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저장소로 이동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장소가 모두 동일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5717772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54A932-F61E-4B35-A29A-6FC4CBB38C38}"/>
              </a:ext>
            </a:extLst>
          </p:cNvPr>
          <p:cNvCxnSpPr>
            <a:cxnSpLocks/>
          </p:cNvCxnSpPr>
          <p:nvPr/>
        </p:nvCxnSpPr>
        <p:spPr>
          <a:xfrm>
            <a:off x="6602951" y="3152651"/>
            <a:ext cx="4991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5DC12D-E09F-43BC-A799-025698D369BA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EBEBD9-2BA2-41D2-B1F0-8816EBAB1CB0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B1E62B7-F369-4FA5-96DC-81AC4BFE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8" y="4174453"/>
            <a:ext cx="5432042" cy="31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4452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6032" y="3288102"/>
            <a:ext cx="362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과거로 돌아가기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커밋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간의 이동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1940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00141" y="337936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6032" y="3803518"/>
            <a:ext cx="2423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Pull = Fetch + Merge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21940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00141" y="389477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796032" y="4305265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21940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00141" y="439652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121940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6EB19E-BCE0-499E-8E2C-0034D7C928C9}"/>
              </a:ext>
            </a:extLst>
          </p:cNvPr>
          <p:cNvSpPr/>
          <p:nvPr/>
        </p:nvSpPr>
        <p:spPr>
          <a:xfrm>
            <a:off x="3796391" y="2772519"/>
            <a:ext cx="298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파일이나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커밋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차이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 diff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FCBF32-E9A3-4176-84EE-C2C4421BE230}"/>
              </a:ext>
            </a:extLst>
          </p:cNvPr>
          <p:cNvCxnSpPr/>
          <p:nvPr/>
        </p:nvCxnSpPr>
        <p:spPr>
          <a:xfrm>
            <a:off x="3701805" y="288266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diff</a:t>
            </a:r>
          </a:p>
          <a:p>
            <a:pPr lvl="1"/>
            <a:r>
              <a:rPr lang="ko-KR" altLang="en-US" dirty="0"/>
              <a:t>차이 없음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$ git diff –staged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차이 없음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diff HEAD</a:t>
            </a:r>
          </a:p>
          <a:p>
            <a:pPr lvl="1"/>
            <a:r>
              <a:rPr lang="ko-KR" altLang="en-US" dirty="0"/>
              <a:t>차이 없음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DC12D-E09F-43BC-A799-025698D369BA}"/>
              </a:ext>
            </a:extLst>
          </p:cNvPr>
          <p:cNvSpPr txBox="1"/>
          <p:nvPr/>
        </p:nvSpPr>
        <p:spPr>
          <a:xfrm>
            <a:off x="7102133" y="262850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08C4C-782D-44E7-ABE6-DF2F188A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8" y="4356695"/>
            <a:ext cx="4010437" cy="15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7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B25E508-D429-4959-BB3E-5B9BA166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3684048"/>
            <a:ext cx="8124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이전커밋</a:t>
            </a:r>
            <a:r>
              <a:rPr lang="en-US" altLang="ko-KR" dirty="0"/>
              <a:t>] [</a:t>
            </a:r>
            <a:r>
              <a:rPr lang="ko-KR" altLang="en-US" dirty="0" err="1"/>
              <a:t>이후커밋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A1DCE7E-8D6B-46C6-977F-DC9A6950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8" y="3354339"/>
            <a:ext cx="5790539" cy="33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이후커밋</a:t>
            </a:r>
            <a:r>
              <a:rPr lang="en-US" altLang="ko-KR" dirty="0"/>
              <a:t>] [</a:t>
            </a:r>
            <a:r>
              <a:rPr lang="ko-KR" altLang="en-US" dirty="0" err="1"/>
              <a:t>이전커밋</a:t>
            </a:r>
            <a:r>
              <a:rPr lang="en-US" altLang="ko-KR" dirty="0"/>
              <a:t>]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A82E6E-C912-45D3-B5E2-3D26151F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6" y="3343248"/>
            <a:ext cx="5976664" cy="30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HEAD^ HEAD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6311ACE-07C2-4824-A040-39113689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4" y="3420591"/>
            <a:ext cx="6469689" cy="27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6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304437" cy="5832648"/>
          </a:xfrm>
        </p:spPr>
        <p:txBody>
          <a:bodyPr/>
          <a:lstStyle/>
          <a:p>
            <a:r>
              <a:rPr lang="en-US" altLang="ko-KR" dirty="0"/>
              <a:t>HEAD </a:t>
            </a:r>
            <a:r>
              <a:rPr lang="en-US" altLang="ko-KR" dirty="0" err="1"/>
              <a:t>HEAD</a:t>
            </a:r>
            <a:r>
              <a:rPr lang="en-US" altLang="ko-KR" dirty="0"/>
              <a:t>^ </a:t>
            </a:r>
          </a:p>
          <a:p>
            <a:r>
              <a:rPr lang="en-US" altLang="ko-KR" dirty="0"/>
              <a:t>HEAD </a:t>
            </a:r>
            <a:r>
              <a:rPr lang="en-US" altLang="ko-KR" dirty="0" err="1"/>
              <a:t>HEAD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한번에 한 </a:t>
            </a:r>
            <a:r>
              <a:rPr lang="ko-KR" altLang="en-US" dirty="0" err="1"/>
              <a:t>커밋</a:t>
            </a:r>
            <a:r>
              <a:rPr lang="ko-KR" altLang="en-US" dirty="0"/>
              <a:t> 아래로 움직이는 </a:t>
            </a:r>
            <a:r>
              <a:rPr lang="en-US" altLang="ko-KR" dirty="0"/>
              <a:t>^</a:t>
            </a:r>
          </a:p>
          <a:p>
            <a:pPr lvl="1"/>
            <a:r>
              <a:rPr lang="ko-KR" altLang="en-US" dirty="0"/>
              <a:t>한번에 여러 </a:t>
            </a:r>
            <a:r>
              <a:rPr lang="ko-KR" altLang="en-US" dirty="0" err="1"/>
              <a:t>커밋</a:t>
            </a:r>
            <a:r>
              <a:rPr lang="ko-KR" altLang="en-US" dirty="0"/>
              <a:t> 아래로  움직이면 </a:t>
            </a:r>
            <a:r>
              <a:rPr lang="en-US" altLang="ko-KR" dirty="0"/>
              <a:t>~&lt;num&gt;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D58525-6C93-41AA-AB1C-63DBB0D0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8" y="3749251"/>
            <a:ext cx="6624736" cy="28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5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–staged HEAD^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304437" cy="5832648"/>
          </a:xfrm>
        </p:spPr>
        <p:txBody>
          <a:bodyPr/>
          <a:lstStyle/>
          <a:p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한번에 한 </a:t>
            </a:r>
            <a:r>
              <a:rPr lang="ko-KR" altLang="en-US" dirty="0" err="1"/>
              <a:t>커밋</a:t>
            </a:r>
            <a:r>
              <a:rPr lang="ko-KR" altLang="en-US" dirty="0"/>
              <a:t> 아래로 움직이는 </a:t>
            </a:r>
            <a:r>
              <a:rPr lang="en-US" altLang="ko-KR" dirty="0"/>
              <a:t>^</a:t>
            </a:r>
          </a:p>
          <a:p>
            <a:pPr lvl="1"/>
            <a:r>
              <a:rPr lang="ko-KR" altLang="en-US" dirty="0"/>
              <a:t>한번에 여러 </a:t>
            </a:r>
            <a:r>
              <a:rPr lang="ko-KR" altLang="en-US" dirty="0" err="1"/>
              <a:t>커밋</a:t>
            </a:r>
            <a:r>
              <a:rPr lang="ko-KR" altLang="en-US" dirty="0"/>
              <a:t> 아래로  움직이면 </a:t>
            </a:r>
            <a:r>
              <a:rPr lang="en-US" altLang="ko-KR" dirty="0"/>
              <a:t>~&lt;num&gt;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 flipH="1">
            <a:off x="6781685" y="2772519"/>
            <a:ext cx="500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944EC10-2E1D-4211-8773-DC07E33C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73" y="3380691"/>
            <a:ext cx="5616990" cy="296414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E028F6-E7C1-4DA5-BDB5-09E1705FB5F5}"/>
              </a:ext>
            </a:extLst>
          </p:cNvPr>
          <p:cNvCxnSpPr>
            <a:cxnSpLocks/>
          </p:cNvCxnSpPr>
          <p:nvPr/>
        </p:nvCxnSpPr>
        <p:spPr>
          <a:xfrm flipH="1" flipV="1">
            <a:off x="6164557" y="3001955"/>
            <a:ext cx="908180" cy="31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117FD8-7DEC-47E8-8DC7-7F5B624027FC}"/>
              </a:ext>
            </a:extLst>
          </p:cNvPr>
          <p:cNvCxnSpPr>
            <a:cxnSpLocks/>
          </p:cNvCxnSpPr>
          <p:nvPr/>
        </p:nvCxnSpPr>
        <p:spPr>
          <a:xfrm flipH="1">
            <a:off x="6864649" y="3320588"/>
            <a:ext cx="1" cy="302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18EF-4B63-49B1-B9BB-DA270291A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바로 </a:t>
            </a:r>
            <a:r>
              <a:rPr lang="ko-KR" altLang="en-US" dirty="0" err="1"/>
              <a:t>바로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B10ED-FEE1-4604-A04C-6B33C1F0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수정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–am ‘add graph’</a:t>
            </a:r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r>
              <a:rPr lang="en-US" altLang="ko-KR" dirty="0"/>
              <a:t>$ git log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5901DF-59F7-4159-8546-A072097A13C8}"/>
              </a:ext>
            </a:extLst>
          </p:cNvPr>
          <p:cNvSpPr/>
          <p:nvPr/>
        </p:nvSpPr>
        <p:spPr>
          <a:xfrm>
            <a:off x="2637346" y="1260351"/>
            <a:ext cx="53467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'basic'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'python'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'python'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* (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66D3D-0ABD-4C24-81B7-CCB54250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60" y="5004767"/>
            <a:ext cx="5346700" cy="18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8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6A6C-A557-4C3B-B434-5D086A107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</a:t>
            </a:r>
            <a:r>
              <a:rPr lang="ko-KR" altLang="en-US" dirty="0"/>
              <a:t>정리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3FBF3-0E47-4F97-82B0-5A5C1AE4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9485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과거로 돌아가기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간의 이동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850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1641" y="2613238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파일이나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차이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git diff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73364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5068C-51FF-45FB-97EA-B8C8329CF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간의 이동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FFD3F-FE5A-4F85-A811-2D712F6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브랜치를</a:t>
            </a:r>
            <a:r>
              <a:rPr lang="ko-KR" altLang="en-US" dirty="0"/>
              <a:t> 가리키는 포인터</a:t>
            </a:r>
            <a:endParaRPr lang="en-US" altLang="ko-KR" dirty="0"/>
          </a:p>
          <a:p>
            <a:pPr lvl="1"/>
            <a:r>
              <a:rPr lang="ko-KR" altLang="en-US" dirty="0" err="1"/>
              <a:t>브랜치에</a:t>
            </a:r>
            <a:r>
              <a:rPr lang="ko-KR" altLang="en-US" dirty="0"/>
              <a:t> 담긴 </a:t>
            </a:r>
            <a:r>
              <a:rPr lang="ko-KR" altLang="en-US" dirty="0" err="1"/>
              <a:t>커밋</a:t>
            </a:r>
            <a:r>
              <a:rPr lang="ko-KR" altLang="en-US" dirty="0"/>
              <a:t> 중 가장 마지막 </a:t>
            </a:r>
            <a:r>
              <a:rPr lang="ko-KR" altLang="en-US" dirty="0" err="1"/>
              <a:t>커밋을</a:t>
            </a:r>
            <a:r>
              <a:rPr lang="ko-KR" altLang="en-US" dirty="0"/>
              <a:t> 가리킴</a:t>
            </a:r>
            <a:endParaRPr lang="en-US" altLang="ko-KR" dirty="0"/>
          </a:p>
          <a:p>
            <a:pPr lvl="1"/>
            <a:r>
              <a:rPr lang="ko-KR" altLang="en-US" dirty="0"/>
              <a:t>지금의 </a:t>
            </a:r>
            <a:r>
              <a:rPr lang="en-US" altLang="ko-KR" dirty="0"/>
              <a:t>HEAD</a:t>
            </a:r>
            <a:r>
              <a:rPr lang="ko-KR" altLang="en-US" dirty="0"/>
              <a:t>가 가리키는 </a:t>
            </a:r>
            <a:r>
              <a:rPr lang="ko-KR" altLang="en-US" dirty="0" err="1"/>
              <a:t>커밋은</a:t>
            </a:r>
            <a:r>
              <a:rPr lang="ko-KR" altLang="en-US" dirty="0"/>
              <a:t> 바로 다음 </a:t>
            </a:r>
            <a:r>
              <a:rPr lang="ko-KR" altLang="en-US" dirty="0" err="1"/>
              <a:t>커밋의</a:t>
            </a:r>
            <a:r>
              <a:rPr lang="ko-KR" altLang="en-US" dirty="0"/>
              <a:t> 부모가 됨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는 현재 </a:t>
            </a:r>
            <a:r>
              <a:rPr lang="ko-KR" altLang="en-US" dirty="0" err="1"/>
              <a:t>브랜치</a:t>
            </a:r>
            <a:r>
              <a:rPr lang="ko-KR" altLang="en-US" dirty="0"/>
              <a:t> 마지막 </a:t>
            </a:r>
            <a:r>
              <a:rPr lang="ko-KR" altLang="en-US" dirty="0" err="1"/>
              <a:t>커밋의</a:t>
            </a:r>
            <a:r>
              <a:rPr lang="ko-KR" altLang="en-US" dirty="0"/>
              <a:t> 스냅샷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430801-49FE-4DCE-ACC8-69539F0D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56" y="2721937"/>
            <a:ext cx="5904656" cy="42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1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1F89-3F22-42CF-97B9-1D1C44344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61899-2FC7-4E73-9D8D-5009AA83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는 </a:t>
            </a:r>
            <a:r>
              <a:rPr lang="ko-KR" altLang="en-US" dirty="0" err="1"/>
              <a:t>커밋을</a:t>
            </a:r>
            <a:r>
              <a:rPr lang="ko-KR" altLang="en-US" dirty="0"/>
              <a:t> 가리키는 묵시적 참조 포인터</a:t>
            </a:r>
            <a:endParaRPr lang="en-US" altLang="ko-KR" dirty="0"/>
          </a:p>
          <a:p>
            <a:pPr lvl="1"/>
            <a:r>
              <a:rPr lang="ko-KR" altLang="en-US" dirty="0"/>
              <a:t>최소한 한 번 이상 </a:t>
            </a:r>
            <a:r>
              <a:rPr lang="ko-KR" altLang="en-US" dirty="0" err="1"/>
              <a:t>커밋을</a:t>
            </a:r>
            <a:r>
              <a:rPr lang="ko-KR" altLang="en-US" dirty="0"/>
              <a:t> 해야만 </a:t>
            </a:r>
            <a:r>
              <a:rPr lang="en-US" altLang="ko-KR" dirty="0"/>
              <a:t>HEAD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는 </a:t>
            </a:r>
            <a:r>
              <a:rPr lang="ko-KR" altLang="en-US" dirty="0" err="1"/>
              <a:t>커밋될</a:t>
            </a:r>
            <a:r>
              <a:rPr lang="ko-KR" altLang="en-US" dirty="0"/>
              <a:t> 때마다 한 단계씩 이동</a:t>
            </a:r>
            <a:endParaRPr lang="en-US" altLang="ko-KR" dirty="0"/>
          </a:p>
          <a:p>
            <a:pPr lvl="2"/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위치를 가리킴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는 </a:t>
            </a:r>
            <a:r>
              <a:rPr lang="ko-KR" altLang="en-US" dirty="0" err="1"/>
              <a:t>커밋이</a:t>
            </a:r>
            <a:r>
              <a:rPr lang="ko-KR" altLang="en-US" dirty="0"/>
              <a:t> 변화한 최종 시점을 의미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 descr="HEAD">
            <a:extLst>
              <a:ext uri="{FF2B5EF4-FFF2-40B4-BE49-F238E27FC236}">
                <a16:creationId xmlns:a16="http://schemas.microsoft.com/office/drawing/2014/main" id="{2E7A87FE-3D18-4E8F-A661-04BE9DAF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6" y="3276575"/>
            <a:ext cx="5524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56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5068C-51FF-45FB-97EA-B8C8329CF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간의 이동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FFD3F-FE5A-4F85-A811-2D712F6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바로 다음에 커밋할 것들</a:t>
            </a:r>
            <a:endParaRPr lang="en-US" altLang="ko-KR" dirty="0"/>
          </a:p>
          <a:p>
            <a:r>
              <a:rPr lang="en-US" altLang="ko-KR" dirty="0"/>
              <a:t>Staging Area</a:t>
            </a:r>
          </a:p>
          <a:p>
            <a:pPr lvl="1"/>
            <a:r>
              <a:rPr lang="ko-KR" altLang="en-US" dirty="0"/>
              <a:t> 사용자가 </a:t>
            </a:r>
            <a:r>
              <a:rPr lang="en-US" altLang="ko-KR" dirty="0"/>
              <a:t>git commit </a:t>
            </a:r>
            <a:r>
              <a:rPr lang="ko-KR" altLang="en-US" dirty="0"/>
              <a:t>명령을 실행했을 때 </a:t>
            </a:r>
            <a:r>
              <a:rPr lang="en-US" altLang="ko-KR" dirty="0"/>
              <a:t>Git</a:t>
            </a:r>
            <a:r>
              <a:rPr lang="ko-KR" altLang="en-US" dirty="0"/>
              <a:t>이 처리할 것들이 있는 곳</a:t>
            </a:r>
            <a:endParaRPr lang="en-US" altLang="ko-KR" dirty="0"/>
          </a:p>
          <a:p>
            <a:r>
              <a:rPr lang="ko-KR" altLang="en-US" dirty="0"/>
              <a:t>위 두 단계는 </a:t>
            </a:r>
            <a:r>
              <a:rPr lang="en-US" altLang="ko-KR" dirty="0"/>
              <a:t>.git </a:t>
            </a:r>
            <a:r>
              <a:rPr lang="ko-KR" altLang="en-US" dirty="0"/>
              <a:t>디렉토리에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워킹 디렉토리</a:t>
            </a:r>
            <a:endParaRPr lang="en-US" altLang="ko-KR" dirty="0"/>
          </a:p>
          <a:p>
            <a:pPr lvl="1"/>
            <a:r>
              <a:rPr lang="ko-KR" altLang="en-US" dirty="0"/>
              <a:t>실제 파일로 존재</a:t>
            </a:r>
            <a:r>
              <a:rPr lang="en-US" altLang="ko-KR" dirty="0"/>
              <a:t>, </a:t>
            </a:r>
            <a:r>
              <a:rPr lang="ko-KR" altLang="en-US" dirty="0"/>
              <a:t>우리가 편집하고 있는 파일</a:t>
            </a:r>
          </a:p>
        </p:txBody>
      </p:sp>
      <p:pic>
        <p:nvPicPr>
          <p:cNvPr id="1026" name="Picture 2" descr="https://blog.kakaocdn.net/dn/u6jmh/btrmxjEf5CT/6BolbiO5QmylsmKFPv7An0/img.png">
            <a:extLst>
              <a:ext uri="{FF2B5EF4-FFF2-40B4-BE49-F238E27FC236}">
                <a16:creationId xmlns:a16="http://schemas.microsoft.com/office/drawing/2014/main" id="{D58F802F-121E-4536-A2FE-0E280EDC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64" y="4032659"/>
            <a:ext cx="5055333" cy="27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9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0236-43C6-4995-8B7D-790C162B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ko-KR" altLang="en-US" dirty="0" err="1"/>
              <a:t>커밋으로</a:t>
            </a:r>
            <a:r>
              <a:rPr lang="ko-KR" altLang="en-US" dirty="0"/>
              <a:t>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5DE2-D65C-4221-8746-AEC445C9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checkout [</a:t>
            </a:r>
            <a:r>
              <a:rPr lang="ko-KR" altLang="en-US" dirty="0" err="1"/>
              <a:t>커밋</a:t>
            </a:r>
            <a:r>
              <a:rPr lang="en-US" altLang="ko-KR" dirty="0"/>
              <a:t>id]</a:t>
            </a:r>
          </a:p>
          <a:p>
            <a:endParaRPr lang="en-US" altLang="ko-KR" dirty="0"/>
          </a:p>
          <a:p>
            <a:r>
              <a:rPr lang="en-US" altLang="ko-KR" dirty="0"/>
              <a:t>$ git checkout HEAD^</a:t>
            </a:r>
          </a:p>
          <a:p>
            <a:r>
              <a:rPr lang="en-US" altLang="ko-KR" dirty="0"/>
              <a:t>$ git checkout HEAD~</a:t>
            </a:r>
          </a:p>
          <a:p>
            <a:pPr lvl="1"/>
            <a:r>
              <a:rPr lang="ko-KR" altLang="en-US" dirty="0"/>
              <a:t>바로 전 단계로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checkout HEAD^^</a:t>
            </a:r>
          </a:p>
          <a:p>
            <a:r>
              <a:rPr lang="en-US" altLang="ko-KR" dirty="0"/>
              <a:t>$ git checkout HEAD~~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과거로 여행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D2A8F-FF59-401A-A7C7-44A9079B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6" y="4284687"/>
            <a:ext cx="9525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52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DD603-79D0-4CBF-817D-5D9A99BFF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이동 후 상태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4D523-5680-47ED-B699-E585B2A4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checkout HEAD~</a:t>
            </a:r>
          </a:p>
          <a:p>
            <a:pPr lvl="1"/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이전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단게로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checkout HEAD^</a:t>
            </a:r>
            <a:endParaRPr lang="ko-KR" altLang="en-US" dirty="0"/>
          </a:p>
          <a:p>
            <a:pPr lvl="1"/>
            <a:r>
              <a:rPr lang="ko-KR" altLang="en-US" dirty="0"/>
              <a:t>위 기준에서 하나</a:t>
            </a:r>
            <a:r>
              <a:rPr lang="en-US" altLang="ko-KR" dirty="0"/>
              <a:t> </a:t>
            </a:r>
            <a:r>
              <a:rPr lang="ko-KR" altLang="en-US" dirty="0"/>
              <a:t>이전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단게로</a:t>
            </a:r>
            <a:endParaRPr lang="en-US" altLang="ko-KR" dirty="0"/>
          </a:p>
          <a:p>
            <a:pPr lvl="2"/>
            <a:r>
              <a:rPr lang="en-US" altLang="ko-KR" dirty="0"/>
              <a:t>HEAD</a:t>
            </a:r>
            <a:r>
              <a:rPr lang="ko-KR" altLang="en-US" dirty="0"/>
              <a:t>에서 부터는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단계 이전으로 이동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2E048-4CB5-4C53-947D-4C0284E1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20" y="1791356"/>
            <a:ext cx="5279392" cy="44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5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0236-43C6-4995-8B7D-790C162B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바로 이전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5DE2-D65C-4221-8746-AEC445C9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</a:t>
            </a:r>
            <a:r>
              <a:rPr lang="en-US" altLang="ko-KR" dirty="0" err="1"/>
              <a:t>checkut</a:t>
            </a:r>
            <a:r>
              <a:rPr lang="en-US" altLang="ko-KR" dirty="0"/>
              <a:t>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62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0236-43C6-4995-8B7D-790C162B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5DE2-D65C-4221-8746-AEC445C9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</a:t>
            </a:r>
            <a:r>
              <a:rPr lang="en-US" altLang="ko-KR" dirty="0" err="1"/>
              <a:t>checkut</a:t>
            </a:r>
            <a:r>
              <a:rPr lang="en-US" altLang="ko-KR" dirty="0"/>
              <a:t> [</a:t>
            </a:r>
            <a:r>
              <a:rPr lang="ko-KR" altLang="en-US" dirty="0" err="1"/>
              <a:t>브랜치명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checkout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38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7226-EEED-4577-9D05-FC247FADD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정보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AA57B-A02D-4E8D-83E5-0FFDBA6C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커밋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E2D55-8CC2-41AA-BADE-3473044E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40" y="1620391"/>
            <a:ext cx="7163519" cy="51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49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296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Pull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= Fetch + Merge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98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1E3E-C552-4B7F-918C-FF9B8F14D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pull = git fetch +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6297F-BF62-4E4A-AD4B-7CFC3313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pull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/>
            <a:r>
              <a:rPr lang="en-US" altLang="ko-KR" dirty="0"/>
              <a:t>fetch </a:t>
            </a:r>
            <a:r>
              <a:rPr lang="ko-KR" altLang="en-US" dirty="0"/>
              <a:t>명령과 병합하는 </a:t>
            </a:r>
            <a:r>
              <a:rPr lang="en-US" altLang="ko-KR" dirty="0"/>
              <a:t>merge </a:t>
            </a:r>
            <a:r>
              <a:rPr lang="ko-KR" altLang="en-US" dirty="0"/>
              <a:t>명령이 순차적으로 진행</a:t>
            </a:r>
            <a:endParaRPr lang="en-US" altLang="ko-KR" dirty="0"/>
          </a:p>
          <a:p>
            <a:pPr lvl="1"/>
            <a:r>
              <a:rPr lang="en-US" altLang="ko-KR" dirty="0"/>
              <a:t>fetch </a:t>
            </a:r>
            <a:r>
              <a:rPr lang="ko-KR" altLang="en-US" dirty="0"/>
              <a:t>명령 </a:t>
            </a:r>
            <a:endParaRPr lang="en-US" altLang="ko-KR" dirty="0"/>
          </a:p>
          <a:p>
            <a:pPr lvl="2"/>
            <a:r>
              <a:rPr lang="ko-KR" altLang="en-US" dirty="0"/>
              <a:t>원격 저장소의 정보를 로컬</a:t>
            </a:r>
            <a:r>
              <a:rPr lang="en-US" altLang="ko-KR" dirty="0"/>
              <a:t>(remote/origin)</a:t>
            </a:r>
            <a:r>
              <a:rPr lang="ko-KR" altLang="en-US" dirty="0"/>
              <a:t> 저장소로 가져오는 명령</a:t>
            </a:r>
            <a:endParaRPr lang="en-US" altLang="ko-KR" dirty="0"/>
          </a:p>
          <a:p>
            <a:pPr lvl="1"/>
            <a:r>
              <a:rPr lang="en-US" altLang="ko-KR" dirty="0"/>
              <a:t>merge </a:t>
            </a:r>
            <a:r>
              <a:rPr lang="ko-KR" altLang="en-US" dirty="0"/>
              <a:t>명령 </a:t>
            </a:r>
            <a:endParaRPr lang="en-US" altLang="ko-KR" dirty="0"/>
          </a:p>
          <a:p>
            <a:pPr lvl="2"/>
            <a:r>
              <a:rPr lang="ko-KR" altLang="en-US" dirty="0"/>
              <a:t>변경된 정보를 로컬 저장소의 내용과 병합</a:t>
            </a:r>
            <a:endParaRPr lang="en-US" altLang="ko-KR" dirty="0"/>
          </a:p>
          <a:p>
            <a:r>
              <a:rPr lang="en-US" altLang="ko-KR" dirty="0"/>
              <a:t>fetch </a:t>
            </a:r>
            <a:r>
              <a:rPr lang="ko-KR" altLang="en-US" dirty="0"/>
              <a:t>명령으로 작업한 내용을 확인한 후</a:t>
            </a:r>
            <a:endParaRPr lang="en-US" altLang="ko-KR" dirty="0"/>
          </a:p>
          <a:p>
            <a:pPr lvl="1"/>
            <a:r>
              <a:rPr lang="en-US" altLang="ko-KR" dirty="0"/>
              <a:t>merge </a:t>
            </a:r>
            <a:r>
              <a:rPr lang="ko-KR" altLang="en-US" dirty="0"/>
              <a:t>여부를 결정하는 과정</a:t>
            </a:r>
            <a:endParaRPr lang="en-US" altLang="ko-KR" dirty="0"/>
          </a:p>
          <a:p>
            <a:pPr lvl="2"/>
            <a:r>
              <a:rPr lang="ko-KR" altLang="en-US" dirty="0"/>
              <a:t>병합</a:t>
            </a:r>
            <a:r>
              <a:rPr lang="en-US" altLang="ko-KR" dirty="0"/>
              <a:t>(merge)</a:t>
            </a:r>
          </a:p>
          <a:p>
            <a:pPr lvl="3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내용을 합침</a:t>
            </a:r>
            <a:endParaRPr lang="en-US" altLang="ko-KR" dirty="0"/>
          </a:p>
        </p:txBody>
      </p:sp>
      <p:pic>
        <p:nvPicPr>
          <p:cNvPr id="3074" name="Picture 2" descr="https://alincode.github.io/git-workshop-for-iii/command/assets/pull-vs-fetch.png">
            <a:extLst>
              <a:ext uri="{FF2B5EF4-FFF2-40B4-BE49-F238E27FC236}">
                <a16:creationId xmlns:a16="http://schemas.microsoft.com/office/drawing/2014/main" id="{0300513E-E6FE-4A21-9213-EF0F4046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64" y="4353991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5378-1C87-486C-8636-DD550C933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$ git diff [file]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45668-F42B-4BD1-BBD9-7CE0E0FD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diretory</a:t>
            </a:r>
            <a:r>
              <a:rPr lang="ko-KR" altLang="en-US" dirty="0"/>
              <a:t>와</a:t>
            </a:r>
            <a:r>
              <a:rPr lang="en-US" altLang="ko-KR" dirty="0"/>
              <a:t> staging area</a:t>
            </a:r>
            <a:r>
              <a:rPr lang="ko-KR" altLang="en-US" dirty="0"/>
              <a:t> 사이의</a:t>
            </a:r>
            <a:r>
              <a:rPr lang="en-US" altLang="ko-KR" dirty="0"/>
              <a:t> </a:t>
            </a:r>
            <a:r>
              <a:rPr lang="ko-KR" altLang="en-US" dirty="0"/>
              <a:t>차이 보임</a:t>
            </a:r>
            <a:endParaRPr lang="en-US" altLang="ko-KR" dirty="0"/>
          </a:p>
          <a:p>
            <a:pPr lvl="1"/>
            <a:r>
              <a:rPr lang="en-US" altLang="ko-KR" dirty="0"/>
              <a:t>Staging </a:t>
            </a:r>
            <a:r>
              <a:rPr lang="ko-KR" altLang="en-US" dirty="0"/>
              <a:t>된</a:t>
            </a:r>
            <a:r>
              <a:rPr lang="en-US" altLang="ko-KR" dirty="0"/>
              <a:t> </a:t>
            </a:r>
            <a:r>
              <a:rPr lang="ko-KR" altLang="en-US" dirty="0"/>
              <a:t>파일상태와 현재 수정 중</a:t>
            </a:r>
            <a:r>
              <a:rPr lang="en-US" altLang="ko-KR" dirty="0"/>
              <a:t>(</a:t>
            </a:r>
            <a:r>
              <a:rPr lang="ko-KR" altLang="en-US" dirty="0"/>
              <a:t>작업 디렉토리</a:t>
            </a:r>
            <a:r>
              <a:rPr lang="en-US" altLang="ko-KR" dirty="0"/>
              <a:t>)</a:t>
            </a:r>
            <a:r>
              <a:rPr lang="ko-KR" altLang="en-US" dirty="0"/>
              <a:t>인 상태 비교</a:t>
            </a:r>
            <a:endParaRPr lang="en-US" altLang="ko-KR" dirty="0"/>
          </a:p>
          <a:p>
            <a:pPr lvl="1"/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파일을 지정하면 파일에 대한 차이를 알려 줌</a:t>
            </a:r>
            <a:endParaRPr lang="en-US" altLang="ko-KR" dirty="0"/>
          </a:p>
          <a:p>
            <a:pPr lvl="1"/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Staging Area</a:t>
            </a:r>
            <a:r>
              <a:rPr lang="ko-KR" altLang="en-US" dirty="0"/>
              <a:t>간의 비교도 가능하고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간의 비교</a:t>
            </a:r>
            <a:r>
              <a:rPr lang="en-US" altLang="ko-KR" dirty="0"/>
              <a:t>, branch</a:t>
            </a:r>
            <a:r>
              <a:rPr lang="ko-KR" altLang="en-US" dirty="0"/>
              <a:t>간의 비교도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424BB-3676-4F1F-8BA4-C66E4757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72" y="2822342"/>
            <a:ext cx="5191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4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FABC-60E0-43E5-B142-5252CBACD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pull = git fetch +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CAC1B-2068-4249-82F4-75EEB82A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ttps://miro.medium.com/max/1400/1*tjrF1ff5UjVNclwwe_GREg.png">
            <a:extLst>
              <a:ext uri="{FF2B5EF4-FFF2-40B4-BE49-F238E27FC236}">
                <a16:creationId xmlns:a16="http://schemas.microsoft.com/office/drawing/2014/main" id="{F6FFB584-342D-4544-8618-4481FC4A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00" y="1764407"/>
            <a:ext cx="6719270" cy="487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98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8BAE-5191-4A98-9C14-C1105A3F2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B8D4D-9B5F-467C-8B8F-DEE1C2FF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9865096" cy="583264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C8CC1AC-9BC9-4713-AA95-F4B81022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8" y="1332359"/>
            <a:ext cx="8136904" cy="53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BE4B1A-BAB9-4926-B8FC-7E874137B5A9}"/>
              </a:ext>
            </a:extLst>
          </p:cNvPr>
          <p:cNvSpPr/>
          <p:nvPr/>
        </p:nvSpPr>
        <p:spPr>
          <a:xfrm>
            <a:off x="2250356" y="7132377"/>
            <a:ext cx="53467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https://www3.ntu.edu.sg/home/ehchua/programming/howto/Git_HowTo.html</a:t>
            </a:r>
          </a:p>
        </p:txBody>
      </p:sp>
    </p:spTree>
    <p:extLst>
      <p:ext uri="{BB962C8B-B14F-4D97-AF65-F5344CB8AC3E}">
        <p14:creationId xmlns:p14="http://schemas.microsoft.com/office/powerpoint/2010/main" val="2906002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0236-43C6-4995-8B7D-790C162B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 생성</a:t>
            </a:r>
            <a:r>
              <a:rPr lang="en-US" altLang="ko-KR" dirty="0"/>
              <a:t>(</a:t>
            </a:r>
            <a:r>
              <a:rPr lang="ko-KR" altLang="en-US" dirty="0"/>
              <a:t>빈 저장소</a:t>
            </a:r>
            <a:r>
              <a:rPr lang="en-US" altLang="ko-KR" dirty="0"/>
              <a:t>)</a:t>
            </a:r>
            <a:r>
              <a:rPr lang="ko-KR" altLang="en-US" dirty="0"/>
              <a:t>하고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5DE2-D65C-4221-8746-AEC445C9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git-diff</a:t>
            </a:r>
          </a:p>
          <a:p>
            <a:pPr lvl="2"/>
            <a:r>
              <a:rPr lang="ko-KR" altLang="en-US" dirty="0"/>
              <a:t>아무것도</a:t>
            </a:r>
            <a:r>
              <a:rPr lang="en-US" altLang="ko-KR" dirty="0"/>
              <a:t> </a:t>
            </a:r>
            <a:r>
              <a:rPr lang="ko-KR" altLang="en-US" dirty="0"/>
              <a:t>만들지 말고</a:t>
            </a:r>
            <a:endParaRPr lang="en-US" altLang="ko-KR" dirty="0"/>
          </a:p>
          <a:p>
            <a:pPr lvl="2"/>
            <a:r>
              <a:rPr lang="ko-KR" altLang="en-US" dirty="0" err="1"/>
              <a:t>커밋이</a:t>
            </a:r>
            <a:r>
              <a:rPr lang="ko-KR" altLang="en-US" dirty="0"/>
              <a:t> 없이</a:t>
            </a:r>
            <a:endParaRPr lang="en-US" altLang="ko-KR" dirty="0"/>
          </a:p>
          <a:p>
            <a:pPr lvl="3"/>
            <a:r>
              <a:rPr lang="ko-KR" altLang="en-US" dirty="0"/>
              <a:t>안 그러면 </a:t>
            </a:r>
            <a:r>
              <a:rPr lang="ko-KR" altLang="en-US" dirty="0" err="1"/>
              <a:t>끌어오기</a:t>
            </a:r>
            <a:r>
              <a:rPr lang="en-US" altLang="ko-KR" dirty="0"/>
              <a:t>(pull) </a:t>
            </a:r>
            <a:r>
              <a:rPr lang="ko-KR" altLang="en-US" dirty="0"/>
              <a:t>할 수 없음</a:t>
            </a:r>
            <a:endParaRPr lang="en-US" altLang="ko-KR" dirty="0"/>
          </a:p>
          <a:p>
            <a:r>
              <a:rPr lang="en-US" altLang="ko-KR" dirty="0"/>
              <a:t>git branch -M main</a:t>
            </a:r>
          </a:p>
          <a:p>
            <a:r>
              <a:rPr lang="en-US" altLang="ko-KR" dirty="0"/>
              <a:t>git remote add origin https://github.com/ai7dnn/git-diff.git</a:t>
            </a:r>
          </a:p>
          <a:p>
            <a:r>
              <a:rPr lang="en-US" altLang="ko-KR" dirty="0"/>
              <a:t>git push -u origin 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6DBFE-19C2-486C-9B0A-C68D2781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25" y="4052734"/>
            <a:ext cx="6830342" cy="26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E2AC-F33D-4FC1-A71D-62EA33714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기본</a:t>
            </a:r>
            <a:r>
              <a:rPr lang="en-US" altLang="ko-KR" dirty="0"/>
              <a:t> </a:t>
            </a:r>
            <a:r>
              <a:rPr lang="ko-KR" altLang="en-US" dirty="0"/>
              <a:t>파일 추가해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AC5EB-937D-4F06-A932-4CC3B819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59813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BA796-8F58-4D8C-800B-F0322BB4D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원격저장소의 정보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AF154-E953-4147-ACB0-E219AD8C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fetch</a:t>
            </a:r>
          </a:p>
          <a:p>
            <a:endParaRPr lang="en-US" altLang="ko-KR" dirty="0"/>
          </a:p>
          <a:p>
            <a:r>
              <a:rPr lang="en-US" altLang="ko-KR" dirty="0"/>
              <a:t>$ git log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F121E-8AE3-49F9-BD0D-CCA378DB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7" y="2556495"/>
            <a:ext cx="7667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1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ABBB4-E928-488A-B1D3-125D2EC3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지역과 원격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8F02-23D8-479A-9266-9FD5FFB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diff main origin/main</a:t>
            </a:r>
          </a:p>
          <a:p>
            <a:pPr lvl="1"/>
            <a:r>
              <a:rPr lang="ko-KR" altLang="en-US" dirty="0"/>
              <a:t>지역저장소의 </a:t>
            </a:r>
            <a:r>
              <a:rPr lang="en-US" altLang="ko-KR" dirty="0"/>
              <a:t>main</a:t>
            </a:r>
            <a:r>
              <a:rPr lang="ko-KR" altLang="en-US" dirty="0"/>
              <a:t>과 </a:t>
            </a:r>
            <a:r>
              <a:rPr lang="en-US" altLang="ko-KR" dirty="0"/>
              <a:t>fetch</a:t>
            </a:r>
            <a:r>
              <a:rPr lang="ko-KR" altLang="en-US" dirty="0"/>
              <a:t>를 통해 받은 </a:t>
            </a:r>
            <a:r>
              <a:rPr lang="en-US" altLang="ko-KR" dirty="0"/>
              <a:t>origin/main </a:t>
            </a:r>
            <a:r>
              <a:rPr lang="ko-KR" altLang="en-US" dirty="0" err="1"/>
              <a:t>브랜치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/>
            <a:r>
              <a:rPr lang="ko-KR" altLang="en-US" dirty="0"/>
              <a:t>원격에서 </a:t>
            </a:r>
            <a:r>
              <a:rPr lang="en-US" altLang="ko-KR" dirty="0"/>
              <a:t>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추가된 것이 확인됨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80FEE2-B5E7-4C4D-9FDD-62721CDD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80456"/>
            <a:ext cx="7886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017E7-C233-4C09-BCFE-418F1888A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FF34-F618-453D-B21F-368821DD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95C5B-2BBF-400E-88BF-849FCCE4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1732756"/>
            <a:ext cx="88868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23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191B-B499-4DB1-9C9F-367DF6E2B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CDD1E-3D03-439A-8127-088BDF70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저장소 현재 </a:t>
            </a:r>
            <a:r>
              <a:rPr lang="ko-KR" altLang="en-US" dirty="0" err="1"/>
              <a:t>커밋</a:t>
            </a:r>
            <a:r>
              <a:rPr lang="ko-KR" altLang="en-US" dirty="0"/>
              <a:t> 정보 획인</a:t>
            </a:r>
            <a:endParaRPr lang="en-US" altLang="ko-KR" dirty="0"/>
          </a:p>
          <a:p>
            <a:r>
              <a:rPr lang="ko-KR" altLang="en-US" dirty="0"/>
              <a:t>원격저장소</a:t>
            </a:r>
            <a:r>
              <a:rPr lang="en-US" altLang="ko-KR" dirty="0"/>
              <a:t>(origin/main)</a:t>
            </a:r>
            <a:r>
              <a:rPr lang="ko-KR" altLang="en-US" dirty="0"/>
              <a:t>를 지역저장소</a:t>
            </a:r>
            <a:r>
              <a:rPr lang="en-US" altLang="ko-KR" dirty="0"/>
              <a:t>(main)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</a:p>
          <a:p>
            <a:pPr lvl="1"/>
            <a:r>
              <a:rPr lang="en-US" altLang="ko-KR" dirty="0"/>
              <a:t>$ git merge origin/main</a:t>
            </a:r>
          </a:p>
          <a:p>
            <a:r>
              <a:rPr lang="ko-KR" altLang="en-US" dirty="0"/>
              <a:t>병합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지역 저장소 현재 </a:t>
            </a:r>
            <a:r>
              <a:rPr lang="ko-KR" altLang="en-US" dirty="0" err="1"/>
              <a:t>커밋</a:t>
            </a:r>
            <a:r>
              <a:rPr lang="ko-KR" altLang="en-US" dirty="0"/>
              <a:t> 정보 획인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0BE9A-315A-430B-8283-81756194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45" y="2556495"/>
            <a:ext cx="6405909" cy="45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5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ED2F8-437D-460E-9BD7-0D04FACCD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다시</a:t>
            </a:r>
            <a:r>
              <a:rPr lang="en-US" altLang="ko-KR" dirty="0"/>
              <a:t> </a:t>
            </a:r>
            <a:r>
              <a:rPr lang="ko-KR" altLang="en-US" dirty="0" err="1"/>
              <a:t>깃허브에서</a:t>
            </a:r>
            <a:r>
              <a:rPr lang="ko-KR" altLang="en-US" dirty="0"/>
              <a:t> 파일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7518F4-2C94-4B42-AB89-26B647BD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84" y="1836415"/>
            <a:ext cx="7101842" cy="336346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12F8ED-9390-4F7A-8BE6-E61D6EE5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/code/list-comp.py</a:t>
            </a:r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FEF6C6-866A-43B9-A3AE-D5B0C852093B}"/>
              </a:ext>
            </a:extLst>
          </p:cNvPr>
          <p:cNvSpPr/>
          <p:nvPr/>
        </p:nvSpPr>
        <p:spPr>
          <a:xfrm>
            <a:off x="951948" y="5535199"/>
            <a:ext cx="87895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original_prices</a:t>
            </a:r>
            <a:r>
              <a:rPr lang="ko-KR" altLang="en-US" dirty="0"/>
              <a:t> = [1.25, -9.45, 10.22, 3.78, -5.92, 1.16]</a:t>
            </a:r>
            <a:endParaRPr lang="en-US" altLang="ko-KR" dirty="0"/>
          </a:p>
          <a:p>
            <a:r>
              <a:rPr lang="ko-KR" altLang="en-US" dirty="0" err="1"/>
              <a:t>prices</a:t>
            </a:r>
            <a:r>
              <a:rPr lang="ko-KR" altLang="en-US" dirty="0"/>
              <a:t> = [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&gt; 0 </a:t>
            </a:r>
            <a:r>
              <a:rPr lang="ko-KR" altLang="en-US" dirty="0" err="1"/>
              <a:t>else</a:t>
            </a:r>
            <a:r>
              <a:rPr lang="ko-KR" altLang="en-US" dirty="0"/>
              <a:t> 0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original_prices</a:t>
            </a:r>
            <a:r>
              <a:rPr lang="ko-KR" altLang="en-US" dirty="0"/>
              <a:t>]</a:t>
            </a:r>
            <a:endParaRPr lang="en-US" altLang="ko-KR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prices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884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7B56-DE68-4E5D-B082-239AC2879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원격서버 확인 후 다시 </a:t>
            </a:r>
            <a:r>
              <a:rPr lang="en-US" altLang="ko-KR" dirty="0"/>
              <a:t>fetch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D5C11-538D-4E70-B4B8-A92DEA53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show origin/main</a:t>
            </a:r>
          </a:p>
          <a:p>
            <a:pPr lvl="1"/>
            <a:r>
              <a:rPr lang="ko-KR" altLang="en-US" dirty="0"/>
              <a:t>반영 안됨</a:t>
            </a:r>
            <a:endParaRPr lang="en-US" altLang="ko-KR" dirty="0"/>
          </a:p>
          <a:p>
            <a:r>
              <a:rPr lang="en-US" altLang="ko-KR" dirty="0"/>
              <a:t>$ git fetch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F4A0C0-9FA8-4CDC-B3C8-9983BA67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36" y="1980431"/>
            <a:ext cx="60889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6AEB-589B-4A17-B775-843D48DA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713821" cy="351617"/>
          </a:xfrm>
        </p:spPr>
        <p:txBody>
          <a:bodyPr/>
          <a:lstStyle/>
          <a:p>
            <a:r>
              <a:rPr lang="ko-KR" altLang="en-US" dirty="0"/>
              <a:t>파일의 어떤 내용이 변경되었는지 차이점을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2040-D61E-4779-8A70-57FE9A94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$ 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$ 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52194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6AFAC-739D-4AE6-96BE-329657777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다시 지역</a:t>
            </a:r>
            <a:r>
              <a:rPr lang="en-US" altLang="ko-KR" dirty="0"/>
              <a:t> </a:t>
            </a:r>
            <a:r>
              <a:rPr lang="ko-KR" altLang="en-US" dirty="0"/>
              <a:t>저장소와 원격 저장소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F43F5-4C07-4046-ADA6-A5E74607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EF99F-774B-44F4-9DE4-984FDCB7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96" y="2268463"/>
            <a:ext cx="7620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6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2938-7E8A-4558-8746-46CDEFB36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저장소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42702-F649-42BF-B57F-C53FC4BD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show origin/main</a:t>
            </a:r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list-comp.py </a:t>
            </a:r>
            <a:r>
              <a:rPr lang="ko-KR" altLang="en-US" dirty="0"/>
              <a:t>추가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F72A7-FCE1-4CD6-BF36-C233B231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33" y="1908423"/>
            <a:ext cx="8010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22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833CD-DA1D-466D-81FC-C6CC6DD9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BE4E1-4DF8-4B98-8F77-A2CE8FB1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714C6F-7707-43FC-A832-78849AC0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13334"/>
            <a:ext cx="8001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49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B3989-E2EF-400D-8D06-AB0250AF6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 후 로그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D7C53-C944-435D-B67E-449DCB60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4F01D-46A8-40F2-BE87-467381C8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28" y="1980431"/>
            <a:ext cx="8153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5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E1577-865A-4B9C-ACBE-5A4A8D7AA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확인 후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B018B-AF68-4E6E-8621-8EF3954B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D211B4-EEB0-4FB5-B6EF-09202C24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2547143"/>
            <a:ext cx="9191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1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</a:p>
          <a:p>
            <a:pPr lvl="1"/>
            <a:r>
              <a:rPr lang="ko-KR" altLang="en-US" dirty="0"/>
              <a:t>마지막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15" y="1111480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31801F6-AA2A-4AD1-AC1F-FD475E398F79}"/>
              </a:ext>
            </a:extLst>
          </p:cNvPr>
          <p:cNvSpPr/>
          <p:nvPr/>
        </p:nvSpPr>
        <p:spPr>
          <a:xfrm>
            <a:off x="363161" y="4932759"/>
            <a:ext cx="3528392" cy="792088"/>
          </a:xfrm>
          <a:prstGeom prst="wedgeRectCallout">
            <a:avLst>
              <a:gd name="adj1" fmla="val 74630"/>
              <a:gd name="adj2" fmla="val 16276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스테이징</a:t>
            </a:r>
            <a:r>
              <a:rPr lang="ko-KR" altLang="en-US" sz="1600" dirty="0">
                <a:solidFill>
                  <a:srgbClr val="0000FF"/>
                </a:solidFill>
              </a:rPr>
              <a:t> 영역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ko-KR" altLang="en-US" sz="1600" dirty="0" err="1">
                <a:solidFill>
                  <a:srgbClr val="0000FF"/>
                </a:solidFill>
              </a:rPr>
              <a:t>작업디렉토리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비교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58699592-5A44-4C14-86FF-B01AF2172FDD}"/>
              </a:ext>
            </a:extLst>
          </p:cNvPr>
          <p:cNvSpPr/>
          <p:nvPr/>
        </p:nvSpPr>
        <p:spPr>
          <a:xfrm>
            <a:off x="354476" y="5929897"/>
            <a:ext cx="3528392" cy="792088"/>
          </a:xfrm>
          <a:prstGeom prst="wedgeRectCallout">
            <a:avLst>
              <a:gd name="adj1" fmla="val 63013"/>
              <a:gd name="adj2" fmla="val 17603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커밋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HEAD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ko-KR" altLang="en-US" sz="1600" dirty="0" err="1">
                <a:solidFill>
                  <a:srgbClr val="0000FF"/>
                </a:solidFill>
              </a:rPr>
              <a:t>작업디렉토리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비교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66B7F35C-A7C8-456A-9DFC-313819A391A6}"/>
              </a:ext>
            </a:extLst>
          </p:cNvPr>
          <p:cNvSpPr/>
          <p:nvPr/>
        </p:nvSpPr>
        <p:spPr>
          <a:xfrm>
            <a:off x="6802110" y="4932759"/>
            <a:ext cx="3528392" cy="792088"/>
          </a:xfrm>
          <a:prstGeom prst="wedgeRectCallout">
            <a:avLst>
              <a:gd name="adj1" fmla="val -23074"/>
              <a:gd name="adj2" fmla="val 13171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커밋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HEAD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ko-KR" altLang="en-US" sz="1600" dirty="0" err="1">
                <a:solidFill>
                  <a:srgbClr val="0000FF"/>
                </a:solidFill>
              </a:rPr>
              <a:t>스테이징</a:t>
            </a:r>
            <a:r>
              <a:rPr lang="ko-KR" altLang="en-US" sz="1600" dirty="0">
                <a:solidFill>
                  <a:srgbClr val="0000FF"/>
                </a:solidFill>
              </a:rPr>
              <a:t> 영역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791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F698-043C-4CBA-ADF0-21959FB8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</a:t>
            </a:r>
            <a:r>
              <a:rPr lang="ko-KR" altLang="en-US" dirty="0"/>
              <a:t>실습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F1AD-D69E-4783-8A26-4E2E26AC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git-diff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git-diff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hello.py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/>
              <a:t>print(‘basic’)</a:t>
            </a:r>
          </a:p>
          <a:p>
            <a:endParaRPr lang="en-US" altLang="ko-KR" dirty="0"/>
          </a:p>
          <a:p>
            <a:r>
              <a:rPr lang="en-US" altLang="ko-KR" dirty="0"/>
              <a:t>$ git add 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r>
              <a:rPr lang="en-US" altLang="ko-KR" dirty="0"/>
              <a:t>print(list(‘python’)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diff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3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F698-043C-4CBA-ADF0-21959FB8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Untracked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F1AD-D69E-4783-8A26-4E2E26AC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hello.py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/>
              <a:t>print(‘basic’)</a:t>
            </a:r>
          </a:p>
        </p:txBody>
      </p:sp>
      <p:pic>
        <p:nvPicPr>
          <p:cNvPr id="6" name="Picture 2" descr="Git diff">
            <a:extLst>
              <a:ext uri="{FF2B5EF4-FFF2-40B4-BE49-F238E27FC236}">
                <a16:creationId xmlns:a16="http://schemas.microsoft.com/office/drawing/2014/main" id="{66B1D086-A541-4DF0-BFEA-7962F0B7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99" y="1116335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4F74C-6A39-4627-A2FC-F7A41AD5D7EF}"/>
              </a:ext>
            </a:extLst>
          </p:cNvPr>
          <p:cNvSpPr txBox="1"/>
          <p:nvPr/>
        </p:nvSpPr>
        <p:spPr>
          <a:xfrm>
            <a:off x="2178348" y="3550090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F85C5D-3A60-443D-966F-E3FACA99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3" y="4356695"/>
            <a:ext cx="6825778" cy="2250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AC87DB-0E93-4730-AEC1-51F5B4D8FED9}"/>
              </a:ext>
            </a:extLst>
          </p:cNvPr>
          <p:cNvSpPr/>
          <p:nvPr/>
        </p:nvSpPr>
        <p:spPr>
          <a:xfrm>
            <a:off x="954212" y="5876471"/>
            <a:ext cx="1296144" cy="3535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1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F698-043C-4CBA-ADF0-21959FB8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$ git add hello.py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F1AD-D69E-4783-8A26-4E2E26AC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en-US" altLang="ko-KR" dirty="0"/>
              <a:t>tracked</a:t>
            </a:r>
          </a:p>
        </p:txBody>
      </p:sp>
      <p:pic>
        <p:nvPicPr>
          <p:cNvPr id="6" name="Picture 2" descr="Git diff">
            <a:extLst>
              <a:ext uri="{FF2B5EF4-FFF2-40B4-BE49-F238E27FC236}">
                <a16:creationId xmlns:a16="http://schemas.microsoft.com/office/drawing/2014/main" id="{66B1D086-A541-4DF0-BFEA-7962F0B7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76" y="1305465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4F74C-6A39-4627-A2FC-F7A41AD5D7EF}"/>
              </a:ext>
            </a:extLst>
          </p:cNvPr>
          <p:cNvSpPr txBox="1"/>
          <p:nvPr/>
        </p:nvSpPr>
        <p:spPr>
          <a:xfrm>
            <a:off x="3690516" y="2988543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DC01-A222-4465-B36D-8A6A96AB9386}"/>
              </a:ext>
            </a:extLst>
          </p:cNvPr>
          <p:cNvSpPr txBox="1"/>
          <p:nvPr/>
        </p:nvSpPr>
        <p:spPr>
          <a:xfrm>
            <a:off x="5225713" y="2988542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91DE8-D3DD-4874-8E9D-2BAC703C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3999958"/>
            <a:ext cx="4073999" cy="20849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DB8AFC-DBCA-4C0C-B993-446ECF2E45C5}"/>
              </a:ext>
            </a:extLst>
          </p:cNvPr>
          <p:cNvCxnSpPr>
            <a:cxnSpLocks/>
          </p:cNvCxnSpPr>
          <p:nvPr/>
        </p:nvCxnSpPr>
        <p:spPr>
          <a:xfrm>
            <a:off x="4493145" y="3130725"/>
            <a:ext cx="732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0BFD86-AA05-4246-B9BB-9F433D76529A}"/>
              </a:ext>
            </a:extLst>
          </p:cNvPr>
          <p:cNvSpPr/>
          <p:nvPr/>
        </p:nvSpPr>
        <p:spPr>
          <a:xfrm>
            <a:off x="821228" y="5864058"/>
            <a:ext cx="1296144" cy="22082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98B9F-07C3-4038-9AA8-A08A21199BF4}"/>
              </a:ext>
            </a:extLst>
          </p:cNvPr>
          <p:cNvSpPr txBox="1"/>
          <p:nvPr/>
        </p:nvSpPr>
        <p:spPr>
          <a:xfrm>
            <a:off x="1857718" y="2988541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784B7A-A424-4158-B894-10BA93E35A9C}"/>
              </a:ext>
            </a:extLst>
          </p:cNvPr>
          <p:cNvCxnSpPr>
            <a:cxnSpLocks/>
          </p:cNvCxnSpPr>
          <p:nvPr/>
        </p:nvCxnSpPr>
        <p:spPr>
          <a:xfrm>
            <a:off x="2742897" y="3134622"/>
            <a:ext cx="732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11" ma:contentTypeDescription="새 문서를 만듭니다." ma:contentTypeScope="" ma:versionID="c3d3657bc3c2e5ba10bf0cee036d0178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bae70e1fc4279bff21832dc962fdd217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D9D05D-3292-47C9-8BF0-0C40433DEB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495EC5-1B91-4143-8DB9-86BF33CD1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E8750E-2B77-405D-86B3-C6169F5DA0EF}">
  <ds:schemaRefs>
    <ds:schemaRef ds:uri="http://www.w3.org/XML/1998/namespace"/>
    <ds:schemaRef ds:uri="http://purl.org/dc/elements/1.1/"/>
    <ds:schemaRef ds:uri="d138e9bc-9a22-4c43-913a-372da1f8fc91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1728</Words>
  <Application>Microsoft Office PowerPoint</Application>
  <PresentationFormat>사용자 지정</PresentationFormat>
  <Paragraphs>383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Pretendard</vt:lpstr>
      <vt:lpstr>Pretendard SemiBold</vt:lpstr>
      <vt:lpstr>맑은 고딕</vt:lpstr>
      <vt:lpstr>산돌명조B</vt:lpstr>
      <vt:lpstr>Arial</vt:lpstr>
      <vt:lpstr>Consolas</vt:lpstr>
      <vt:lpstr>Tahoma</vt:lpstr>
      <vt:lpstr>Office 테마</vt:lpstr>
      <vt:lpstr>PowerPoint 프레젠테이션</vt:lpstr>
      <vt:lpstr>PowerPoint 프레젠테이션</vt:lpstr>
      <vt:lpstr>PowerPoint 프레젠테이션</vt:lpstr>
      <vt:lpstr>$ git diff [file]</vt:lpstr>
      <vt:lpstr>파일의 어떤 내용이 변경되었는지 차이점을 비교</vt:lpstr>
      <vt:lpstr>Git diff 이해</vt:lpstr>
      <vt:lpstr>git diff 실습 준비</vt:lpstr>
      <vt:lpstr>Untracked 상태</vt:lpstr>
      <vt:lpstr>$ git add hello.py</vt:lpstr>
      <vt:lpstr>다시 untracked로 이동</vt:lpstr>
      <vt:lpstr>파일 수정 후 상태</vt:lpstr>
      <vt:lpstr>파일 수정 후 Git diff</vt:lpstr>
      <vt:lpstr>커밋 후 상태</vt:lpstr>
      <vt:lpstr>Git diff --staged</vt:lpstr>
      <vt:lpstr>Git diff HEAD</vt:lpstr>
      <vt:lpstr>Git add hello.py</vt:lpstr>
      <vt:lpstr>git diff --staged</vt:lpstr>
      <vt:lpstr>git diff HEAD</vt:lpstr>
      <vt:lpstr>git commit</vt:lpstr>
      <vt:lpstr>git diff</vt:lpstr>
      <vt:lpstr>git log</vt:lpstr>
      <vt:lpstr>git diff [id1] [id2]</vt:lpstr>
      <vt:lpstr>git diff [id1] [id2]</vt:lpstr>
      <vt:lpstr>git diff [id1] [id2]</vt:lpstr>
      <vt:lpstr>git diff [id1] [id2]</vt:lpstr>
      <vt:lpstr>git diff –staged HEAD^</vt:lpstr>
      <vt:lpstr>파일 수정 후 바로 바로 커밋</vt:lpstr>
      <vt:lpstr>Git diff 정리  </vt:lpstr>
      <vt:lpstr>PowerPoint 프레젠테이션</vt:lpstr>
      <vt:lpstr>커밋 간의 이동 개요</vt:lpstr>
      <vt:lpstr>HEAD</vt:lpstr>
      <vt:lpstr>커밋 간의 이동 개요</vt:lpstr>
      <vt:lpstr>이전 커밋으로 이동</vt:lpstr>
      <vt:lpstr>커밋 이동 후 상태 보기</vt:lpstr>
      <vt:lpstr>바로 이전 커밋으로 돌아가기</vt:lpstr>
      <vt:lpstr>HEAD 커밋으로 돌아가기</vt:lpstr>
      <vt:lpstr>커밋 정보 보이기</vt:lpstr>
      <vt:lpstr>PowerPoint 프레젠테이션</vt:lpstr>
      <vt:lpstr>git pull = git fetch + git merge</vt:lpstr>
      <vt:lpstr>git pull = git fetch + git merge</vt:lpstr>
      <vt:lpstr>PowerPoint 프레젠테이션</vt:lpstr>
      <vt:lpstr>지역 저장소 생성(빈 저장소)하고 push</vt:lpstr>
      <vt:lpstr>깃허브에서 기본 파일 추가해 보기</vt:lpstr>
      <vt:lpstr>원격저장소의 정보 가져오기</vt:lpstr>
      <vt:lpstr>지역과 원격 비교</vt:lpstr>
      <vt:lpstr>병합</vt:lpstr>
      <vt:lpstr>병합</vt:lpstr>
      <vt:lpstr>다시 깃허브에서 파일 추가</vt:lpstr>
      <vt:lpstr>원격서버 확인 후 다시 fetch</vt:lpstr>
      <vt:lpstr>다시 지역 저장소와 원격 저장소 확인</vt:lpstr>
      <vt:lpstr>원격 저장소 확인</vt:lpstr>
      <vt:lpstr>지역 저장소 확인</vt:lpstr>
      <vt:lpstr>병합 후 로그 확인 </vt:lpstr>
      <vt:lpstr>파일 확인 후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143</cp:revision>
  <dcterms:created xsi:type="dcterms:W3CDTF">2022-02-09T00:16:14Z</dcterms:created>
  <dcterms:modified xsi:type="dcterms:W3CDTF">2022-05-27T04:41:11Z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