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4"/>
  </p:notesMasterIdLst>
  <p:sldIdLst>
    <p:sldId id="543" r:id="rId3"/>
    <p:sldId id="559" r:id="rId4"/>
    <p:sldId id="555" r:id="rId5"/>
    <p:sldId id="557" r:id="rId6"/>
    <p:sldId id="558" r:id="rId7"/>
    <p:sldId id="560" r:id="rId8"/>
    <p:sldId id="561" r:id="rId9"/>
    <p:sldId id="546" r:id="rId10"/>
    <p:sldId id="556" r:id="rId11"/>
    <p:sldId id="563" r:id="rId12"/>
    <p:sldId id="562" r:id="rId13"/>
  </p:sldIdLst>
  <p:sldSz cx="9144000" cy="6858000" type="screen4x3"/>
  <p:notesSz cx="6858000" cy="9144000"/>
  <p:custDataLst>
    <p:tags r:id="rId1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6" autoAdjust="0"/>
    <p:restoredTop sz="94286" autoAdjust="0"/>
  </p:normalViewPr>
  <p:slideViewPr>
    <p:cSldViewPr snapToGrid="0">
      <p:cViewPr varScale="1">
        <p:scale>
          <a:sx n="119" d="100"/>
          <a:sy n="119" d="100"/>
        </p:scale>
        <p:origin x="474" y="10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0C228C21-AE48-45E1-9F4C-3BB1D0FC19C2}"/>
    <pc:docChg chg="undo custSel addSld delSld modSld sldOrd">
      <pc:chgData name="강환수" userId="f1cac8d9-9172-4d6c-9b10-74cb51d57900" providerId="ADAL" clId="{0C228C21-AE48-45E1-9F4C-3BB1D0FC19C2}" dt="2022-03-01T03:26:38.849" v="1468" actId="14100"/>
      <pc:docMkLst>
        <pc:docMk/>
      </pc:docMkLst>
      <pc:sldChg chg="modSp">
        <pc:chgData name="강환수" userId="f1cac8d9-9172-4d6c-9b10-74cb51d57900" providerId="ADAL" clId="{0C228C21-AE48-45E1-9F4C-3BB1D0FC19C2}" dt="2022-03-01T02:07:02.265" v="1010" actId="1036"/>
        <pc:sldMkLst>
          <pc:docMk/>
          <pc:sldMk cId="1794231164" sldId="543"/>
        </pc:sldMkLst>
        <pc:spChg chg="mod">
          <ac:chgData name="강환수" userId="f1cac8d9-9172-4d6c-9b10-74cb51d57900" providerId="ADAL" clId="{0C228C21-AE48-45E1-9F4C-3BB1D0FC19C2}" dt="2022-03-01T02:06:51.415" v="968" actId="1035"/>
          <ac:spMkLst>
            <pc:docMk/>
            <pc:sldMk cId="1794231164" sldId="543"/>
            <ac:spMk id="2" creationId="{00000000-0000-0000-0000-000000000000}"/>
          </ac:spMkLst>
        </pc:spChg>
        <pc:spChg chg="mod">
          <ac:chgData name="강환수" userId="f1cac8d9-9172-4d6c-9b10-74cb51d57900" providerId="ADAL" clId="{0C228C21-AE48-45E1-9F4C-3BB1D0FC19C2}" dt="2022-03-01T02:06:58.625" v="992" actId="1036"/>
          <ac:spMkLst>
            <pc:docMk/>
            <pc:sldMk cId="1794231164" sldId="543"/>
            <ac:spMk id="3" creationId="{00000000-0000-0000-0000-000000000000}"/>
          </ac:spMkLst>
        </pc:spChg>
        <pc:spChg chg="mod">
          <ac:chgData name="강환수" userId="f1cac8d9-9172-4d6c-9b10-74cb51d57900" providerId="ADAL" clId="{0C228C21-AE48-45E1-9F4C-3BB1D0FC19C2}" dt="2022-03-01T02:07:02.265" v="1010" actId="1036"/>
          <ac:spMkLst>
            <pc:docMk/>
            <pc:sldMk cId="1794231164" sldId="543"/>
            <ac:spMk id="4" creationId="{00000000-0000-0000-0000-000000000000}"/>
          </ac:spMkLst>
        </pc:spChg>
      </pc:sldChg>
      <pc:sldChg chg="ord">
        <pc:chgData name="강환수" userId="f1cac8d9-9172-4d6c-9b10-74cb51d57900" providerId="ADAL" clId="{0C228C21-AE48-45E1-9F4C-3BB1D0FC19C2}" dt="2022-03-01T01:45:01.879" v="294"/>
        <pc:sldMkLst>
          <pc:docMk/>
          <pc:sldMk cId="1895623056" sldId="546"/>
        </pc:sldMkLst>
      </pc:sldChg>
      <pc:sldChg chg="del">
        <pc:chgData name="강환수" userId="f1cac8d9-9172-4d6c-9b10-74cb51d57900" providerId="ADAL" clId="{0C228C21-AE48-45E1-9F4C-3BB1D0FC19C2}" dt="2022-03-01T02:02:58.130" v="700" actId="2696"/>
        <pc:sldMkLst>
          <pc:docMk/>
          <pc:sldMk cId="1664628965" sldId="547"/>
        </pc:sldMkLst>
      </pc:sldChg>
      <pc:sldChg chg="del">
        <pc:chgData name="강환수" userId="f1cac8d9-9172-4d6c-9b10-74cb51d57900" providerId="ADAL" clId="{0C228C21-AE48-45E1-9F4C-3BB1D0FC19C2}" dt="2022-03-01T02:02:58.154" v="702" actId="2696"/>
        <pc:sldMkLst>
          <pc:docMk/>
          <pc:sldMk cId="4189540561" sldId="548"/>
        </pc:sldMkLst>
      </pc:sldChg>
      <pc:sldChg chg="del">
        <pc:chgData name="강환수" userId="f1cac8d9-9172-4d6c-9b10-74cb51d57900" providerId="ADAL" clId="{0C228C21-AE48-45E1-9F4C-3BB1D0FC19C2}" dt="2022-03-01T02:02:58.165" v="703" actId="2696"/>
        <pc:sldMkLst>
          <pc:docMk/>
          <pc:sldMk cId="155042904" sldId="549"/>
        </pc:sldMkLst>
      </pc:sldChg>
      <pc:sldChg chg="del">
        <pc:chgData name="강환수" userId="f1cac8d9-9172-4d6c-9b10-74cb51d57900" providerId="ADAL" clId="{0C228C21-AE48-45E1-9F4C-3BB1D0FC19C2}" dt="2022-03-01T02:02:58.142" v="701" actId="2696"/>
        <pc:sldMkLst>
          <pc:docMk/>
          <pc:sldMk cId="2062054796" sldId="550"/>
        </pc:sldMkLst>
      </pc:sldChg>
      <pc:sldChg chg="del">
        <pc:chgData name="강환수" userId="f1cac8d9-9172-4d6c-9b10-74cb51d57900" providerId="ADAL" clId="{0C228C21-AE48-45E1-9F4C-3BB1D0FC19C2}" dt="2022-03-01T02:02:58.176" v="704" actId="2696"/>
        <pc:sldMkLst>
          <pc:docMk/>
          <pc:sldMk cId="2036076471" sldId="551"/>
        </pc:sldMkLst>
      </pc:sldChg>
      <pc:sldChg chg="del">
        <pc:chgData name="강환수" userId="f1cac8d9-9172-4d6c-9b10-74cb51d57900" providerId="ADAL" clId="{0C228C21-AE48-45E1-9F4C-3BB1D0FC19C2}" dt="2022-03-01T02:02:58.188" v="705" actId="2696"/>
        <pc:sldMkLst>
          <pc:docMk/>
          <pc:sldMk cId="3174249191" sldId="552"/>
        </pc:sldMkLst>
      </pc:sldChg>
      <pc:sldChg chg="del">
        <pc:chgData name="강환수" userId="f1cac8d9-9172-4d6c-9b10-74cb51d57900" providerId="ADAL" clId="{0C228C21-AE48-45E1-9F4C-3BB1D0FC19C2}" dt="2022-03-01T02:02:58.200" v="706" actId="2696"/>
        <pc:sldMkLst>
          <pc:docMk/>
          <pc:sldMk cId="3072431447" sldId="553"/>
        </pc:sldMkLst>
      </pc:sldChg>
      <pc:sldChg chg="del">
        <pc:chgData name="강환수" userId="f1cac8d9-9172-4d6c-9b10-74cb51d57900" providerId="ADAL" clId="{0C228C21-AE48-45E1-9F4C-3BB1D0FC19C2}" dt="2022-03-01T02:02:58.211" v="707" actId="2696"/>
        <pc:sldMkLst>
          <pc:docMk/>
          <pc:sldMk cId="380368007" sldId="554"/>
        </pc:sldMkLst>
      </pc:sldChg>
      <pc:sldChg chg="addSp modSp add ord">
        <pc:chgData name="강환수" userId="f1cac8d9-9172-4d6c-9b10-74cb51d57900" providerId="ADAL" clId="{0C228C21-AE48-45E1-9F4C-3BB1D0FC19C2}" dt="2022-03-01T01:42:50.716" v="249" actId="1076"/>
        <pc:sldMkLst>
          <pc:docMk/>
          <pc:sldMk cId="1556205126" sldId="555"/>
        </pc:sldMkLst>
        <pc:spChg chg="mod">
          <ac:chgData name="강환수" userId="f1cac8d9-9172-4d6c-9b10-74cb51d57900" providerId="ADAL" clId="{0C228C21-AE48-45E1-9F4C-3BB1D0FC19C2}" dt="2022-03-01T01:34:17.739" v="47" actId="6549"/>
          <ac:spMkLst>
            <pc:docMk/>
            <pc:sldMk cId="1556205126" sldId="555"/>
            <ac:spMk id="3" creationId="{C2A60D54-AAEE-493F-B930-2FD01EB9D3E5}"/>
          </ac:spMkLst>
        </pc:spChg>
        <pc:spChg chg="mod">
          <ac:chgData name="강환수" userId="f1cac8d9-9172-4d6c-9b10-74cb51d57900" providerId="ADAL" clId="{0C228C21-AE48-45E1-9F4C-3BB1D0FC19C2}" dt="2022-03-01T01:42:37.321" v="244" actId="6549"/>
          <ac:spMkLst>
            <pc:docMk/>
            <pc:sldMk cId="1556205126" sldId="555"/>
            <ac:spMk id="4" creationId="{D1B17910-0C59-41A1-B7D8-FAB361FCB579}"/>
          </ac:spMkLst>
        </pc:spChg>
        <pc:picChg chg="add mod">
          <ac:chgData name="강환수" userId="f1cac8d9-9172-4d6c-9b10-74cb51d57900" providerId="ADAL" clId="{0C228C21-AE48-45E1-9F4C-3BB1D0FC19C2}" dt="2022-03-01T01:42:50.716" v="249" actId="1076"/>
          <ac:picMkLst>
            <pc:docMk/>
            <pc:sldMk cId="1556205126" sldId="555"/>
            <ac:picMk id="5" creationId="{371FCB3A-B4A0-4698-9104-999B1A554924}"/>
          </ac:picMkLst>
        </pc:picChg>
      </pc:sldChg>
      <pc:sldChg chg="addSp modSp add">
        <pc:chgData name="강환수" userId="f1cac8d9-9172-4d6c-9b10-74cb51d57900" providerId="ADAL" clId="{0C228C21-AE48-45E1-9F4C-3BB1D0FC19C2}" dt="2022-03-01T02:05:39.914" v="880" actId="20577"/>
        <pc:sldMkLst>
          <pc:docMk/>
          <pc:sldMk cId="56604524" sldId="556"/>
        </pc:sldMkLst>
        <pc:spChg chg="mod">
          <ac:chgData name="강환수" userId="f1cac8d9-9172-4d6c-9b10-74cb51d57900" providerId="ADAL" clId="{0C228C21-AE48-45E1-9F4C-3BB1D0FC19C2}" dt="2022-03-01T02:04:36.845" v="732"/>
          <ac:spMkLst>
            <pc:docMk/>
            <pc:sldMk cId="56604524" sldId="556"/>
            <ac:spMk id="3" creationId="{980FC607-BC46-455D-BDE8-E283AEA297FB}"/>
          </ac:spMkLst>
        </pc:spChg>
        <pc:spChg chg="mod">
          <ac:chgData name="강환수" userId="f1cac8d9-9172-4d6c-9b10-74cb51d57900" providerId="ADAL" clId="{0C228C21-AE48-45E1-9F4C-3BB1D0FC19C2}" dt="2022-03-01T02:05:39.914" v="880" actId="20577"/>
          <ac:spMkLst>
            <pc:docMk/>
            <pc:sldMk cId="56604524" sldId="556"/>
            <ac:spMk id="4" creationId="{3511AAC3-4DDB-4A55-AE72-65DCAEA306AA}"/>
          </ac:spMkLst>
        </pc:spChg>
        <pc:picChg chg="add mod">
          <ac:chgData name="강환수" userId="f1cac8d9-9172-4d6c-9b10-74cb51d57900" providerId="ADAL" clId="{0C228C21-AE48-45E1-9F4C-3BB1D0FC19C2}" dt="2022-03-01T02:05:26.816" v="855" actId="14100"/>
          <ac:picMkLst>
            <pc:docMk/>
            <pc:sldMk cId="56604524" sldId="556"/>
            <ac:picMk id="5" creationId="{5A61B778-286A-46D6-9330-5F155B13143B}"/>
          </ac:picMkLst>
        </pc:picChg>
        <pc:picChg chg="add mod">
          <ac:chgData name="강환수" userId="f1cac8d9-9172-4d6c-9b10-74cb51d57900" providerId="ADAL" clId="{0C228C21-AE48-45E1-9F4C-3BB1D0FC19C2}" dt="2022-03-01T02:05:36.913" v="879" actId="1036"/>
          <ac:picMkLst>
            <pc:docMk/>
            <pc:sldMk cId="56604524" sldId="556"/>
            <ac:picMk id="6" creationId="{80364D05-CDDA-4124-A335-59412558FC8F}"/>
          </ac:picMkLst>
        </pc:picChg>
      </pc:sldChg>
      <pc:sldChg chg="addSp delSp modSp add">
        <pc:chgData name="강환수" userId="f1cac8d9-9172-4d6c-9b10-74cb51d57900" providerId="ADAL" clId="{0C228C21-AE48-45E1-9F4C-3BB1D0FC19C2}" dt="2022-03-01T01:44:41.311" v="293" actId="6549"/>
        <pc:sldMkLst>
          <pc:docMk/>
          <pc:sldMk cId="1666607621" sldId="557"/>
        </pc:sldMkLst>
        <pc:spChg chg="mod">
          <ac:chgData name="강환수" userId="f1cac8d9-9172-4d6c-9b10-74cb51d57900" providerId="ADAL" clId="{0C228C21-AE48-45E1-9F4C-3BB1D0FC19C2}" dt="2022-03-01T01:44:41.311" v="293" actId="6549"/>
          <ac:spMkLst>
            <pc:docMk/>
            <pc:sldMk cId="1666607621" sldId="557"/>
            <ac:spMk id="3" creationId="{E4BB9ACE-EE0F-4B6C-BB07-D916B8FC8B06}"/>
          </ac:spMkLst>
        </pc:spChg>
        <pc:spChg chg="add mod">
          <ac:chgData name="강환수" userId="f1cac8d9-9172-4d6c-9b10-74cb51d57900" providerId="ADAL" clId="{0C228C21-AE48-45E1-9F4C-3BB1D0FC19C2}" dt="2022-03-01T01:41:09.387" v="159" actId="1076"/>
          <ac:spMkLst>
            <pc:docMk/>
            <pc:sldMk cId="1666607621" sldId="557"/>
            <ac:spMk id="5" creationId="{4C13D86C-FA55-48D5-AC55-916C2F32B909}"/>
          </ac:spMkLst>
        </pc:spChg>
        <pc:picChg chg="add del mod">
          <ac:chgData name="강환수" userId="f1cac8d9-9172-4d6c-9b10-74cb51d57900" providerId="ADAL" clId="{0C228C21-AE48-45E1-9F4C-3BB1D0FC19C2}" dt="2022-03-01T01:43:26.344" v="250" actId="478"/>
          <ac:picMkLst>
            <pc:docMk/>
            <pc:sldMk cId="1666607621" sldId="557"/>
            <ac:picMk id="1026" creationId="{49AA9B94-ED7C-44D6-806B-9C226FFDDD85}"/>
          </ac:picMkLst>
        </pc:picChg>
        <pc:picChg chg="add mod">
          <ac:chgData name="강환수" userId="f1cac8d9-9172-4d6c-9b10-74cb51d57900" providerId="ADAL" clId="{0C228C21-AE48-45E1-9F4C-3BB1D0FC19C2}" dt="2022-03-01T01:44:19.950" v="254" actId="1076"/>
          <ac:picMkLst>
            <pc:docMk/>
            <pc:sldMk cId="1666607621" sldId="557"/>
            <ac:picMk id="1028" creationId="{5C55B619-ABBB-4B26-8939-449E0BED777F}"/>
          </ac:picMkLst>
        </pc:picChg>
      </pc:sldChg>
      <pc:sldChg chg="addSp modSp add">
        <pc:chgData name="강환수" userId="f1cac8d9-9172-4d6c-9b10-74cb51d57900" providerId="ADAL" clId="{0C228C21-AE48-45E1-9F4C-3BB1D0FC19C2}" dt="2022-03-01T02:00:15.095" v="657" actId="6549"/>
        <pc:sldMkLst>
          <pc:docMk/>
          <pc:sldMk cId="3029590361" sldId="558"/>
        </pc:sldMkLst>
        <pc:spChg chg="mod">
          <ac:chgData name="강환수" userId="f1cac8d9-9172-4d6c-9b10-74cb51d57900" providerId="ADAL" clId="{0C228C21-AE48-45E1-9F4C-3BB1D0FC19C2}" dt="2022-03-01T02:00:15.095" v="657" actId="6549"/>
          <ac:spMkLst>
            <pc:docMk/>
            <pc:sldMk cId="3029590361" sldId="558"/>
            <ac:spMk id="3" creationId="{3B99B826-144F-4AAB-BD43-E3416AEAAE3A}"/>
          </ac:spMkLst>
        </pc:spChg>
        <pc:spChg chg="mod">
          <ac:chgData name="강환수" userId="f1cac8d9-9172-4d6c-9b10-74cb51d57900" providerId="ADAL" clId="{0C228C21-AE48-45E1-9F4C-3BB1D0FC19C2}" dt="2022-03-01T02:00:03.493" v="643" actId="6549"/>
          <ac:spMkLst>
            <pc:docMk/>
            <pc:sldMk cId="3029590361" sldId="558"/>
            <ac:spMk id="4" creationId="{9EAA8433-8648-42D4-8BAE-CBDA180F6E51}"/>
          </ac:spMkLst>
        </pc:spChg>
        <pc:picChg chg="add mod">
          <ac:chgData name="강환수" userId="f1cac8d9-9172-4d6c-9b10-74cb51d57900" providerId="ADAL" clId="{0C228C21-AE48-45E1-9F4C-3BB1D0FC19C2}" dt="2022-03-01T01:59:40.119" v="595" actId="1076"/>
          <ac:picMkLst>
            <pc:docMk/>
            <pc:sldMk cId="3029590361" sldId="558"/>
            <ac:picMk id="3074" creationId="{02D36F26-0E74-4A20-ADCB-6248AD632689}"/>
          </ac:picMkLst>
        </pc:picChg>
      </pc:sldChg>
      <pc:sldChg chg="addSp modSp add ord">
        <pc:chgData name="강환수" userId="f1cac8d9-9172-4d6c-9b10-74cb51d57900" providerId="ADAL" clId="{0C228C21-AE48-45E1-9F4C-3BB1D0FC19C2}" dt="2022-03-01T01:53:27.035" v="333"/>
        <pc:sldMkLst>
          <pc:docMk/>
          <pc:sldMk cId="2037490318" sldId="559"/>
        </pc:sldMkLst>
        <pc:spChg chg="mod">
          <ac:chgData name="강환수" userId="f1cac8d9-9172-4d6c-9b10-74cb51d57900" providerId="ADAL" clId="{0C228C21-AE48-45E1-9F4C-3BB1D0FC19C2}" dt="2022-03-01T01:53:27.035" v="333"/>
          <ac:spMkLst>
            <pc:docMk/>
            <pc:sldMk cId="2037490318" sldId="559"/>
            <ac:spMk id="3" creationId="{E313F1D0-3657-4613-A24C-336A9197F4FB}"/>
          </ac:spMkLst>
        </pc:spChg>
        <pc:spChg chg="mod">
          <ac:chgData name="강환수" userId="f1cac8d9-9172-4d6c-9b10-74cb51d57900" providerId="ADAL" clId="{0C228C21-AE48-45E1-9F4C-3BB1D0FC19C2}" dt="2022-03-01T01:53:05.623" v="322" actId="6549"/>
          <ac:spMkLst>
            <pc:docMk/>
            <pc:sldMk cId="2037490318" sldId="559"/>
            <ac:spMk id="4" creationId="{1D6D6CC8-045C-4574-A395-2C1502B0F2A7}"/>
          </ac:spMkLst>
        </pc:spChg>
        <pc:picChg chg="add mod">
          <ac:chgData name="강환수" userId="f1cac8d9-9172-4d6c-9b10-74cb51d57900" providerId="ADAL" clId="{0C228C21-AE48-45E1-9F4C-3BB1D0FC19C2}" dt="2022-03-01T01:53:13.666" v="325" actId="14100"/>
          <ac:picMkLst>
            <pc:docMk/>
            <pc:sldMk cId="2037490318" sldId="559"/>
            <ac:picMk id="4098" creationId="{3E4A2E3A-5B94-42D0-91E4-8F3E827ABFAA}"/>
          </ac:picMkLst>
        </pc:picChg>
      </pc:sldChg>
      <pc:sldChg chg="addSp delSp modSp add">
        <pc:chgData name="강환수" userId="f1cac8d9-9172-4d6c-9b10-74cb51d57900" providerId="ADAL" clId="{0C228C21-AE48-45E1-9F4C-3BB1D0FC19C2}" dt="2022-03-01T02:10:41.218" v="1055" actId="15"/>
        <pc:sldMkLst>
          <pc:docMk/>
          <pc:sldMk cId="542239423" sldId="560"/>
        </pc:sldMkLst>
        <pc:spChg chg="mod">
          <ac:chgData name="강환수" userId="f1cac8d9-9172-4d6c-9b10-74cb51d57900" providerId="ADAL" clId="{0C228C21-AE48-45E1-9F4C-3BB1D0FC19C2}" dt="2022-03-01T02:01:47.892" v="686"/>
          <ac:spMkLst>
            <pc:docMk/>
            <pc:sldMk cId="542239423" sldId="560"/>
            <ac:spMk id="3" creationId="{C655F260-E299-4977-9496-B51DEAA9509E}"/>
          </ac:spMkLst>
        </pc:spChg>
        <pc:spChg chg="mod">
          <ac:chgData name="강환수" userId="f1cac8d9-9172-4d6c-9b10-74cb51d57900" providerId="ADAL" clId="{0C228C21-AE48-45E1-9F4C-3BB1D0FC19C2}" dt="2022-03-01T02:10:41.218" v="1055" actId="15"/>
          <ac:spMkLst>
            <pc:docMk/>
            <pc:sldMk cId="542239423" sldId="560"/>
            <ac:spMk id="4" creationId="{80EF62F8-7C90-47AB-B8AE-A70A1E28CBA5}"/>
          </ac:spMkLst>
        </pc:spChg>
        <pc:picChg chg="add mod">
          <ac:chgData name="강환수" userId="f1cac8d9-9172-4d6c-9b10-74cb51d57900" providerId="ADAL" clId="{0C228C21-AE48-45E1-9F4C-3BB1D0FC19C2}" dt="2022-03-01T01:59:29.463" v="593" actId="1076"/>
          <ac:picMkLst>
            <pc:docMk/>
            <pc:sldMk cId="542239423" sldId="560"/>
            <ac:picMk id="6" creationId="{430833CD-CBE4-45D4-84FF-AD76B9D4E08B}"/>
          </ac:picMkLst>
        </pc:picChg>
        <pc:picChg chg="add del mod">
          <ac:chgData name="강환수" userId="f1cac8d9-9172-4d6c-9b10-74cb51d57900" providerId="ADAL" clId="{0C228C21-AE48-45E1-9F4C-3BB1D0FC19C2}" dt="2022-03-01T01:58:21.747" v="564"/>
          <ac:picMkLst>
            <pc:docMk/>
            <pc:sldMk cId="542239423" sldId="560"/>
            <ac:picMk id="5122" creationId="{FBA6BB97-529B-44E0-8CF6-6821DE444D44}"/>
          </ac:picMkLst>
        </pc:picChg>
      </pc:sldChg>
      <pc:sldChg chg="addSp delSp modSp add">
        <pc:chgData name="강환수" userId="f1cac8d9-9172-4d6c-9b10-74cb51d57900" providerId="ADAL" clId="{0C228C21-AE48-45E1-9F4C-3BB1D0FC19C2}" dt="2022-03-01T02:02:21.143" v="698" actId="1076"/>
        <pc:sldMkLst>
          <pc:docMk/>
          <pc:sldMk cId="1961869949" sldId="561"/>
        </pc:sldMkLst>
        <pc:spChg chg="mod">
          <ac:chgData name="강환수" userId="f1cac8d9-9172-4d6c-9b10-74cb51d57900" providerId="ADAL" clId="{0C228C21-AE48-45E1-9F4C-3BB1D0FC19C2}" dt="2022-03-01T02:01:54.775" v="691" actId="6549"/>
          <ac:spMkLst>
            <pc:docMk/>
            <pc:sldMk cId="1961869949" sldId="561"/>
            <ac:spMk id="3" creationId="{5DB6E2D3-5368-457B-9A5F-C52A185C5718}"/>
          </ac:spMkLst>
        </pc:spChg>
        <pc:spChg chg="add mod">
          <ac:chgData name="강환수" userId="f1cac8d9-9172-4d6c-9b10-74cb51d57900" providerId="ADAL" clId="{0C228C21-AE48-45E1-9F4C-3BB1D0FC19C2}" dt="2022-03-01T02:02:21.143" v="698" actId="1076"/>
          <ac:spMkLst>
            <pc:docMk/>
            <pc:sldMk cId="1961869949" sldId="561"/>
            <ac:spMk id="7" creationId="{EE0192BC-FCDB-4AEA-976A-22607C01DC64}"/>
          </ac:spMkLst>
        </pc:spChg>
        <pc:picChg chg="add del">
          <ac:chgData name="강환수" userId="f1cac8d9-9172-4d6c-9b10-74cb51d57900" providerId="ADAL" clId="{0C228C21-AE48-45E1-9F4C-3BB1D0FC19C2}" dt="2022-03-01T01:58:26.816" v="567"/>
          <ac:picMkLst>
            <pc:docMk/>
            <pc:sldMk cId="1961869949" sldId="561"/>
            <ac:picMk id="5" creationId="{8BD0457D-EC83-46AD-B5ED-B89FCCEAA5C1}"/>
          </ac:picMkLst>
        </pc:picChg>
        <pc:picChg chg="add mod">
          <ac:chgData name="강환수" userId="f1cac8d9-9172-4d6c-9b10-74cb51d57900" providerId="ADAL" clId="{0C228C21-AE48-45E1-9F4C-3BB1D0FC19C2}" dt="2022-03-01T02:01:40.192" v="680" actId="1076"/>
          <ac:picMkLst>
            <pc:docMk/>
            <pc:sldMk cId="1961869949" sldId="561"/>
            <ac:picMk id="6" creationId="{9F633A1C-9FF1-41A4-B1AF-D12C2AEF1A44}"/>
          </ac:picMkLst>
        </pc:picChg>
      </pc:sldChg>
      <pc:sldChg chg="addSp modSp add">
        <pc:chgData name="강환수" userId="f1cac8d9-9172-4d6c-9b10-74cb51d57900" providerId="ADAL" clId="{0C228C21-AE48-45E1-9F4C-3BB1D0FC19C2}" dt="2022-03-01T03:08:40.631" v="1098" actId="1035"/>
        <pc:sldMkLst>
          <pc:docMk/>
          <pc:sldMk cId="1744812492" sldId="562"/>
        </pc:sldMkLst>
        <pc:spChg chg="add mod">
          <ac:chgData name="강환수" userId="f1cac8d9-9172-4d6c-9b10-74cb51d57900" providerId="ADAL" clId="{0C228C21-AE48-45E1-9F4C-3BB1D0FC19C2}" dt="2022-03-01T03:08:40.631" v="1098" actId="1035"/>
          <ac:spMkLst>
            <pc:docMk/>
            <pc:sldMk cId="1744812492" sldId="562"/>
            <ac:spMk id="5" creationId="{AD1EE981-2ED0-4EFE-95C8-1B7685BF3212}"/>
          </ac:spMkLst>
        </pc:spChg>
      </pc:sldChg>
      <pc:sldChg chg="add del">
        <pc:chgData name="강환수" userId="f1cac8d9-9172-4d6c-9b10-74cb51d57900" providerId="ADAL" clId="{0C228C21-AE48-45E1-9F4C-3BB1D0FC19C2}" dt="2022-03-01T02:02:38.980" v="699" actId="2696"/>
        <pc:sldMkLst>
          <pc:docMk/>
          <pc:sldMk cId="1898123865" sldId="562"/>
        </pc:sldMkLst>
      </pc:sldChg>
      <pc:sldChg chg="addSp modSp add">
        <pc:chgData name="강환수" userId="f1cac8d9-9172-4d6c-9b10-74cb51d57900" providerId="ADAL" clId="{0C228C21-AE48-45E1-9F4C-3BB1D0FC19C2}" dt="2022-03-01T03:26:38.849" v="1468" actId="14100"/>
        <pc:sldMkLst>
          <pc:docMk/>
          <pc:sldMk cId="1828483033" sldId="563"/>
        </pc:sldMkLst>
        <pc:spChg chg="mod">
          <ac:chgData name="강환수" userId="f1cac8d9-9172-4d6c-9b10-74cb51d57900" providerId="ADAL" clId="{0C228C21-AE48-45E1-9F4C-3BB1D0FC19C2}" dt="2022-03-01T03:17:49.453" v="1133"/>
          <ac:spMkLst>
            <pc:docMk/>
            <pc:sldMk cId="1828483033" sldId="563"/>
            <ac:spMk id="3" creationId="{6198FA75-5379-4812-9A22-95123E06BC4F}"/>
          </ac:spMkLst>
        </pc:spChg>
        <pc:spChg chg="add mod">
          <ac:chgData name="강환수" userId="f1cac8d9-9172-4d6c-9b10-74cb51d57900" providerId="ADAL" clId="{0C228C21-AE48-45E1-9F4C-3BB1D0FC19C2}" dt="2022-03-01T03:25:38.269" v="1406" actId="14100"/>
          <ac:spMkLst>
            <pc:docMk/>
            <pc:sldMk cId="1828483033" sldId="563"/>
            <ac:spMk id="6" creationId="{6D15860F-5238-4FB2-A78F-B7B4F623687C}"/>
          </ac:spMkLst>
        </pc:spChg>
        <pc:spChg chg="add mod">
          <ac:chgData name="강환수" userId="f1cac8d9-9172-4d6c-9b10-74cb51d57900" providerId="ADAL" clId="{0C228C21-AE48-45E1-9F4C-3BB1D0FC19C2}" dt="2022-03-01T03:26:38.849" v="1468" actId="14100"/>
          <ac:spMkLst>
            <pc:docMk/>
            <pc:sldMk cId="1828483033" sldId="563"/>
            <ac:spMk id="7" creationId="{B7BEF999-50C5-4D58-A862-131C3F5D9019}"/>
          </ac:spMkLst>
        </pc:spChg>
        <pc:spChg chg="add mod">
          <ac:chgData name="강환수" userId="f1cac8d9-9172-4d6c-9b10-74cb51d57900" providerId="ADAL" clId="{0C228C21-AE48-45E1-9F4C-3BB1D0FC19C2}" dt="2022-03-01T03:21:54.765" v="1326" actId="14100"/>
          <ac:spMkLst>
            <pc:docMk/>
            <pc:sldMk cId="1828483033" sldId="563"/>
            <ac:spMk id="8" creationId="{3885D5FE-C7D0-4542-AAC8-299237869567}"/>
          </ac:spMkLst>
        </pc:spChg>
        <pc:spChg chg="add mod">
          <ac:chgData name="강환수" userId="f1cac8d9-9172-4d6c-9b10-74cb51d57900" providerId="ADAL" clId="{0C228C21-AE48-45E1-9F4C-3BB1D0FC19C2}" dt="2022-03-01T03:22:23.420" v="1353" actId="6549"/>
          <ac:spMkLst>
            <pc:docMk/>
            <pc:sldMk cId="1828483033" sldId="563"/>
            <ac:spMk id="9" creationId="{F4A07A7A-B661-4C34-8A11-BBE86050DB18}"/>
          </ac:spMkLst>
        </pc:spChg>
        <pc:spChg chg="add mod">
          <ac:chgData name="강환수" userId="f1cac8d9-9172-4d6c-9b10-74cb51d57900" providerId="ADAL" clId="{0C228C21-AE48-45E1-9F4C-3BB1D0FC19C2}" dt="2022-03-01T03:25:54.331" v="1416" actId="1038"/>
          <ac:spMkLst>
            <pc:docMk/>
            <pc:sldMk cId="1828483033" sldId="563"/>
            <ac:spMk id="10" creationId="{84C7A460-AF3E-4212-BF4F-E74F99D597EE}"/>
          </ac:spMkLst>
        </pc:spChg>
        <pc:spChg chg="add mod">
          <ac:chgData name="강환수" userId="f1cac8d9-9172-4d6c-9b10-74cb51d57900" providerId="ADAL" clId="{0C228C21-AE48-45E1-9F4C-3BB1D0FC19C2}" dt="2022-03-01T03:26:14.441" v="1419" actId="208"/>
          <ac:spMkLst>
            <pc:docMk/>
            <pc:sldMk cId="1828483033" sldId="563"/>
            <ac:spMk id="11" creationId="{E518CC32-0F71-4ED3-B696-84FA4EE83B29}"/>
          </ac:spMkLst>
        </pc:spChg>
        <pc:picChg chg="add mod">
          <ac:chgData name="강환수" userId="f1cac8d9-9172-4d6c-9b10-74cb51d57900" providerId="ADAL" clId="{0C228C21-AE48-45E1-9F4C-3BB1D0FC19C2}" dt="2022-03-01T03:20:39.404" v="1233" actId="1036"/>
          <ac:picMkLst>
            <pc:docMk/>
            <pc:sldMk cId="1828483033" sldId="563"/>
            <ac:picMk id="5" creationId="{7A33096B-9C5F-4A99-B4AF-B423FAAB2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2022-03-01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zsza.github.io/development/2020/07/19/opensource-analysi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elog.io/@soonitoon/%EB%8B%A4%EC%8B%9C-%EC%8B%9C%EC%9E%91%ED%95%98%EB%8A%94-GitGitHub-%EA%B3%A0%EA%B8%89-3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edyhammami.medium.com/git-clone-vs-fork-in-github-610f158d61e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9573" y="1392033"/>
            <a:ext cx="713445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원 서버인 저장소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(upstream)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의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수정 내용을 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포크한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저장소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(origin)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에 반영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3" y="5348967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0524" y="4183228"/>
            <a:ext cx="267252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깃허브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자체에서 반영</a:t>
            </a:r>
          </a:p>
        </p:txBody>
      </p:sp>
    </p:spTree>
    <p:extLst>
      <p:ext uri="{BB962C8B-B14F-4D97-AF65-F5344CB8AC3E}">
        <p14:creationId xmlns:p14="http://schemas.microsoft.com/office/powerpoint/2010/main" val="17942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58"/>
    </mc:Choice>
    <mc:Fallback xmlns="">
      <p:transition spd="slow" advTm="157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657598-ED76-4C30-9A44-EB61B996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98FA75-5379-4812-9A22-95123E06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변화 설명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2D7B0-E201-4634-AAC5-52C30DE0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3096B-9C5F-4A99-B4AF-B423FAAB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60" y="1945698"/>
            <a:ext cx="6383514" cy="4674713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D15860F-5238-4FB2-A78F-B7B4F623687C}"/>
              </a:ext>
            </a:extLst>
          </p:cNvPr>
          <p:cNvSpPr/>
          <p:nvPr/>
        </p:nvSpPr>
        <p:spPr>
          <a:xfrm>
            <a:off x="112296" y="2077453"/>
            <a:ext cx="1227220" cy="1130968"/>
          </a:xfrm>
          <a:prstGeom prst="wedgeRectCallout">
            <a:avLst>
              <a:gd name="adj1" fmla="val 132899"/>
              <a:gd name="adj2" fmla="val -9508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이전 파일의 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  <a:r>
              <a:rPr lang="ko-KR" altLang="en-US" sz="1200" dirty="0">
                <a:solidFill>
                  <a:srgbClr val="0000FF"/>
                </a:solidFill>
              </a:rPr>
              <a:t>행부터 </a:t>
            </a:r>
            <a:r>
              <a:rPr lang="en-US" altLang="ko-KR" sz="1200" dirty="0">
                <a:solidFill>
                  <a:srgbClr val="0000FF"/>
                </a:solidFill>
              </a:rPr>
              <a:t>6</a:t>
            </a:r>
            <a:r>
              <a:rPr lang="ko-KR" altLang="en-US" sz="1200" dirty="0">
                <a:solidFill>
                  <a:srgbClr val="0000FF"/>
                </a:solidFill>
              </a:rPr>
              <a:t>개의 행을 보임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즉 보라색 부분의 행수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7BEF999-50C5-4D58-A862-131C3F5D9019}"/>
              </a:ext>
            </a:extLst>
          </p:cNvPr>
          <p:cNvSpPr/>
          <p:nvPr/>
        </p:nvSpPr>
        <p:spPr>
          <a:xfrm>
            <a:off x="3716392" y="1193960"/>
            <a:ext cx="1227220" cy="837237"/>
          </a:xfrm>
          <a:prstGeom prst="wedgeRectCallout">
            <a:avLst>
              <a:gd name="adj1" fmla="val -127232"/>
              <a:gd name="adj2" fmla="val 79009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수정된 파일의 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  <a:r>
              <a:rPr lang="ko-KR" altLang="en-US" sz="1200" dirty="0">
                <a:solidFill>
                  <a:srgbClr val="0000FF"/>
                </a:solidFill>
              </a:rPr>
              <a:t>행부터 </a:t>
            </a:r>
            <a:r>
              <a:rPr lang="en-US" altLang="ko-KR" sz="1200" dirty="0">
                <a:solidFill>
                  <a:srgbClr val="0000FF"/>
                </a:solidFill>
              </a:rPr>
              <a:t>12</a:t>
            </a:r>
            <a:r>
              <a:rPr lang="ko-KR" altLang="en-US" sz="1200" dirty="0">
                <a:solidFill>
                  <a:srgbClr val="0000FF"/>
                </a:solidFill>
              </a:rPr>
              <a:t>개의 행을 보임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즉 황색 부분의 행수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885D5FE-C7D0-4542-AAC8-299237869567}"/>
              </a:ext>
            </a:extLst>
          </p:cNvPr>
          <p:cNvSpPr/>
          <p:nvPr/>
        </p:nvSpPr>
        <p:spPr>
          <a:xfrm>
            <a:off x="5649612" y="1333050"/>
            <a:ext cx="871504" cy="612648"/>
          </a:xfrm>
          <a:prstGeom prst="wedgeRectCallout">
            <a:avLst>
              <a:gd name="adj1" fmla="val -163180"/>
              <a:gd name="adj2" fmla="val 152838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붉은색은 삭제된 행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F4A07A7A-B661-4C34-8A11-BBE86050DB18}"/>
              </a:ext>
            </a:extLst>
          </p:cNvPr>
          <p:cNvSpPr/>
          <p:nvPr/>
        </p:nvSpPr>
        <p:spPr>
          <a:xfrm>
            <a:off x="8059318" y="3122676"/>
            <a:ext cx="898656" cy="612648"/>
          </a:xfrm>
          <a:prstGeom prst="wedgeRectCallout">
            <a:avLst>
              <a:gd name="adj1" fmla="val -183709"/>
              <a:gd name="adj2" fmla="val 31079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녹색은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추가된 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C7A460-AF3E-4212-BF4F-E74F99D597EE}"/>
              </a:ext>
            </a:extLst>
          </p:cNvPr>
          <p:cNvSpPr/>
          <p:nvPr/>
        </p:nvSpPr>
        <p:spPr>
          <a:xfrm>
            <a:off x="1636295" y="2430379"/>
            <a:ext cx="192505" cy="4187250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18CC32-0F71-4ED3-B696-84FA4EE83B29}"/>
              </a:ext>
            </a:extLst>
          </p:cNvPr>
          <p:cNvSpPr/>
          <p:nvPr/>
        </p:nvSpPr>
        <p:spPr>
          <a:xfrm>
            <a:off x="1900691" y="2430379"/>
            <a:ext cx="192505" cy="4187250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8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71239-C4BD-4269-8196-3F7647EB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304C18-74E1-4865-A5A8-FBC52385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오픈소스</a:t>
            </a:r>
            <a:r>
              <a:rPr lang="en-US" altLang="ko-KR" dirty="0"/>
              <a:t>(Open Source) </a:t>
            </a:r>
            <a:r>
              <a:rPr lang="ko-KR" altLang="en-US" dirty="0"/>
              <a:t>분석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19633-F7E9-448C-B02C-847C1171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1EE981-2ED0-4EFE-95C8-1B7685BF3212}"/>
              </a:ext>
            </a:extLst>
          </p:cNvPr>
          <p:cNvSpPr/>
          <p:nvPr/>
        </p:nvSpPr>
        <p:spPr>
          <a:xfrm>
            <a:off x="810126" y="1726220"/>
            <a:ext cx="791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https://zzsza.github.io/development/2020/07/19/opensource-analysis/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8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F23D6C-40E1-494D-B554-099FC4456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13F1D0-3657-4613-A24C-336A9197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D6CC8-045C-4574-A395-2C1502B0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https://miro.medium.com/max/1400/1*gzc-13rEKx-WWrZaWUsmTw.png">
            <a:extLst>
              <a:ext uri="{FF2B5EF4-FFF2-40B4-BE49-F238E27FC236}">
                <a16:creationId xmlns:a16="http://schemas.microsoft.com/office/drawing/2014/main" id="{3E4A2E3A-5B94-42D0-91E4-8F3E827AB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30" y="2101516"/>
            <a:ext cx="5695332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9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6B41A6-0E46-42DB-8861-567F9552C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A60D54-AAEE-493F-B930-2FD01EB9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B17910-0C59-41A1-B7D8-FAB361F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깃허브</a:t>
            </a:r>
            <a:r>
              <a:rPr lang="ko-KR" altLang="en-US" dirty="0"/>
              <a:t> 저장소</a:t>
            </a:r>
            <a:r>
              <a:rPr lang="en-US" altLang="ko-KR" dirty="0"/>
              <a:t>(</a:t>
            </a:r>
            <a:r>
              <a:rPr lang="ko-KR" altLang="en-US" dirty="0"/>
              <a:t>오픈 소스 프로젝트</a:t>
            </a:r>
            <a:r>
              <a:rPr lang="en-US" altLang="ko-KR" dirty="0"/>
              <a:t>)</a:t>
            </a:r>
            <a:r>
              <a:rPr lang="ko-KR" altLang="en-US" dirty="0"/>
              <a:t>를 복사하는 작업</a:t>
            </a:r>
            <a:endParaRPr lang="en-US" altLang="ko-KR" dirty="0"/>
          </a:p>
          <a:p>
            <a:r>
              <a:rPr lang="en-US" altLang="ko-KR" dirty="0"/>
              <a:t>upstream </a:t>
            </a:r>
          </a:p>
          <a:p>
            <a:pPr lvl="1"/>
            <a:r>
              <a:rPr lang="ko-KR" altLang="en-US" dirty="0"/>
              <a:t>오픈소스 프로젝트의 저장소</a:t>
            </a:r>
            <a:endParaRPr lang="en-US" altLang="ko-KR" dirty="0"/>
          </a:p>
          <a:p>
            <a:r>
              <a:rPr lang="en-US" altLang="ko-KR" dirty="0"/>
              <a:t>origin </a:t>
            </a:r>
          </a:p>
          <a:p>
            <a:pPr lvl="1"/>
            <a:r>
              <a:rPr lang="ko-KR" altLang="en-US" dirty="0"/>
              <a:t>나의 저장소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에서 내 계정에 있는 </a:t>
            </a:r>
            <a:r>
              <a:rPr lang="en-US" altLang="ko-KR" dirty="0"/>
              <a:t>fork</a:t>
            </a:r>
            <a:r>
              <a:rPr lang="ko-KR" altLang="en-US" dirty="0"/>
              <a:t>한 저장소</a:t>
            </a:r>
            <a:endParaRPr lang="en-US" altLang="ko-KR" dirty="0"/>
          </a:p>
          <a:p>
            <a:r>
              <a:rPr lang="ko-KR" altLang="en-US" dirty="0"/>
              <a:t>로컬 저장소</a:t>
            </a:r>
            <a:endParaRPr lang="en-US" altLang="ko-KR" dirty="0"/>
          </a:p>
          <a:p>
            <a:pPr lvl="1"/>
            <a:r>
              <a:rPr lang="ko-KR" altLang="en-US" dirty="0"/>
              <a:t>내가 자신의 컴퓨터에 복사한 지역 저장소</a:t>
            </a:r>
            <a:endParaRPr lang="en-US" altLang="ko-KR" dirty="0"/>
          </a:p>
        </p:txBody>
      </p:sp>
      <p:pic>
        <p:nvPicPr>
          <p:cNvPr id="5" name="Picture 2" descr="https://media.vlpt.us/images/soonitoon/post/74d36deb-5a5f-4551-a9c3-2832ef5d9433/git-workflow.png">
            <a:extLst>
              <a:ext uri="{FF2B5EF4-FFF2-40B4-BE49-F238E27FC236}">
                <a16:creationId xmlns:a16="http://schemas.microsoft.com/office/drawing/2014/main" id="{371FCB3A-B4A0-4698-9104-999B1A55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01" y="4296105"/>
            <a:ext cx="4882065" cy="23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2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45BAB8-989F-49B8-BB09-54BCEE997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BB9ACE-EE0F-4B6C-BB07-D916B8FC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upstream</a:t>
            </a:r>
            <a:r>
              <a:rPr lang="ko-KR" altLang="en-US" dirty="0"/>
              <a:t>과 </a:t>
            </a:r>
            <a:r>
              <a:rPr lang="en-US" altLang="ko-KR" dirty="0"/>
              <a:t>origin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E352A-482C-4C59-83AD-0B4ED638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3D86C-FA55-48D5-AC55-916C2F32B909}"/>
              </a:ext>
            </a:extLst>
          </p:cNvPr>
          <p:cNvSpPr/>
          <p:nvPr/>
        </p:nvSpPr>
        <p:spPr>
          <a:xfrm>
            <a:off x="186026" y="6232818"/>
            <a:ext cx="7313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2"/>
              </a:rPr>
              <a:t>https://velog.io/@soonitoon/%EB%8B%A4%EC%8B%9C-%EC%8B%9C%EC%9E%91%ED%95%98%EB%8A%94-GitGitHub-%EA%B3%A0%EA%B8%89-3</a:t>
            </a:r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1028" name="Picture 4" descr="Chapter 31 Get upstream changes for a fork | Happy Git and GitHub for the  useR">
            <a:extLst>
              <a:ext uri="{FF2B5EF4-FFF2-40B4-BE49-F238E27FC236}">
                <a16:creationId xmlns:a16="http://schemas.microsoft.com/office/drawing/2014/main" id="{5C55B619-ABBB-4B26-8939-449E0BED7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9" y="1615306"/>
            <a:ext cx="7660105" cy="43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0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16FEC-D501-4D8B-BF67-20FEF1B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99B826-144F-4AAB-BD43-E3416AEA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AA8433-8648-42D4-8BAE-CBDA180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을 사용</a:t>
            </a:r>
            <a:r>
              <a:rPr lang="en-US" altLang="ko-KR" dirty="0"/>
              <a:t>, </a:t>
            </a:r>
            <a:r>
              <a:rPr lang="ko-KR" altLang="en-US" dirty="0"/>
              <a:t>원격 저장소에서 로컬 시스템으로 </a:t>
            </a:r>
            <a:r>
              <a:rPr lang="en-US" altLang="ko-KR" dirty="0"/>
              <a:t>GitHub </a:t>
            </a:r>
            <a:r>
              <a:rPr lang="ko-KR" altLang="en-US" dirty="0"/>
              <a:t>프로젝트를 다운로드</a:t>
            </a:r>
          </a:p>
        </p:txBody>
      </p:sp>
      <p:pic>
        <p:nvPicPr>
          <p:cNvPr id="3074" name="Picture 2" descr="https://miro.medium.com/max/1400/1*lWez3rFZacK-tbmYvDBR1w.png">
            <a:extLst>
              <a:ext uri="{FF2B5EF4-FFF2-40B4-BE49-F238E27FC236}">
                <a16:creationId xmlns:a16="http://schemas.microsoft.com/office/drawing/2014/main" id="{02D36F26-0E74-4A20-ADCB-6248AD63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93" y="2270078"/>
            <a:ext cx="6447781" cy="396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9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2F316E-670C-49D0-9E6C-37FA7CBD5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55F260-E299-4977-9496-B51DEAA9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프로젝트에 기여 과정 </a:t>
            </a:r>
            <a:r>
              <a:rPr lang="en-US" altLang="ko-KR" dirty="0"/>
              <a:t>1/2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F62F8-7C90-47AB-B8AE-A70A1E28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프로젝트의 </a:t>
            </a:r>
            <a:r>
              <a:rPr lang="en-US" altLang="ko-KR" dirty="0"/>
              <a:t>GitHub </a:t>
            </a:r>
            <a:r>
              <a:rPr lang="ko-KR" altLang="en-US" dirty="0"/>
              <a:t>저장소를 포크</a:t>
            </a:r>
            <a:endParaRPr lang="en-US" altLang="ko-KR" dirty="0"/>
          </a:p>
          <a:p>
            <a:r>
              <a:rPr lang="ko-KR" altLang="en-US" dirty="0"/>
              <a:t>나의 </a:t>
            </a:r>
            <a:r>
              <a:rPr lang="en-US" altLang="ko-KR" dirty="0"/>
              <a:t>PC</a:t>
            </a:r>
            <a:r>
              <a:rPr lang="ko-KR" altLang="en-US" dirty="0"/>
              <a:t>에 클론</a:t>
            </a:r>
            <a:r>
              <a:rPr lang="en-US" altLang="ko-KR" dirty="0"/>
              <a:t>(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계정에 있으므로 </a:t>
            </a:r>
            <a:r>
              <a:rPr lang="en-US" altLang="ko-KR" dirty="0"/>
              <a:t>" git clone " </a:t>
            </a:r>
            <a:r>
              <a:rPr lang="ko-KR" altLang="en-US" dirty="0" err="1"/>
              <a:t>커밋을</a:t>
            </a:r>
            <a:r>
              <a:rPr lang="ko-KR" altLang="en-US" dirty="0"/>
              <a:t> 사용하여 복제</a:t>
            </a:r>
            <a:endParaRPr lang="en-US" altLang="ko-KR" dirty="0"/>
          </a:p>
          <a:p>
            <a:pPr lvl="1"/>
            <a:r>
              <a:rPr lang="ko-KR" altLang="en-US" dirty="0"/>
              <a:t>컴퓨터의 로컬 복사본에 변경 사항을 적용하거나 편집</a:t>
            </a:r>
            <a:endParaRPr lang="en-US" altLang="ko-KR" dirty="0"/>
          </a:p>
          <a:p>
            <a:pPr lvl="1"/>
            <a:r>
              <a:rPr lang="ko-KR" altLang="en-US" dirty="0"/>
              <a:t>편집이 끝나면 커밋하고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리포지토리에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  <a:p>
            <a:pPr lvl="2"/>
            <a:r>
              <a:rPr lang="ko-KR" altLang="en-US" dirty="0"/>
              <a:t>이제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리포지토리가</a:t>
            </a:r>
            <a:r>
              <a:rPr lang="ko-KR" altLang="en-US" dirty="0"/>
              <a:t> 로컬 </a:t>
            </a:r>
            <a:r>
              <a:rPr lang="ko-KR" altLang="en-US" dirty="0" err="1"/>
              <a:t>머신의</a:t>
            </a:r>
            <a:r>
              <a:rPr lang="ko-KR" altLang="en-US" dirty="0"/>
              <a:t> 복사본에 대한 변경 사항과 동기화</a:t>
            </a:r>
            <a:endParaRPr lang="en-US" altLang="ko-KR" dirty="0"/>
          </a:p>
          <a:p>
            <a:r>
              <a:rPr lang="ko-KR" altLang="en-US" dirty="0"/>
              <a:t>병합 요청</a:t>
            </a:r>
            <a:endParaRPr lang="en-US" altLang="ko-KR" dirty="0"/>
          </a:p>
          <a:p>
            <a:pPr lvl="1"/>
            <a:r>
              <a:rPr lang="ko-KR" altLang="en-US" dirty="0"/>
              <a:t>이제 이러한 변경 사항을 원래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오픈 소스 프로젝트 </a:t>
            </a:r>
            <a:r>
              <a:rPr lang="ko-KR" altLang="en-US" dirty="0" err="1"/>
              <a:t>리포지토리</a:t>
            </a:r>
            <a:r>
              <a:rPr lang="en-US" altLang="ko-KR" dirty="0"/>
              <a:t>"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ko-KR" altLang="en-US" dirty="0"/>
              <a:t>병합할 때</a:t>
            </a:r>
            <a:endParaRPr lang="en-US" altLang="ko-KR" dirty="0"/>
          </a:p>
          <a:p>
            <a:pPr lvl="2"/>
            <a:r>
              <a:rPr lang="ko-KR" altLang="en-US" dirty="0" err="1"/>
              <a:t>포크된</a:t>
            </a:r>
            <a:r>
              <a:rPr lang="ko-KR" altLang="en-US" dirty="0"/>
              <a:t> 저장소에 대한 변경 사항은</a:t>
            </a:r>
            <a:br>
              <a:rPr lang="en-US" altLang="ko-KR" dirty="0"/>
            </a:br>
            <a:r>
              <a:rPr lang="en-US" altLang="ko-KR" dirty="0"/>
              <a:t>Pull request</a:t>
            </a:r>
            <a:r>
              <a:rPr lang="ko-KR" altLang="en-US" dirty="0"/>
              <a:t>로 원래 저장소와 병합</a:t>
            </a:r>
            <a:endParaRPr lang="en-US" altLang="ko-KR" dirty="0"/>
          </a:p>
          <a:p>
            <a:pPr lvl="1"/>
            <a:r>
              <a:rPr lang="en-US" altLang="ko-KR" dirty="0"/>
              <a:t>Pull request(</a:t>
            </a:r>
            <a:r>
              <a:rPr lang="ko-KR" altLang="en-US" dirty="0"/>
              <a:t>풀 요청</a:t>
            </a:r>
            <a:r>
              <a:rPr lang="en-US" altLang="ko-KR" dirty="0"/>
              <a:t>)</a:t>
            </a:r>
            <a:r>
              <a:rPr lang="ko-KR" altLang="en-US" dirty="0"/>
              <a:t>은 저장소 소유자를</a:t>
            </a:r>
            <a:br>
              <a:rPr lang="en-US" altLang="ko-KR" dirty="0"/>
            </a:br>
            <a:r>
              <a:rPr lang="ko-KR" altLang="en-US" dirty="0"/>
              <a:t>노크하고</a:t>
            </a:r>
            <a:r>
              <a:rPr lang="en-US" altLang="ko-KR" dirty="0"/>
              <a:t>" </a:t>
            </a:r>
            <a:r>
              <a:rPr lang="ko-KR" altLang="en-US" dirty="0"/>
              <a:t>내 변경 사항을 확인하고</a:t>
            </a:r>
            <a:br>
              <a:rPr lang="en-US" altLang="ko-KR" dirty="0"/>
            </a:br>
            <a:r>
              <a:rPr lang="ko-KR" altLang="en-US" dirty="0"/>
              <a:t>원하는 경우 병합하십시오</a:t>
            </a:r>
            <a:r>
              <a:rPr lang="en-US" altLang="ko-KR" dirty="0"/>
              <a:t>"</a:t>
            </a:r>
            <a:r>
              <a:rPr lang="ko-KR" altLang="en-US" dirty="0"/>
              <a:t>라는 의미</a:t>
            </a:r>
            <a:endParaRPr lang="en-US" altLang="ko-KR" dirty="0"/>
          </a:p>
          <a:p>
            <a:pPr lvl="2"/>
            <a:r>
              <a:rPr lang="ko-KR" altLang="en-US" dirty="0"/>
              <a:t>수락하면 원래 </a:t>
            </a:r>
            <a:r>
              <a:rPr lang="ko-KR" altLang="en-US" dirty="0" err="1"/>
              <a:t>리포지토리에</a:t>
            </a:r>
            <a:r>
              <a:rPr lang="ko-KR" altLang="en-US" dirty="0"/>
              <a:t> 변경</a:t>
            </a:r>
            <a:br>
              <a:rPr lang="en-US" altLang="ko-KR" dirty="0"/>
            </a:br>
            <a:r>
              <a:rPr lang="ko-KR" altLang="en-US" dirty="0"/>
              <a:t>사항이 포함되며 오픈 소스 </a:t>
            </a:r>
            <a:br>
              <a:rPr lang="en-US" altLang="ko-KR" dirty="0"/>
            </a:br>
            <a:r>
              <a:rPr lang="ko-KR" altLang="en-US" dirty="0"/>
              <a:t>프로젝트에 방금 기여한 것을 축하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0833CD-CBE4-45D4-84FF-AD76B9D4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32" y="3329103"/>
            <a:ext cx="3569095" cy="30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2B645A-5126-45EE-9678-236F94E80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B6E2D3-5368-457B-9A5F-C52A185C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프로젝트에 기여 과정 </a:t>
            </a:r>
            <a:r>
              <a:rPr lang="en-US" altLang="ko-KR" dirty="0"/>
              <a:t>2/2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D1A9A2-09BB-4DFF-AC29-834C8EA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https://miro.medium.com/max/1400/1*fn8qxN2ehkBhnxxX1df88w.png">
            <a:extLst>
              <a:ext uri="{FF2B5EF4-FFF2-40B4-BE49-F238E27FC236}">
                <a16:creationId xmlns:a16="http://schemas.microsoft.com/office/drawing/2014/main" id="{9F633A1C-9FF1-41A4-B1AF-D12C2AEF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0" y="1308139"/>
            <a:ext cx="7870660" cy="4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0192BC-FCDB-4AEA-976A-22607C01DC64}"/>
              </a:ext>
            </a:extLst>
          </p:cNvPr>
          <p:cNvSpPr/>
          <p:nvPr/>
        </p:nvSpPr>
        <p:spPr>
          <a:xfrm>
            <a:off x="57690" y="6334780"/>
            <a:ext cx="7401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https://chedyhammami.medium.com/git-clone-vs-fork-in-github-610f158d61e3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86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공유하고자 하는 저장소를 </a:t>
            </a:r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나의 저장소</a:t>
            </a:r>
            <a:endParaRPr lang="en-US" altLang="ko-KR" dirty="0"/>
          </a:p>
          <a:p>
            <a:pPr lvl="1"/>
            <a:r>
              <a:rPr lang="en-US" altLang="ko-KR" dirty="0"/>
              <a:t>ai7dnn / python-ide-</a:t>
            </a:r>
            <a:r>
              <a:rPr lang="en-US" altLang="ko-KR" dirty="0" err="1"/>
              <a:t>ve</a:t>
            </a:r>
            <a:endParaRPr lang="en-US" altLang="ko-KR" dirty="0"/>
          </a:p>
          <a:p>
            <a:pPr lvl="1"/>
            <a:r>
              <a:rPr lang="ko-KR" altLang="en-US" dirty="0"/>
              <a:t>버튼 </a:t>
            </a:r>
            <a:r>
              <a:rPr lang="en-US" altLang="ko-KR" dirty="0"/>
              <a:t>Compare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88" y="2139240"/>
            <a:ext cx="6928508" cy="42849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05671" y="2599430"/>
            <a:ext cx="1519481" cy="17973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0454" y="3939838"/>
            <a:ext cx="740087" cy="2501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2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3E4E68-296B-43FA-82BA-94BFAF453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0FC607-BC46-455D-BDE8-E283AEA2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 and merge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1AAC3-4DDB-4A55-AE72-65DCAEA3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Upstream</a:t>
            </a:r>
            <a:r>
              <a:rPr lang="ko-KR" altLang="en-US" dirty="0"/>
              <a:t>의 수정 내용을 나의 </a:t>
            </a:r>
            <a:r>
              <a:rPr lang="en-US" altLang="ko-KR" dirty="0"/>
              <a:t>origin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반영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 내용이 없는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1B778-286A-46D6-9330-5F155B13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77" y="1590344"/>
            <a:ext cx="5386534" cy="1958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364D05-CDDA-4124-A335-59412558F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35" y="4586066"/>
            <a:ext cx="5464063" cy="17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4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17851</TotalTime>
  <Words>356</Words>
  <Application>Microsoft Office PowerPoint</Application>
  <PresentationFormat>화면 슬라이드 쇼(4:3)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fork</vt:lpstr>
      <vt:lpstr>용어 정리</vt:lpstr>
      <vt:lpstr>upstream과 origin </vt:lpstr>
      <vt:lpstr>클론</vt:lpstr>
      <vt:lpstr>오픈 소스 프로젝트에 기여 과정 1/2 </vt:lpstr>
      <vt:lpstr>오픈 소스 프로젝트에 기여 과정 2/2 </vt:lpstr>
      <vt:lpstr>공유하고자 하는 저장소를 fork</vt:lpstr>
      <vt:lpstr>Fetch and merge</vt:lpstr>
      <vt:lpstr>파일 수정 변화 설명</vt:lpstr>
      <vt:lpstr>Python 오픈소스(Open Source) 분석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강환수</cp:lastModifiedBy>
  <cp:revision>567</cp:revision>
  <dcterms:created xsi:type="dcterms:W3CDTF">2013-05-23T04:26:30Z</dcterms:created>
  <dcterms:modified xsi:type="dcterms:W3CDTF">2022-03-01T03:26:46Z</dcterms:modified>
</cp:coreProperties>
</file>