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9" r:id="rId3"/>
    <p:sldId id="274" r:id="rId4"/>
    <p:sldId id="374" r:id="rId5"/>
    <p:sldId id="375" r:id="rId6"/>
    <p:sldId id="347" r:id="rId7"/>
    <p:sldId id="348" r:id="rId8"/>
    <p:sldId id="376" r:id="rId9"/>
    <p:sldId id="377" r:id="rId10"/>
    <p:sldId id="378" r:id="rId11"/>
    <p:sldId id="435" r:id="rId12"/>
    <p:sldId id="436" r:id="rId13"/>
    <p:sldId id="388" r:id="rId14"/>
    <p:sldId id="437" r:id="rId15"/>
    <p:sldId id="438" r:id="rId16"/>
    <p:sldId id="389" r:id="rId17"/>
    <p:sldId id="387" r:id="rId18"/>
    <p:sldId id="390" r:id="rId19"/>
    <p:sldId id="391" r:id="rId20"/>
    <p:sldId id="397" r:id="rId21"/>
    <p:sldId id="392" r:id="rId22"/>
    <p:sldId id="394" r:id="rId23"/>
    <p:sldId id="393" r:id="rId24"/>
    <p:sldId id="395" r:id="rId25"/>
    <p:sldId id="396" r:id="rId26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47BA"/>
    <a:srgbClr val="8E8F90"/>
    <a:srgbClr val="62259D"/>
    <a:srgbClr val="0095A8"/>
    <a:srgbClr val="FFA300"/>
    <a:srgbClr val="00A0E0"/>
    <a:srgbClr val="DF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426" y="78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환수" userId="f1cac8d9-9172-4d6c-9b10-74cb51d57900" providerId="ADAL" clId="{BFF7EDFD-047C-454F-A034-45958A36D42A}"/>
    <pc:docChg chg="undo custSel addSld delSld modSld sldOrd">
      <pc:chgData name="강환수" userId="f1cac8d9-9172-4d6c-9b10-74cb51d57900" providerId="ADAL" clId="{BFF7EDFD-047C-454F-A034-45958A36D42A}" dt="2022-03-13T06:03:11.234" v="1781" actId="14100"/>
      <pc:docMkLst>
        <pc:docMk/>
      </pc:docMkLst>
      <pc:sldChg chg="modSp">
        <pc:chgData name="강환수" userId="f1cac8d9-9172-4d6c-9b10-74cb51d57900" providerId="ADAL" clId="{BFF7EDFD-047C-454F-A034-45958A36D42A}" dt="2022-03-13T03:25:12.018" v="53" actId="6549"/>
        <pc:sldMkLst>
          <pc:docMk/>
          <pc:sldMk cId="0" sldId="256"/>
        </pc:sldMkLst>
        <pc:spChg chg="mod">
          <ac:chgData name="강환수" userId="f1cac8d9-9172-4d6c-9b10-74cb51d57900" providerId="ADAL" clId="{BFF7EDFD-047C-454F-A034-45958A36D42A}" dt="2022-03-13T03:25:12.018" v="53" actId="6549"/>
          <ac:spMkLst>
            <pc:docMk/>
            <pc:sldMk cId="0" sldId="256"/>
            <ac:spMk id="12" creationId="{00000000-0000-0000-0000-000000000000}"/>
          </ac:spMkLst>
        </pc:spChg>
      </pc:sldChg>
      <pc:sldChg chg="delSp modSp">
        <pc:chgData name="강환수" userId="f1cac8d9-9172-4d6c-9b10-74cb51d57900" providerId="ADAL" clId="{BFF7EDFD-047C-454F-A034-45958A36D42A}" dt="2022-03-13T05:24:41.361" v="762" actId="6549"/>
        <pc:sldMkLst>
          <pc:docMk/>
          <pc:sldMk cId="0" sldId="269"/>
        </pc:sldMkLst>
        <pc:spChg chg="mod">
          <ac:chgData name="강환수" userId="f1cac8d9-9172-4d6c-9b10-74cb51d57900" providerId="ADAL" clId="{BFF7EDFD-047C-454F-A034-45958A36D42A}" dt="2022-03-13T03:25:59.451" v="103" actId="6549"/>
          <ac:spMkLst>
            <pc:docMk/>
            <pc:sldMk cId="0" sldId="269"/>
            <ac:spMk id="25" creationId="{00000000-0000-0000-0000-000000000000}"/>
          </ac:spMkLst>
        </pc:spChg>
        <pc:spChg chg="mod">
          <ac:chgData name="강환수" userId="f1cac8d9-9172-4d6c-9b10-74cb51d57900" providerId="ADAL" clId="{BFF7EDFD-047C-454F-A034-45958A36D42A}" dt="2022-03-13T05:24:41.361" v="762" actId="6549"/>
          <ac:spMkLst>
            <pc:docMk/>
            <pc:sldMk cId="0" sldId="269"/>
            <ac:spMk id="30" creationId="{00000000-0000-0000-0000-000000000000}"/>
          </ac:spMkLst>
        </pc:spChg>
        <pc:spChg chg="mod">
          <ac:chgData name="강환수" userId="f1cac8d9-9172-4d6c-9b10-74cb51d57900" providerId="ADAL" clId="{BFF7EDFD-047C-454F-A034-45958A36D42A}" dt="2022-03-13T03:29:30.227" v="159" actId="1036"/>
          <ac:spMkLst>
            <pc:docMk/>
            <pc:sldMk cId="0" sldId="269"/>
            <ac:spMk id="35" creationId="{01623BEC-CFA1-4E33-A9E1-958C4606CC60}"/>
          </ac:spMkLst>
        </pc:spChg>
        <pc:spChg chg="del mod">
          <ac:chgData name="강환수" userId="f1cac8d9-9172-4d6c-9b10-74cb51d57900" providerId="ADAL" clId="{BFF7EDFD-047C-454F-A034-45958A36D42A}" dt="2022-03-13T05:24:31.954" v="747" actId="478"/>
          <ac:spMkLst>
            <pc:docMk/>
            <pc:sldMk cId="0" sldId="269"/>
            <ac:spMk id="37" creationId="{21D59295-CBD3-4645-950F-7D196977597C}"/>
          </ac:spMkLst>
        </pc:spChg>
        <pc:spChg chg="del mod">
          <ac:chgData name="강환수" userId="f1cac8d9-9172-4d6c-9b10-74cb51d57900" providerId="ADAL" clId="{BFF7EDFD-047C-454F-A034-45958A36D42A}" dt="2022-03-13T05:24:31.954" v="747" actId="478"/>
          <ac:spMkLst>
            <pc:docMk/>
            <pc:sldMk cId="0" sldId="269"/>
            <ac:spMk id="38" creationId="{0CE322AB-43E7-4FD0-B062-1849046E27CB}"/>
          </ac:spMkLst>
        </pc:spChg>
        <pc:spChg chg="mod">
          <ac:chgData name="강환수" userId="f1cac8d9-9172-4d6c-9b10-74cb51d57900" providerId="ADAL" clId="{BFF7EDFD-047C-454F-A034-45958A36D42A}" dt="2022-03-13T03:29:30.227" v="159" actId="1036"/>
          <ac:spMkLst>
            <pc:docMk/>
            <pc:sldMk cId="0" sldId="269"/>
            <ac:spMk id="40" creationId="{08A59B5F-931C-4EBB-98BD-BD8EFB7F664F}"/>
          </ac:spMkLst>
        </pc:spChg>
        <pc:cxnChg chg="mod">
          <ac:chgData name="강환수" userId="f1cac8d9-9172-4d6c-9b10-74cb51d57900" providerId="ADAL" clId="{BFF7EDFD-047C-454F-A034-45958A36D42A}" dt="2022-03-13T03:29:30.227" v="159" actId="1036"/>
          <ac:cxnSpMkLst>
            <pc:docMk/>
            <pc:sldMk cId="0" sldId="269"/>
            <ac:cxnSpMk id="36" creationId="{07441D83-84BE-484B-8206-A9C1BF171220}"/>
          </ac:cxnSpMkLst>
        </pc:cxnChg>
        <pc:cxnChg chg="del mod">
          <ac:chgData name="강환수" userId="f1cac8d9-9172-4d6c-9b10-74cb51d57900" providerId="ADAL" clId="{BFF7EDFD-047C-454F-A034-45958A36D42A}" dt="2022-03-13T05:24:31.954" v="747" actId="478"/>
          <ac:cxnSpMkLst>
            <pc:docMk/>
            <pc:sldMk cId="0" sldId="269"/>
            <ac:cxnSpMk id="39" creationId="{4BFC7C61-7E4C-46F1-8F71-B8A83BE9B1DB}"/>
          </ac:cxnSpMkLst>
        </pc:cxnChg>
      </pc:sldChg>
      <pc:sldChg chg="modSp">
        <pc:chgData name="강환수" userId="f1cac8d9-9172-4d6c-9b10-74cb51d57900" providerId="ADAL" clId="{BFF7EDFD-047C-454F-A034-45958A36D42A}" dt="2022-03-13T03:26:04.794" v="105" actId="6549"/>
        <pc:sldMkLst>
          <pc:docMk/>
          <pc:sldMk cId="1845635532" sldId="274"/>
        </pc:sldMkLst>
        <pc:spChg chg="mod">
          <ac:chgData name="강환수" userId="f1cac8d9-9172-4d6c-9b10-74cb51d57900" providerId="ADAL" clId="{BFF7EDFD-047C-454F-A034-45958A36D42A}" dt="2022-03-13T03:26:04.794" v="105" actId="6549"/>
          <ac:spMkLst>
            <pc:docMk/>
            <pc:sldMk cId="1845635532" sldId="274"/>
            <ac:spMk id="24" creationId="{00000000-0000-0000-0000-000000000000}"/>
          </ac:spMkLst>
        </pc:spChg>
      </pc:sldChg>
      <pc:sldChg chg="modSp">
        <pc:chgData name="강환수" userId="f1cac8d9-9172-4d6c-9b10-74cb51d57900" providerId="ADAL" clId="{BFF7EDFD-047C-454F-A034-45958A36D42A}" dt="2022-03-13T05:35:05.001" v="810" actId="5793"/>
        <pc:sldMkLst>
          <pc:docMk/>
          <pc:sldMk cId="1267296582" sldId="377"/>
        </pc:sldMkLst>
        <pc:spChg chg="mod">
          <ac:chgData name="강환수" userId="f1cac8d9-9172-4d6c-9b10-74cb51d57900" providerId="ADAL" clId="{BFF7EDFD-047C-454F-A034-45958A36D42A}" dt="2022-03-13T05:35:05.001" v="810" actId="5793"/>
          <ac:spMkLst>
            <pc:docMk/>
            <pc:sldMk cId="1267296582" sldId="377"/>
            <ac:spMk id="2" creationId="{4869DF51-F473-47C5-A6CB-5D2C79DF3835}"/>
          </ac:spMkLst>
        </pc:spChg>
      </pc:sldChg>
      <pc:sldChg chg="modSp">
        <pc:chgData name="강환수" userId="f1cac8d9-9172-4d6c-9b10-74cb51d57900" providerId="ADAL" clId="{BFF7EDFD-047C-454F-A034-45958A36D42A}" dt="2022-03-13T05:24:52.409" v="782" actId="6549"/>
        <pc:sldMkLst>
          <pc:docMk/>
          <pc:sldMk cId="1039731931" sldId="388"/>
        </pc:sldMkLst>
        <pc:spChg chg="mod">
          <ac:chgData name="강환수" userId="f1cac8d9-9172-4d6c-9b10-74cb51d57900" providerId="ADAL" clId="{BFF7EDFD-047C-454F-A034-45958A36D42A}" dt="2022-03-13T03:27:06.523" v="107" actId="6549"/>
          <ac:spMkLst>
            <pc:docMk/>
            <pc:sldMk cId="1039731931" sldId="388"/>
            <ac:spMk id="24" creationId="{00000000-0000-0000-0000-000000000000}"/>
          </ac:spMkLst>
        </pc:spChg>
        <pc:spChg chg="mod">
          <ac:chgData name="강환수" userId="f1cac8d9-9172-4d6c-9b10-74cb51d57900" providerId="ADAL" clId="{BFF7EDFD-047C-454F-A034-45958A36D42A}" dt="2022-03-13T05:24:52.409" v="782" actId="6549"/>
          <ac:spMkLst>
            <pc:docMk/>
            <pc:sldMk cId="1039731931" sldId="388"/>
            <ac:spMk id="25" creationId="{00000000-0000-0000-0000-000000000000}"/>
          </ac:spMkLst>
        </pc:spChg>
      </pc:sldChg>
      <pc:sldChg chg="modSp add">
        <pc:chgData name="강환수" userId="f1cac8d9-9172-4d6c-9b10-74cb51d57900" providerId="ADAL" clId="{BFF7EDFD-047C-454F-A034-45958A36D42A}" dt="2022-03-13T05:42:41.559" v="1204" actId="6549"/>
        <pc:sldMkLst>
          <pc:docMk/>
          <pc:sldMk cId="2479796994" sldId="435"/>
        </pc:sldMkLst>
        <pc:spChg chg="mod">
          <ac:chgData name="강환수" userId="f1cac8d9-9172-4d6c-9b10-74cb51d57900" providerId="ADAL" clId="{BFF7EDFD-047C-454F-A034-45958A36D42A}" dt="2022-03-13T05:35:54.130" v="831"/>
          <ac:spMkLst>
            <pc:docMk/>
            <pc:sldMk cId="2479796994" sldId="435"/>
            <ac:spMk id="2" creationId="{0F8F585F-C1BF-4F59-AE8C-5890C43B7ABF}"/>
          </ac:spMkLst>
        </pc:spChg>
        <pc:spChg chg="mod">
          <ac:chgData name="강환수" userId="f1cac8d9-9172-4d6c-9b10-74cb51d57900" providerId="ADAL" clId="{BFF7EDFD-047C-454F-A034-45958A36D42A}" dt="2022-03-13T05:42:41.559" v="1204" actId="6549"/>
          <ac:spMkLst>
            <pc:docMk/>
            <pc:sldMk cId="2479796994" sldId="435"/>
            <ac:spMk id="3" creationId="{87E14B9B-F2E6-4E08-988A-273AC3D9A604}"/>
          </ac:spMkLst>
        </pc:spChg>
      </pc:sldChg>
      <pc:sldChg chg="addSp delSp modSp add">
        <pc:chgData name="강환수" userId="f1cac8d9-9172-4d6c-9b10-74cb51d57900" providerId="ADAL" clId="{BFF7EDFD-047C-454F-A034-45958A36D42A}" dt="2022-03-13T05:50:22.851" v="1576" actId="1076"/>
        <pc:sldMkLst>
          <pc:docMk/>
          <pc:sldMk cId="4256273239" sldId="436"/>
        </pc:sldMkLst>
        <pc:spChg chg="mod">
          <ac:chgData name="강환수" userId="f1cac8d9-9172-4d6c-9b10-74cb51d57900" providerId="ADAL" clId="{BFF7EDFD-047C-454F-A034-45958A36D42A}" dt="2022-03-13T05:43:11.464" v="1230"/>
          <ac:spMkLst>
            <pc:docMk/>
            <pc:sldMk cId="4256273239" sldId="436"/>
            <ac:spMk id="2" creationId="{279BD669-278E-4A0B-B72B-F58FBA0AEC38}"/>
          </ac:spMkLst>
        </pc:spChg>
        <pc:spChg chg="mod">
          <ac:chgData name="강환수" userId="f1cac8d9-9172-4d6c-9b10-74cb51d57900" providerId="ADAL" clId="{BFF7EDFD-047C-454F-A034-45958A36D42A}" dt="2022-03-13T05:50:01.605" v="1563" actId="6549"/>
          <ac:spMkLst>
            <pc:docMk/>
            <pc:sldMk cId="4256273239" sldId="436"/>
            <ac:spMk id="3" creationId="{0E33CBBE-528B-49DA-A491-27293293C549}"/>
          </ac:spMkLst>
        </pc:spChg>
        <pc:spChg chg="del">
          <ac:chgData name="강환수" userId="f1cac8d9-9172-4d6c-9b10-74cb51d57900" providerId="ADAL" clId="{BFF7EDFD-047C-454F-A034-45958A36D42A}" dt="2022-03-13T05:43:36.225" v="1233"/>
          <ac:spMkLst>
            <pc:docMk/>
            <pc:sldMk cId="4256273239" sldId="436"/>
            <ac:spMk id="5" creationId="{97115E99-958E-4925-8CFE-3411A456A6EB}"/>
          </ac:spMkLst>
        </pc:spChg>
        <pc:spChg chg="add mod">
          <ac:chgData name="강환수" userId="f1cac8d9-9172-4d6c-9b10-74cb51d57900" providerId="ADAL" clId="{BFF7EDFD-047C-454F-A034-45958A36D42A}" dt="2022-03-13T05:50:22.851" v="1576" actId="1076"/>
          <ac:spMkLst>
            <pc:docMk/>
            <pc:sldMk cId="4256273239" sldId="436"/>
            <ac:spMk id="6" creationId="{2DF278FC-07D6-48A3-A786-CA0AA31DCFA8}"/>
          </ac:spMkLst>
        </pc:spChg>
        <pc:picChg chg="add mod">
          <ac:chgData name="강환수" userId="f1cac8d9-9172-4d6c-9b10-74cb51d57900" providerId="ADAL" clId="{BFF7EDFD-047C-454F-A034-45958A36D42A}" dt="2022-03-13T05:50:04.261" v="1564" actId="1035"/>
          <ac:picMkLst>
            <pc:docMk/>
            <pc:sldMk cId="4256273239" sldId="436"/>
            <ac:picMk id="1027" creationId="{9B4298B2-F11B-4BF4-9740-618D3922298D}"/>
          </ac:picMkLst>
        </pc:picChg>
        <pc:picChg chg="add mod">
          <ac:chgData name="강환수" userId="f1cac8d9-9172-4d6c-9b10-74cb51d57900" providerId="ADAL" clId="{BFF7EDFD-047C-454F-A034-45958A36D42A}" dt="2022-03-13T05:50:07.563" v="1568" actId="1035"/>
          <ac:picMkLst>
            <pc:docMk/>
            <pc:sldMk cId="4256273239" sldId="436"/>
            <ac:picMk id="1029" creationId="{1CB0F593-335B-4EBB-9311-959BB6F48B72}"/>
          </ac:picMkLst>
        </pc:picChg>
      </pc:sldChg>
    </pc:docChg>
  </pc:docChgLst>
  <pc:docChgLst>
    <pc:chgData name="강환수" userId="f1cac8d9-9172-4d6c-9b10-74cb51d57900" providerId="ADAL" clId="{25E9693C-7D97-4719-9093-538378C0B8BC}"/>
    <pc:docChg chg="custSel addSld delSld modSld sldOrd">
      <pc:chgData name="강환수" userId="f1cac8d9-9172-4d6c-9b10-74cb51d57900" providerId="ADAL" clId="{25E9693C-7D97-4719-9093-538378C0B8BC}" dt="2022-05-27T05:24:56.271" v="358" actId="478"/>
      <pc:docMkLst>
        <pc:docMk/>
      </pc:docMkLst>
      <pc:sldChg chg="delSp modSp">
        <pc:chgData name="강환수" userId="f1cac8d9-9172-4d6c-9b10-74cb51d57900" providerId="ADAL" clId="{25E9693C-7D97-4719-9093-538378C0B8BC}" dt="2022-05-27T04:02:24.069" v="355" actId="1037"/>
        <pc:sldMkLst>
          <pc:docMk/>
          <pc:sldMk cId="0" sldId="269"/>
        </pc:sldMkLst>
        <pc:spChg chg="mod">
          <ac:chgData name="강환수" userId="f1cac8d9-9172-4d6c-9b10-74cb51d57900" providerId="ADAL" clId="{25E9693C-7D97-4719-9093-538378C0B8BC}" dt="2022-05-27T04:02:24.069" v="355" actId="1037"/>
          <ac:spMkLst>
            <pc:docMk/>
            <pc:sldMk cId="0" sldId="269"/>
            <ac:spMk id="15" creationId="{5D33CBC2-96D0-47DE-BA10-7FF7F8FFFECC}"/>
          </ac:spMkLst>
        </pc:spChg>
        <pc:spChg chg="mod">
          <ac:chgData name="강환수" userId="f1cac8d9-9172-4d6c-9b10-74cb51d57900" providerId="ADAL" clId="{25E9693C-7D97-4719-9093-538378C0B8BC}" dt="2022-05-27T04:02:24.069" v="355" actId="1037"/>
          <ac:spMkLst>
            <pc:docMk/>
            <pc:sldMk cId="0" sldId="269"/>
            <ac:spMk id="16" creationId="{D0E68EB0-C2E6-480B-A887-84C22433B254}"/>
          </ac:spMkLst>
        </pc:spChg>
        <pc:spChg chg="del">
          <ac:chgData name="강환수" userId="f1cac8d9-9172-4d6c-9b10-74cb51d57900" providerId="ADAL" clId="{25E9693C-7D97-4719-9093-538378C0B8BC}" dt="2022-05-27T04:01:45.989" v="296" actId="478"/>
          <ac:spMkLst>
            <pc:docMk/>
            <pc:sldMk cId="0" sldId="269"/>
            <ac:spMk id="18" creationId="{2DCE9D66-F88F-477B-BB20-8622CB586DAD}"/>
          </ac:spMkLst>
        </pc:spChg>
        <pc:spChg chg="del">
          <ac:chgData name="강환수" userId="f1cac8d9-9172-4d6c-9b10-74cb51d57900" providerId="ADAL" clId="{25E9693C-7D97-4719-9093-538378C0B8BC}" dt="2022-05-27T04:01:45.989" v="296" actId="478"/>
          <ac:spMkLst>
            <pc:docMk/>
            <pc:sldMk cId="0" sldId="269"/>
            <ac:spMk id="21" creationId="{553BEAE0-2780-4C04-A0EB-341E27175E95}"/>
          </ac:spMkLst>
        </pc:spChg>
        <pc:spChg chg="mod">
          <ac:chgData name="강환수" userId="f1cac8d9-9172-4d6c-9b10-74cb51d57900" providerId="ADAL" clId="{25E9693C-7D97-4719-9093-538378C0B8BC}" dt="2022-05-27T04:02:24.069" v="355" actId="1037"/>
          <ac:spMkLst>
            <pc:docMk/>
            <pc:sldMk cId="0" sldId="269"/>
            <ac:spMk id="24" creationId="{00000000-0000-0000-0000-000000000000}"/>
          </ac:spMkLst>
        </pc:spChg>
        <pc:spChg chg="mod">
          <ac:chgData name="강환수" userId="f1cac8d9-9172-4d6c-9b10-74cb51d57900" providerId="ADAL" clId="{25E9693C-7D97-4719-9093-538378C0B8BC}" dt="2022-05-27T04:02:24.069" v="355" actId="1037"/>
          <ac:spMkLst>
            <pc:docMk/>
            <pc:sldMk cId="0" sldId="269"/>
            <ac:spMk id="25" creationId="{00000000-0000-0000-0000-000000000000}"/>
          </ac:spMkLst>
        </pc:spChg>
        <pc:spChg chg="mod">
          <ac:chgData name="강환수" userId="f1cac8d9-9172-4d6c-9b10-74cb51d57900" providerId="ADAL" clId="{25E9693C-7D97-4719-9093-538378C0B8BC}" dt="2022-05-27T04:02:24.069" v="355" actId="1037"/>
          <ac:spMkLst>
            <pc:docMk/>
            <pc:sldMk cId="0" sldId="269"/>
            <ac:spMk id="26" creationId="{00000000-0000-0000-0000-000000000000}"/>
          </ac:spMkLst>
        </pc:spChg>
        <pc:spChg chg="mod">
          <ac:chgData name="강환수" userId="f1cac8d9-9172-4d6c-9b10-74cb51d57900" providerId="ADAL" clId="{25E9693C-7D97-4719-9093-538378C0B8BC}" dt="2022-05-27T04:02:24.069" v="355" actId="1037"/>
          <ac:spMkLst>
            <pc:docMk/>
            <pc:sldMk cId="0" sldId="269"/>
            <ac:spMk id="30" creationId="{00000000-0000-0000-0000-000000000000}"/>
          </ac:spMkLst>
        </pc:spChg>
        <pc:spChg chg="mod">
          <ac:chgData name="강환수" userId="f1cac8d9-9172-4d6c-9b10-74cb51d57900" providerId="ADAL" clId="{25E9693C-7D97-4719-9093-538378C0B8BC}" dt="2022-05-27T04:02:24.069" v="355" actId="1037"/>
          <ac:spMkLst>
            <pc:docMk/>
            <pc:sldMk cId="0" sldId="269"/>
            <ac:spMk id="31" creationId="{00000000-0000-0000-0000-000000000000}"/>
          </ac:spMkLst>
        </pc:spChg>
        <pc:spChg chg="del">
          <ac:chgData name="강환수" userId="f1cac8d9-9172-4d6c-9b10-74cb51d57900" providerId="ADAL" clId="{25E9693C-7D97-4719-9093-538378C0B8BC}" dt="2022-05-27T04:01:45.989" v="296" actId="478"/>
          <ac:spMkLst>
            <pc:docMk/>
            <pc:sldMk cId="0" sldId="269"/>
            <ac:spMk id="35" creationId="{01623BEC-CFA1-4E33-A9E1-958C4606CC60}"/>
          </ac:spMkLst>
        </pc:spChg>
        <pc:spChg chg="del">
          <ac:chgData name="강환수" userId="f1cac8d9-9172-4d6c-9b10-74cb51d57900" providerId="ADAL" clId="{25E9693C-7D97-4719-9093-538378C0B8BC}" dt="2022-05-27T04:01:45.989" v="296" actId="478"/>
          <ac:spMkLst>
            <pc:docMk/>
            <pc:sldMk cId="0" sldId="269"/>
            <ac:spMk id="40" creationId="{08A59B5F-931C-4EBB-98BD-BD8EFB7F664F}"/>
          </ac:spMkLst>
        </pc:spChg>
        <pc:cxnChg chg="mod">
          <ac:chgData name="강환수" userId="f1cac8d9-9172-4d6c-9b10-74cb51d57900" providerId="ADAL" clId="{25E9693C-7D97-4719-9093-538378C0B8BC}" dt="2022-05-27T04:02:24.069" v="355" actId="1037"/>
          <ac:cxnSpMkLst>
            <pc:docMk/>
            <pc:sldMk cId="0" sldId="269"/>
            <ac:cxnSpMk id="17" creationId="{A4B641D3-3070-4244-8ED6-A09A0D423CF2}"/>
          </ac:cxnSpMkLst>
        </pc:cxnChg>
        <pc:cxnChg chg="del">
          <ac:chgData name="강환수" userId="f1cac8d9-9172-4d6c-9b10-74cb51d57900" providerId="ADAL" clId="{25E9693C-7D97-4719-9093-538378C0B8BC}" dt="2022-05-27T04:01:45.989" v="296" actId="478"/>
          <ac:cxnSpMkLst>
            <pc:docMk/>
            <pc:sldMk cId="0" sldId="269"/>
            <ac:cxnSpMk id="27" creationId="{F3078DDD-673B-4B99-8CC9-2B41E3D1EC75}"/>
          </ac:cxnSpMkLst>
        </pc:cxnChg>
        <pc:cxnChg chg="mod">
          <ac:chgData name="강환수" userId="f1cac8d9-9172-4d6c-9b10-74cb51d57900" providerId="ADAL" clId="{25E9693C-7D97-4719-9093-538378C0B8BC}" dt="2022-05-27T04:02:24.069" v="355" actId="1037"/>
          <ac:cxnSpMkLst>
            <pc:docMk/>
            <pc:sldMk cId="0" sldId="269"/>
            <ac:cxnSpMk id="28" creationId="{00000000-0000-0000-0000-000000000000}"/>
          </ac:cxnSpMkLst>
        </pc:cxnChg>
        <pc:cxnChg chg="mod">
          <ac:chgData name="강환수" userId="f1cac8d9-9172-4d6c-9b10-74cb51d57900" providerId="ADAL" clId="{25E9693C-7D97-4719-9093-538378C0B8BC}" dt="2022-05-27T04:02:24.069" v="355" actId="1037"/>
          <ac:cxnSpMkLst>
            <pc:docMk/>
            <pc:sldMk cId="0" sldId="269"/>
            <ac:cxnSpMk id="32" creationId="{00000000-0000-0000-0000-000000000000}"/>
          </ac:cxnSpMkLst>
        </pc:cxnChg>
        <pc:cxnChg chg="del">
          <ac:chgData name="강환수" userId="f1cac8d9-9172-4d6c-9b10-74cb51d57900" providerId="ADAL" clId="{25E9693C-7D97-4719-9093-538378C0B8BC}" dt="2022-05-27T04:01:45.989" v="296" actId="478"/>
          <ac:cxnSpMkLst>
            <pc:docMk/>
            <pc:sldMk cId="0" sldId="269"/>
            <ac:cxnSpMk id="36" creationId="{07441D83-84BE-484B-8206-A9C1BF171220}"/>
          </ac:cxnSpMkLst>
        </pc:cxnChg>
      </pc:sldChg>
      <pc:sldChg chg="del">
        <pc:chgData name="강환수" userId="f1cac8d9-9172-4d6c-9b10-74cb51d57900" providerId="ADAL" clId="{25E9693C-7D97-4719-9093-538378C0B8BC}" dt="2022-05-26T23:53:00.846" v="4" actId="2696"/>
        <pc:sldMkLst>
          <pc:docMk/>
          <pc:sldMk cId="369808896" sldId="318"/>
        </pc:sldMkLst>
      </pc:sldChg>
      <pc:sldChg chg="del">
        <pc:chgData name="강환수" userId="f1cac8d9-9172-4d6c-9b10-74cb51d57900" providerId="ADAL" clId="{25E9693C-7D97-4719-9093-538378C0B8BC}" dt="2022-05-26T23:53:00.818" v="2" actId="2696"/>
        <pc:sldMkLst>
          <pc:docMk/>
          <pc:sldMk cId="2143604082" sldId="322"/>
        </pc:sldMkLst>
      </pc:sldChg>
      <pc:sldChg chg="del">
        <pc:chgData name="강환수" userId="f1cac8d9-9172-4d6c-9b10-74cb51d57900" providerId="ADAL" clId="{25E9693C-7D97-4719-9093-538378C0B8BC}" dt="2022-05-26T23:53:00.833" v="3" actId="2696"/>
        <pc:sldMkLst>
          <pc:docMk/>
          <pc:sldMk cId="1604287089" sldId="323"/>
        </pc:sldMkLst>
      </pc:sldChg>
      <pc:sldChg chg="del">
        <pc:chgData name="강환수" userId="f1cac8d9-9172-4d6c-9b10-74cb51d57900" providerId="ADAL" clId="{25E9693C-7D97-4719-9093-538378C0B8BC}" dt="2022-05-26T23:53:00.862" v="5" actId="2696"/>
        <pc:sldMkLst>
          <pc:docMk/>
          <pc:sldMk cId="4020885489" sldId="342"/>
        </pc:sldMkLst>
      </pc:sldChg>
      <pc:sldChg chg="del">
        <pc:chgData name="강환수" userId="f1cac8d9-9172-4d6c-9b10-74cb51d57900" providerId="ADAL" clId="{25E9693C-7D97-4719-9093-538378C0B8BC}" dt="2022-05-26T23:53:00.874" v="6" actId="2696"/>
        <pc:sldMkLst>
          <pc:docMk/>
          <pc:sldMk cId="1610858530" sldId="344"/>
        </pc:sldMkLst>
      </pc:sldChg>
      <pc:sldChg chg="del">
        <pc:chgData name="강환수" userId="f1cac8d9-9172-4d6c-9b10-74cb51d57900" providerId="ADAL" clId="{25E9693C-7D97-4719-9093-538378C0B8BC}" dt="2022-05-26T23:53:00.896" v="7" actId="2696"/>
        <pc:sldMkLst>
          <pc:docMk/>
          <pc:sldMk cId="3622100148" sldId="345"/>
        </pc:sldMkLst>
      </pc:sldChg>
      <pc:sldChg chg="del">
        <pc:chgData name="강환수" userId="f1cac8d9-9172-4d6c-9b10-74cb51d57900" providerId="ADAL" clId="{25E9693C-7D97-4719-9093-538378C0B8BC}" dt="2022-05-26T23:53:00.798" v="0" actId="2696"/>
        <pc:sldMkLst>
          <pc:docMk/>
          <pc:sldMk cId="2745891477" sldId="356"/>
        </pc:sldMkLst>
      </pc:sldChg>
      <pc:sldChg chg="del">
        <pc:chgData name="강환수" userId="f1cac8d9-9172-4d6c-9b10-74cb51d57900" providerId="ADAL" clId="{25E9693C-7D97-4719-9093-538378C0B8BC}" dt="2022-05-26T23:53:00.808" v="1" actId="2696"/>
        <pc:sldMkLst>
          <pc:docMk/>
          <pc:sldMk cId="3843826670" sldId="379"/>
        </pc:sldMkLst>
      </pc:sldChg>
      <pc:sldChg chg="del">
        <pc:chgData name="강환수" userId="f1cac8d9-9172-4d6c-9b10-74cb51d57900" providerId="ADAL" clId="{25E9693C-7D97-4719-9093-538378C0B8BC}" dt="2022-05-26T23:53:00.906" v="8" actId="2696"/>
        <pc:sldMkLst>
          <pc:docMk/>
          <pc:sldMk cId="833900225" sldId="380"/>
        </pc:sldMkLst>
      </pc:sldChg>
      <pc:sldChg chg="del">
        <pc:chgData name="강환수" userId="f1cac8d9-9172-4d6c-9b10-74cb51d57900" providerId="ADAL" clId="{25E9693C-7D97-4719-9093-538378C0B8BC}" dt="2022-05-26T23:53:00.921" v="9" actId="2696"/>
        <pc:sldMkLst>
          <pc:docMk/>
          <pc:sldMk cId="1236323236" sldId="381"/>
        </pc:sldMkLst>
      </pc:sldChg>
      <pc:sldChg chg="del">
        <pc:chgData name="강환수" userId="f1cac8d9-9172-4d6c-9b10-74cb51d57900" providerId="ADAL" clId="{25E9693C-7D97-4719-9093-538378C0B8BC}" dt="2022-05-26T23:53:00.939" v="10" actId="2696"/>
        <pc:sldMkLst>
          <pc:docMk/>
          <pc:sldMk cId="2591927848" sldId="382"/>
        </pc:sldMkLst>
      </pc:sldChg>
      <pc:sldChg chg="del">
        <pc:chgData name="강환수" userId="f1cac8d9-9172-4d6c-9b10-74cb51d57900" providerId="ADAL" clId="{25E9693C-7D97-4719-9093-538378C0B8BC}" dt="2022-05-26T23:53:00.953" v="11" actId="2696"/>
        <pc:sldMkLst>
          <pc:docMk/>
          <pc:sldMk cId="4280671992" sldId="383"/>
        </pc:sldMkLst>
      </pc:sldChg>
      <pc:sldChg chg="del">
        <pc:chgData name="강환수" userId="f1cac8d9-9172-4d6c-9b10-74cb51d57900" providerId="ADAL" clId="{25E9693C-7D97-4719-9093-538378C0B8BC}" dt="2022-05-26T23:53:00.966" v="12" actId="2696"/>
        <pc:sldMkLst>
          <pc:docMk/>
          <pc:sldMk cId="914408358" sldId="384"/>
        </pc:sldMkLst>
      </pc:sldChg>
      <pc:sldChg chg="del">
        <pc:chgData name="강환수" userId="f1cac8d9-9172-4d6c-9b10-74cb51d57900" providerId="ADAL" clId="{25E9693C-7D97-4719-9093-538378C0B8BC}" dt="2022-05-26T23:53:00.974" v="13" actId="2696"/>
        <pc:sldMkLst>
          <pc:docMk/>
          <pc:sldMk cId="9886185" sldId="385"/>
        </pc:sldMkLst>
      </pc:sldChg>
      <pc:sldChg chg="del">
        <pc:chgData name="강환수" userId="f1cac8d9-9172-4d6c-9b10-74cb51d57900" providerId="ADAL" clId="{25E9693C-7D97-4719-9093-538378C0B8BC}" dt="2022-05-26T23:53:00.981" v="14" actId="2696"/>
        <pc:sldMkLst>
          <pc:docMk/>
          <pc:sldMk cId="613511724" sldId="386"/>
        </pc:sldMkLst>
      </pc:sldChg>
      <pc:sldChg chg="modSp ord">
        <pc:chgData name="강환수" userId="f1cac8d9-9172-4d6c-9b10-74cb51d57900" providerId="ADAL" clId="{25E9693C-7D97-4719-9093-538378C0B8BC}" dt="2022-05-27T03:59:14.032" v="65" actId="6549"/>
        <pc:sldMkLst>
          <pc:docMk/>
          <pc:sldMk cId="1039731931" sldId="388"/>
        </pc:sldMkLst>
        <pc:spChg chg="mod">
          <ac:chgData name="강환수" userId="f1cac8d9-9172-4d6c-9b10-74cb51d57900" providerId="ADAL" clId="{25E9693C-7D97-4719-9093-538378C0B8BC}" dt="2022-05-27T03:59:10.663" v="61" actId="6549"/>
          <ac:spMkLst>
            <pc:docMk/>
            <pc:sldMk cId="1039731931" sldId="388"/>
            <ac:spMk id="24" creationId="{00000000-0000-0000-0000-000000000000}"/>
          </ac:spMkLst>
        </pc:spChg>
        <pc:spChg chg="mod">
          <ac:chgData name="강환수" userId="f1cac8d9-9172-4d6c-9b10-74cb51d57900" providerId="ADAL" clId="{25E9693C-7D97-4719-9093-538378C0B8BC}" dt="2022-05-27T03:59:14.032" v="65" actId="6549"/>
          <ac:spMkLst>
            <pc:docMk/>
            <pc:sldMk cId="1039731931" sldId="388"/>
            <ac:spMk id="25" creationId="{00000000-0000-0000-0000-000000000000}"/>
          </ac:spMkLst>
        </pc:spChg>
      </pc:sldChg>
      <pc:sldChg chg="del">
        <pc:chgData name="강환수" userId="f1cac8d9-9172-4d6c-9b10-74cb51d57900" providerId="ADAL" clId="{25E9693C-7D97-4719-9093-538378C0B8BC}" dt="2022-05-26T23:53:01.020" v="16" actId="2696"/>
        <pc:sldMkLst>
          <pc:docMk/>
          <pc:sldMk cId="633595384" sldId="400"/>
        </pc:sldMkLst>
      </pc:sldChg>
      <pc:sldChg chg="del">
        <pc:chgData name="강환수" userId="f1cac8d9-9172-4d6c-9b10-74cb51d57900" providerId="ADAL" clId="{25E9693C-7D97-4719-9093-538378C0B8BC}" dt="2022-05-26T23:53:01.038" v="18" actId="2696"/>
        <pc:sldMkLst>
          <pc:docMk/>
          <pc:sldMk cId="462961969" sldId="401"/>
        </pc:sldMkLst>
      </pc:sldChg>
      <pc:sldChg chg="del">
        <pc:chgData name="강환수" userId="f1cac8d9-9172-4d6c-9b10-74cb51d57900" providerId="ADAL" clId="{25E9693C-7D97-4719-9093-538378C0B8BC}" dt="2022-05-26T23:53:01.283" v="42" actId="2696"/>
        <pc:sldMkLst>
          <pc:docMk/>
          <pc:sldMk cId="2922602168" sldId="402"/>
        </pc:sldMkLst>
      </pc:sldChg>
      <pc:sldChg chg="del">
        <pc:chgData name="강환수" userId="f1cac8d9-9172-4d6c-9b10-74cb51d57900" providerId="ADAL" clId="{25E9693C-7D97-4719-9093-538378C0B8BC}" dt="2022-05-26T23:53:01.010" v="15" actId="2696"/>
        <pc:sldMkLst>
          <pc:docMk/>
          <pc:sldMk cId="3712678749" sldId="403"/>
        </pc:sldMkLst>
      </pc:sldChg>
      <pc:sldChg chg="del">
        <pc:chgData name="강환수" userId="f1cac8d9-9172-4d6c-9b10-74cb51d57900" providerId="ADAL" clId="{25E9693C-7D97-4719-9093-538378C0B8BC}" dt="2022-05-26T23:53:01.056" v="20" actId="2696"/>
        <pc:sldMkLst>
          <pc:docMk/>
          <pc:sldMk cId="3186966848" sldId="404"/>
        </pc:sldMkLst>
      </pc:sldChg>
      <pc:sldChg chg="del">
        <pc:chgData name="강환수" userId="f1cac8d9-9172-4d6c-9b10-74cb51d57900" providerId="ADAL" clId="{25E9693C-7D97-4719-9093-538378C0B8BC}" dt="2022-05-26T23:53:01.102" v="25" actId="2696"/>
        <pc:sldMkLst>
          <pc:docMk/>
          <pc:sldMk cId="492589927" sldId="405"/>
        </pc:sldMkLst>
      </pc:sldChg>
      <pc:sldChg chg="del">
        <pc:chgData name="강환수" userId="f1cac8d9-9172-4d6c-9b10-74cb51d57900" providerId="ADAL" clId="{25E9693C-7D97-4719-9093-538378C0B8BC}" dt="2022-05-26T23:53:01.124" v="27" actId="2696"/>
        <pc:sldMkLst>
          <pc:docMk/>
          <pc:sldMk cId="362356546" sldId="406"/>
        </pc:sldMkLst>
      </pc:sldChg>
      <pc:sldChg chg="del">
        <pc:chgData name="강환수" userId="f1cac8d9-9172-4d6c-9b10-74cb51d57900" providerId="ADAL" clId="{25E9693C-7D97-4719-9093-538378C0B8BC}" dt="2022-05-26T23:53:01.133" v="28" actId="2696"/>
        <pc:sldMkLst>
          <pc:docMk/>
          <pc:sldMk cId="1838404886" sldId="407"/>
        </pc:sldMkLst>
      </pc:sldChg>
      <pc:sldChg chg="del">
        <pc:chgData name="강환수" userId="f1cac8d9-9172-4d6c-9b10-74cb51d57900" providerId="ADAL" clId="{25E9693C-7D97-4719-9093-538378C0B8BC}" dt="2022-05-26T23:53:01.030" v="17" actId="2696"/>
        <pc:sldMkLst>
          <pc:docMk/>
          <pc:sldMk cId="2891111646" sldId="411"/>
        </pc:sldMkLst>
      </pc:sldChg>
      <pc:sldChg chg="del">
        <pc:chgData name="강환수" userId="f1cac8d9-9172-4d6c-9b10-74cb51d57900" providerId="ADAL" clId="{25E9693C-7D97-4719-9093-538378C0B8BC}" dt="2022-05-26T23:53:01.048" v="19" actId="2696"/>
        <pc:sldMkLst>
          <pc:docMk/>
          <pc:sldMk cId="3150279314" sldId="412"/>
        </pc:sldMkLst>
      </pc:sldChg>
      <pc:sldChg chg="del">
        <pc:chgData name="강환수" userId="f1cac8d9-9172-4d6c-9b10-74cb51d57900" providerId="ADAL" clId="{25E9693C-7D97-4719-9093-538378C0B8BC}" dt="2022-05-26T23:53:01.064" v="21" actId="2696"/>
        <pc:sldMkLst>
          <pc:docMk/>
          <pc:sldMk cId="873599643" sldId="413"/>
        </pc:sldMkLst>
      </pc:sldChg>
      <pc:sldChg chg="del">
        <pc:chgData name="강환수" userId="f1cac8d9-9172-4d6c-9b10-74cb51d57900" providerId="ADAL" clId="{25E9693C-7D97-4719-9093-538378C0B8BC}" dt="2022-05-26T23:53:01.074" v="22" actId="2696"/>
        <pc:sldMkLst>
          <pc:docMk/>
          <pc:sldMk cId="1690037715" sldId="414"/>
        </pc:sldMkLst>
      </pc:sldChg>
      <pc:sldChg chg="del">
        <pc:chgData name="강환수" userId="f1cac8d9-9172-4d6c-9b10-74cb51d57900" providerId="ADAL" clId="{25E9693C-7D97-4719-9093-538378C0B8BC}" dt="2022-05-26T23:53:01.084" v="23" actId="2696"/>
        <pc:sldMkLst>
          <pc:docMk/>
          <pc:sldMk cId="3683941076" sldId="415"/>
        </pc:sldMkLst>
      </pc:sldChg>
      <pc:sldChg chg="del">
        <pc:chgData name="강환수" userId="f1cac8d9-9172-4d6c-9b10-74cb51d57900" providerId="ADAL" clId="{25E9693C-7D97-4719-9093-538378C0B8BC}" dt="2022-05-26T23:53:01.094" v="24" actId="2696"/>
        <pc:sldMkLst>
          <pc:docMk/>
          <pc:sldMk cId="2413393301" sldId="416"/>
        </pc:sldMkLst>
      </pc:sldChg>
      <pc:sldChg chg="del">
        <pc:chgData name="강환수" userId="f1cac8d9-9172-4d6c-9b10-74cb51d57900" providerId="ADAL" clId="{25E9693C-7D97-4719-9093-538378C0B8BC}" dt="2022-05-26T23:53:01.113" v="26" actId="2696"/>
        <pc:sldMkLst>
          <pc:docMk/>
          <pc:sldMk cId="3133175829" sldId="417"/>
        </pc:sldMkLst>
      </pc:sldChg>
      <pc:sldChg chg="del">
        <pc:chgData name="강환수" userId="f1cac8d9-9172-4d6c-9b10-74cb51d57900" providerId="ADAL" clId="{25E9693C-7D97-4719-9093-538378C0B8BC}" dt="2022-05-26T23:53:01.141" v="29" actId="2696"/>
        <pc:sldMkLst>
          <pc:docMk/>
          <pc:sldMk cId="8330546" sldId="418"/>
        </pc:sldMkLst>
      </pc:sldChg>
      <pc:sldChg chg="del">
        <pc:chgData name="강환수" userId="f1cac8d9-9172-4d6c-9b10-74cb51d57900" providerId="ADAL" clId="{25E9693C-7D97-4719-9093-538378C0B8BC}" dt="2022-05-26T23:53:01.251" v="41" actId="2696"/>
        <pc:sldMkLst>
          <pc:docMk/>
          <pc:sldMk cId="1180694801" sldId="419"/>
        </pc:sldMkLst>
      </pc:sldChg>
      <pc:sldChg chg="del">
        <pc:chgData name="강환수" userId="f1cac8d9-9172-4d6c-9b10-74cb51d57900" providerId="ADAL" clId="{25E9693C-7D97-4719-9093-538378C0B8BC}" dt="2022-05-26T23:53:01.156" v="30" actId="2696"/>
        <pc:sldMkLst>
          <pc:docMk/>
          <pc:sldMk cId="1940736612" sldId="420"/>
        </pc:sldMkLst>
      </pc:sldChg>
      <pc:sldChg chg="del">
        <pc:chgData name="강환수" userId="f1cac8d9-9172-4d6c-9b10-74cb51d57900" providerId="ADAL" clId="{25E9693C-7D97-4719-9093-538378C0B8BC}" dt="2022-05-26T23:53:01.167" v="31" actId="2696"/>
        <pc:sldMkLst>
          <pc:docMk/>
          <pc:sldMk cId="4249229061" sldId="421"/>
        </pc:sldMkLst>
      </pc:sldChg>
      <pc:sldChg chg="del">
        <pc:chgData name="강환수" userId="f1cac8d9-9172-4d6c-9b10-74cb51d57900" providerId="ADAL" clId="{25E9693C-7D97-4719-9093-538378C0B8BC}" dt="2022-05-26T23:53:01.205" v="35" actId="2696"/>
        <pc:sldMkLst>
          <pc:docMk/>
          <pc:sldMk cId="1484517137" sldId="422"/>
        </pc:sldMkLst>
      </pc:sldChg>
      <pc:sldChg chg="del">
        <pc:chgData name="강환수" userId="f1cac8d9-9172-4d6c-9b10-74cb51d57900" providerId="ADAL" clId="{25E9693C-7D97-4719-9093-538378C0B8BC}" dt="2022-05-26T23:53:01.176" v="32" actId="2696"/>
        <pc:sldMkLst>
          <pc:docMk/>
          <pc:sldMk cId="2518213087" sldId="423"/>
        </pc:sldMkLst>
      </pc:sldChg>
      <pc:sldChg chg="del">
        <pc:chgData name="강환수" userId="f1cac8d9-9172-4d6c-9b10-74cb51d57900" providerId="ADAL" clId="{25E9693C-7D97-4719-9093-538378C0B8BC}" dt="2022-05-26T23:53:01.184" v="33" actId="2696"/>
        <pc:sldMkLst>
          <pc:docMk/>
          <pc:sldMk cId="4176634750" sldId="424"/>
        </pc:sldMkLst>
      </pc:sldChg>
      <pc:sldChg chg="del">
        <pc:chgData name="강환수" userId="f1cac8d9-9172-4d6c-9b10-74cb51d57900" providerId="ADAL" clId="{25E9693C-7D97-4719-9093-538378C0B8BC}" dt="2022-05-26T23:53:01.196" v="34" actId="2696"/>
        <pc:sldMkLst>
          <pc:docMk/>
          <pc:sldMk cId="4009759691" sldId="425"/>
        </pc:sldMkLst>
      </pc:sldChg>
      <pc:sldChg chg="del">
        <pc:chgData name="강환수" userId="f1cac8d9-9172-4d6c-9b10-74cb51d57900" providerId="ADAL" clId="{25E9693C-7D97-4719-9093-538378C0B8BC}" dt="2022-05-26T23:53:01.213" v="36" actId="2696"/>
        <pc:sldMkLst>
          <pc:docMk/>
          <pc:sldMk cId="1695927415" sldId="426"/>
        </pc:sldMkLst>
      </pc:sldChg>
      <pc:sldChg chg="del">
        <pc:chgData name="강환수" userId="f1cac8d9-9172-4d6c-9b10-74cb51d57900" providerId="ADAL" clId="{25E9693C-7D97-4719-9093-538378C0B8BC}" dt="2022-05-26T23:53:01.236" v="39" actId="2696"/>
        <pc:sldMkLst>
          <pc:docMk/>
          <pc:sldMk cId="2054843090" sldId="427"/>
        </pc:sldMkLst>
      </pc:sldChg>
      <pc:sldChg chg="del">
        <pc:chgData name="강환수" userId="f1cac8d9-9172-4d6c-9b10-74cb51d57900" providerId="ADAL" clId="{25E9693C-7D97-4719-9093-538378C0B8BC}" dt="2022-05-26T23:53:01.243" v="40" actId="2696"/>
        <pc:sldMkLst>
          <pc:docMk/>
          <pc:sldMk cId="3112287261" sldId="428"/>
        </pc:sldMkLst>
      </pc:sldChg>
      <pc:sldChg chg="del">
        <pc:chgData name="강환수" userId="f1cac8d9-9172-4d6c-9b10-74cb51d57900" providerId="ADAL" clId="{25E9693C-7D97-4719-9093-538378C0B8BC}" dt="2022-05-26T23:53:01.221" v="37" actId="2696"/>
        <pc:sldMkLst>
          <pc:docMk/>
          <pc:sldMk cId="2668715677" sldId="429"/>
        </pc:sldMkLst>
      </pc:sldChg>
      <pc:sldChg chg="del">
        <pc:chgData name="강환수" userId="f1cac8d9-9172-4d6c-9b10-74cb51d57900" providerId="ADAL" clId="{25E9693C-7D97-4719-9093-538378C0B8BC}" dt="2022-05-26T23:53:01.228" v="38" actId="2696"/>
        <pc:sldMkLst>
          <pc:docMk/>
          <pc:sldMk cId="1107786417" sldId="430"/>
        </pc:sldMkLst>
      </pc:sldChg>
      <pc:sldChg chg="del">
        <pc:chgData name="강환수" userId="f1cac8d9-9172-4d6c-9b10-74cb51d57900" providerId="ADAL" clId="{25E9693C-7D97-4719-9093-538378C0B8BC}" dt="2022-05-26T23:53:01.324" v="47" actId="2696"/>
        <pc:sldMkLst>
          <pc:docMk/>
          <pc:sldMk cId="4173812663" sldId="431"/>
        </pc:sldMkLst>
      </pc:sldChg>
      <pc:sldChg chg="del">
        <pc:chgData name="강환수" userId="f1cac8d9-9172-4d6c-9b10-74cb51d57900" providerId="ADAL" clId="{25E9693C-7D97-4719-9093-538378C0B8BC}" dt="2022-05-26T23:53:01.317" v="46" actId="2696"/>
        <pc:sldMkLst>
          <pc:docMk/>
          <pc:sldMk cId="1981724228" sldId="432"/>
        </pc:sldMkLst>
      </pc:sldChg>
      <pc:sldChg chg="del">
        <pc:chgData name="강환수" userId="f1cac8d9-9172-4d6c-9b10-74cb51d57900" providerId="ADAL" clId="{25E9693C-7D97-4719-9093-538378C0B8BC}" dt="2022-05-26T23:53:01.308" v="45" actId="2696"/>
        <pc:sldMkLst>
          <pc:docMk/>
          <pc:sldMk cId="3299606416" sldId="433"/>
        </pc:sldMkLst>
      </pc:sldChg>
      <pc:sldChg chg="del">
        <pc:chgData name="강환수" userId="f1cac8d9-9172-4d6c-9b10-74cb51d57900" providerId="ADAL" clId="{25E9693C-7D97-4719-9093-538378C0B8BC}" dt="2022-05-26T23:53:01.300" v="44" actId="2696"/>
        <pc:sldMkLst>
          <pc:docMk/>
          <pc:sldMk cId="486324714" sldId="434"/>
        </pc:sldMkLst>
      </pc:sldChg>
      <pc:sldChg chg="modSp">
        <pc:chgData name="강환수" userId="f1cac8d9-9172-4d6c-9b10-74cb51d57900" providerId="ADAL" clId="{25E9693C-7D97-4719-9093-538378C0B8BC}" dt="2022-05-27T05:24:33.331" v="356" actId="6549"/>
        <pc:sldMkLst>
          <pc:docMk/>
          <pc:sldMk cId="2479796994" sldId="435"/>
        </pc:sldMkLst>
        <pc:spChg chg="mod">
          <ac:chgData name="강환수" userId="f1cac8d9-9172-4d6c-9b10-74cb51d57900" providerId="ADAL" clId="{25E9693C-7D97-4719-9093-538378C0B8BC}" dt="2022-05-27T05:24:33.331" v="356" actId="6549"/>
          <ac:spMkLst>
            <pc:docMk/>
            <pc:sldMk cId="2479796994" sldId="435"/>
            <ac:spMk id="3" creationId="{87E14B9B-F2E6-4E08-988A-273AC3D9A604}"/>
          </ac:spMkLst>
        </pc:spChg>
      </pc:sldChg>
      <pc:sldChg chg="delSp modSp">
        <pc:chgData name="강환수" userId="f1cac8d9-9172-4d6c-9b10-74cb51d57900" providerId="ADAL" clId="{25E9693C-7D97-4719-9093-538378C0B8BC}" dt="2022-05-27T05:24:56.271" v="358" actId="478"/>
        <pc:sldMkLst>
          <pc:docMk/>
          <pc:sldMk cId="4256273239" sldId="436"/>
        </pc:sldMkLst>
        <pc:spChg chg="del mod">
          <ac:chgData name="강환수" userId="f1cac8d9-9172-4d6c-9b10-74cb51d57900" providerId="ADAL" clId="{25E9693C-7D97-4719-9093-538378C0B8BC}" dt="2022-05-27T05:24:56.271" v="358" actId="478"/>
          <ac:spMkLst>
            <pc:docMk/>
            <pc:sldMk cId="4256273239" sldId="436"/>
            <ac:spMk id="4" creationId="{221C5D89-083F-40BE-A5C2-FAABC1EA7C55}"/>
          </ac:spMkLst>
        </pc:spChg>
      </pc:sldChg>
      <pc:sldChg chg="modSp add">
        <pc:chgData name="강환수" userId="f1cac8d9-9172-4d6c-9b10-74cb51d57900" providerId="ADAL" clId="{25E9693C-7D97-4719-9093-538378C0B8BC}" dt="2022-05-27T04:01:30.982" v="295" actId="6549"/>
        <pc:sldMkLst>
          <pc:docMk/>
          <pc:sldMk cId="465510507" sldId="437"/>
        </pc:sldMkLst>
        <pc:spChg chg="mod">
          <ac:chgData name="강환수" userId="f1cac8d9-9172-4d6c-9b10-74cb51d57900" providerId="ADAL" clId="{25E9693C-7D97-4719-9093-538378C0B8BC}" dt="2022-05-27T03:59:21.600" v="81"/>
          <ac:spMkLst>
            <pc:docMk/>
            <pc:sldMk cId="465510507" sldId="437"/>
            <ac:spMk id="2" creationId="{C92C8694-7425-413A-AAED-00F9C286B6A4}"/>
          </ac:spMkLst>
        </pc:spChg>
        <pc:spChg chg="mod">
          <ac:chgData name="강환수" userId="f1cac8d9-9172-4d6c-9b10-74cb51d57900" providerId="ADAL" clId="{25E9693C-7D97-4719-9093-538378C0B8BC}" dt="2022-05-27T04:01:30.982" v="295" actId="6549"/>
          <ac:spMkLst>
            <pc:docMk/>
            <pc:sldMk cId="465510507" sldId="437"/>
            <ac:spMk id="3" creationId="{66B08C26-C62E-4F73-A629-6A2CFA25C278}"/>
          </ac:spMkLst>
        </pc:spChg>
      </pc:sldChg>
      <pc:sldChg chg="del">
        <pc:chgData name="강환수" userId="f1cac8d9-9172-4d6c-9b10-74cb51d57900" providerId="ADAL" clId="{25E9693C-7D97-4719-9093-538378C0B8BC}" dt="2022-05-26T23:53:01.290" v="43" actId="2696"/>
        <pc:sldMkLst>
          <pc:docMk/>
          <pc:sldMk cId="4172736633" sldId="437"/>
        </pc:sldMkLst>
      </pc:sldChg>
      <pc:sldChg chg="add">
        <pc:chgData name="강환수" userId="f1cac8d9-9172-4d6c-9b10-74cb51d57900" providerId="ADAL" clId="{25E9693C-7D97-4719-9093-538378C0B8BC}" dt="2022-05-27T03:59:06.928" v="59"/>
        <pc:sldMkLst>
          <pc:docMk/>
          <pc:sldMk cId="2090439458" sldId="438"/>
        </pc:sldMkLst>
      </pc:sldChg>
    </pc:docChg>
  </pc:docChgLst>
  <pc:docChgLst>
    <pc:chgData name="강환수" userId="f1cac8d9-9172-4d6c-9b10-74cb51d57900" providerId="ADAL" clId="{D7C39D65-6956-4298-90C6-8FA828AFEF0C}"/>
    <pc:docChg chg="undo custSel addSld delSld modSld sldOrd">
      <pc:chgData name="강환수" userId="f1cac8d9-9172-4d6c-9b10-74cb51d57900" providerId="ADAL" clId="{D7C39D65-6956-4298-90C6-8FA828AFEF0C}" dt="2022-03-11T06:14:07.820" v="7682" actId="6549"/>
      <pc:docMkLst>
        <pc:docMk/>
      </pc:docMkLst>
      <pc:sldChg chg="modSp">
        <pc:chgData name="강환수" userId="f1cac8d9-9172-4d6c-9b10-74cb51d57900" providerId="ADAL" clId="{D7C39D65-6956-4298-90C6-8FA828AFEF0C}" dt="2022-03-11T00:08:56.455" v="3322"/>
        <pc:sldMkLst>
          <pc:docMk/>
          <pc:sldMk cId="0" sldId="256"/>
        </pc:sldMkLst>
        <pc:spChg chg="mod">
          <ac:chgData name="강환수" userId="f1cac8d9-9172-4d6c-9b10-74cb51d57900" providerId="ADAL" clId="{D7C39D65-6956-4298-90C6-8FA828AFEF0C}" dt="2022-03-11T00:08:56.455" v="3322"/>
          <ac:spMkLst>
            <pc:docMk/>
            <pc:sldMk cId="0" sldId="256"/>
            <ac:spMk id="12" creationId="{00000000-0000-0000-0000-000000000000}"/>
          </ac:spMkLst>
        </pc:spChg>
        <pc:spChg chg="mod">
          <ac:chgData name="강환수" userId="f1cac8d9-9172-4d6c-9b10-74cb51d57900" providerId="ADAL" clId="{D7C39D65-6956-4298-90C6-8FA828AFEF0C}" dt="2022-03-09T23:51:33.606" v="43" actId="6549"/>
          <ac:spMkLst>
            <pc:docMk/>
            <pc:sldMk cId="0" sldId="256"/>
            <ac:spMk id="13" creationId="{00000000-0000-0000-0000-000000000000}"/>
          </ac:spMkLst>
        </pc:spChg>
      </pc:sldChg>
      <pc:sldChg chg="ord">
        <pc:chgData name="강환수" userId="f1cac8d9-9172-4d6c-9b10-74cb51d57900" providerId="ADAL" clId="{D7C39D65-6956-4298-90C6-8FA828AFEF0C}" dt="2022-03-10T01:12:43.641" v="1668"/>
        <pc:sldMkLst>
          <pc:docMk/>
          <pc:sldMk cId="1845635532" sldId="274"/>
        </pc:sldMkLst>
      </pc:sldChg>
    </pc:docChg>
  </pc:docChgLst>
  <pc:docChgLst>
    <pc:chgData name="강환수" userId="f1cac8d9-9172-4d6c-9b10-74cb51d57900" providerId="ADAL" clId="{DA70B0BD-10AE-4441-9A53-BF0C0DA09A13}"/>
    <pc:docChg chg="undo custSel addSld delSld modSld sldOrd modMainMaster">
      <pc:chgData name="강환수" userId="f1cac8d9-9172-4d6c-9b10-74cb51d57900" providerId="ADAL" clId="{DA70B0BD-10AE-4441-9A53-BF0C0DA09A13}" dt="2022-03-04T01:08:41.032" v="4112" actId="1076"/>
      <pc:docMkLst>
        <pc:docMk/>
      </pc:docMkLst>
      <pc:sldChg chg="modSp">
        <pc:chgData name="강환수" userId="f1cac8d9-9172-4d6c-9b10-74cb51d57900" providerId="ADAL" clId="{DA70B0BD-10AE-4441-9A53-BF0C0DA09A13}" dt="2022-03-02T01:33:43.281" v="2101" actId="1038"/>
        <pc:sldMkLst>
          <pc:docMk/>
          <pc:sldMk cId="0" sldId="256"/>
        </pc:sldMkLst>
        <pc:spChg chg="mod">
          <ac:chgData name="강환수" userId="f1cac8d9-9172-4d6c-9b10-74cb51d57900" providerId="ADAL" clId="{DA70B0BD-10AE-4441-9A53-BF0C0DA09A13}" dt="2022-03-02T01:33:43.281" v="2101" actId="1038"/>
          <ac:spMkLst>
            <pc:docMk/>
            <pc:sldMk cId="0" sldId="256"/>
            <ac:spMk id="12" creationId="{00000000-0000-0000-0000-000000000000}"/>
          </ac:spMkLst>
        </pc:spChg>
        <pc:spChg chg="mod">
          <ac:chgData name="강환수" userId="f1cac8d9-9172-4d6c-9b10-74cb51d57900" providerId="ADAL" clId="{DA70B0BD-10AE-4441-9A53-BF0C0DA09A13}" dt="2022-03-02T01:14:22.866" v="1834" actId="6549"/>
          <ac:spMkLst>
            <pc:docMk/>
            <pc:sldMk cId="0" sldId="256"/>
            <ac:spMk id="13" creationId="{00000000-0000-0000-0000-000000000000}"/>
          </ac:spMkLst>
        </pc:spChg>
        <pc:spChg chg="mod">
          <ac:chgData name="강환수" userId="f1cac8d9-9172-4d6c-9b10-74cb51d57900" providerId="ADAL" clId="{DA70B0BD-10AE-4441-9A53-BF0C0DA09A13}" dt="2022-03-02T01:14:38.770" v="1847" actId="6549"/>
          <ac:spMkLst>
            <pc:docMk/>
            <pc:sldMk cId="0" sldId="256"/>
            <ac:spMk id="14" creationId="{00000000-0000-0000-0000-000000000000}"/>
          </ac:spMkLst>
        </pc:spChg>
      </pc:sldChg>
      <pc:sldChg chg="addSp delSp modSp">
        <pc:chgData name="강환수" userId="f1cac8d9-9172-4d6c-9b10-74cb51d57900" providerId="ADAL" clId="{DA70B0BD-10AE-4441-9A53-BF0C0DA09A13}" dt="2022-03-02T05:15:50.500" v="3605"/>
        <pc:sldMkLst>
          <pc:docMk/>
          <pc:sldMk cId="0" sldId="269"/>
        </pc:sldMkLst>
        <pc:spChg chg="add mod">
          <ac:chgData name="강환수" userId="f1cac8d9-9172-4d6c-9b10-74cb51d57900" providerId="ADAL" clId="{DA70B0BD-10AE-4441-9A53-BF0C0DA09A13}" dt="2022-03-02T01:16:00.444" v="1881" actId="6549"/>
          <ac:spMkLst>
            <pc:docMk/>
            <pc:sldMk cId="0" sldId="269"/>
            <ac:spMk id="15" creationId="{5D33CBC2-96D0-47DE-BA10-7FF7F8FFFECC}"/>
          </ac:spMkLst>
        </pc:spChg>
        <pc:spChg chg="add mod">
          <ac:chgData name="강환수" userId="f1cac8d9-9172-4d6c-9b10-74cb51d57900" providerId="ADAL" clId="{DA70B0BD-10AE-4441-9A53-BF0C0DA09A13}" dt="2022-03-02T00:44:07.377" v="1046" actId="1036"/>
          <ac:spMkLst>
            <pc:docMk/>
            <pc:sldMk cId="0" sldId="269"/>
            <ac:spMk id="16" creationId="{D0E68EB0-C2E6-480B-A887-84C22433B254}"/>
          </ac:spMkLst>
        </pc:spChg>
        <pc:spChg chg="add mod">
          <ac:chgData name="강환수" userId="f1cac8d9-9172-4d6c-9b10-74cb51d57900" providerId="ADAL" clId="{DA70B0BD-10AE-4441-9A53-BF0C0DA09A13}" dt="2022-03-02T00:44:07.377" v="1046" actId="1036"/>
          <ac:spMkLst>
            <pc:docMk/>
            <pc:sldMk cId="0" sldId="269"/>
            <ac:spMk id="18" creationId="{2DCE9D66-F88F-477B-BB20-8622CB586DAD}"/>
          </ac:spMkLst>
        </pc:spChg>
        <pc:spChg chg="add mod">
          <ac:chgData name="강환수" userId="f1cac8d9-9172-4d6c-9b10-74cb51d57900" providerId="ADAL" clId="{DA70B0BD-10AE-4441-9A53-BF0C0DA09A13}" dt="2022-03-02T00:44:07.377" v="1046" actId="1036"/>
          <ac:spMkLst>
            <pc:docMk/>
            <pc:sldMk cId="0" sldId="269"/>
            <ac:spMk id="21" creationId="{553BEAE0-2780-4C04-A0EB-341E27175E95}"/>
          </ac:spMkLst>
        </pc:spChg>
        <pc:spChg chg="mod">
          <ac:chgData name="강환수" userId="f1cac8d9-9172-4d6c-9b10-74cb51d57900" providerId="ADAL" clId="{DA70B0BD-10AE-4441-9A53-BF0C0DA09A13}" dt="2022-03-02T00:42:24.344" v="924" actId="6549"/>
          <ac:spMkLst>
            <pc:docMk/>
            <pc:sldMk cId="0" sldId="269"/>
            <ac:spMk id="25" creationId="{00000000-0000-0000-0000-000000000000}"/>
          </ac:spMkLst>
        </pc:spChg>
        <pc:spChg chg="add">
          <ac:chgData name="강환수" userId="f1cac8d9-9172-4d6c-9b10-74cb51d57900" providerId="ADAL" clId="{DA70B0BD-10AE-4441-9A53-BF0C0DA09A13}" dt="2022-03-02T02:22:57.141" v="2289"/>
          <ac:spMkLst>
            <pc:docMk/>
            <pc:sldMk cId="0" sldId="269"/>
            <ac:spMk id="29" creationId="{9E4A9519-EAC6-4083-814C-CFF1DFF047C1}"/>
          </ac:spMkLst>
        </pc:spChg>
        <pc:spChg chg="mod">
          <ac:chgData name="강환수" userId="f1cac8d9-9172-4d6c-9b10-74cb51d57900" providerId="ADAL" clId="{DA70B0BD-10AE-4441-9A53-BF0C0DA09A13}" dt="2022-03-02T00:42:34.184" v="953" actId="6549"/>
          <ac:spMkLst>
            <pc:docMk/>
            <pc:sldMk cId="0" sldId="269"/>
            <ac:spMk id="30" creationId="{00000000-0000-0000-0000-000000000000}"/>
          </ac:spMkLst>
        </pc:spChg>
        <pc:spChg chg="del">
          <ac:chgData name="강환수" userId="f1cac8d9-9172-4d6c-9b10-74cb51d57900" providerId="ADAL" clId="{DA70B0BD-10AE-4441-9A53-BF0C0DA09A13}" dt="2022-03-02T02:22:56.790" v="2288" actId="478"/>
          <ac:spMkLst>
            <pc:docMk/>
            <pc:sldMk cId="0" sldId="269"/>
            <ac:spMk id="33" creationId="{00000000-0000-0000-0000-000000000000}"/>
          </ac:spMkLst>
        </pc:spChg>
        <pc:spChg chg="add mod">
          <ac:chgData name="강환수" userId="f1cac8d9-9172-4d6c-9b10-74cb51d57900" providerId="ADAL" clId="{DA70B0BD-10AE-4441-9A53-BF0C0DA09A13}" dt="2022-03-02T05:15:26.686" v="3584" actId="6549"/>
          <ac:spMkLst>
            <pc:docMk/>
            <pc:sldMk cId="0" sldId="269"/>
            <ac:spMk id="33" creationId="{F622FD91-C48B-460A-BE49-919E5CD7E909}"/>
          </ac:spMkLst>
        </pc:spChg>
        <pc:spChg chg="add mod">
          <ac:chgData name="강환수" userId="f1cac8d9-9172-4d6c-9b10-74cb51d57900" providerId="ADAL" clId="{DA70B0BD-10AE-4441-9A53-BF0C0DA09A13}" dt="2022-03-02T05:15:31.534" v="3588" actId="6549"/>
          <ac:spMkLst>
            <pc:docMk/>
            <pc:sldMk cId="0" sldId="269"/>
            <ac:spMk id="35" creationId="{01623BEC-CFA1-4E33-A9E1-958C4606CC60}"/>
          </ac:spMkLst>
        </pc:spChg>
        <pc:spChg chg="add mod">
          <ac:chgData name="강환수" userId="f1cac8d9-9172-4d6c-9b10-74cb51d57900" providerId="ADAL" clId="{DA70B0BD-10AE-4441-9A53-BF0C0DA09A13}" dt="2022-03-02T05:15:50.500" v="3605"/>
          <ac:spMkLst>
            <pc:docMk/>
            <pc:sldMk cId="0" sldId="269"/>
            <ac:spMk id="37" creationId="{21D59295-CBD3-4645-950F-7D196977597C}"/>
          </ac:spMkLst>
        </pc:spChg>
        <pc:spChg chg="add mod">
          <ac:chgData name="강환수" userId="f1cac8d9-9172-4d6c-9b10-74cb51d57900" providerId="ADAL" clId="{DA70B0BD-10AE-4441-9A53-BF0C0DA09A13}" dt="2022-03-02T05:15:34.271" v="3592" actId="6549"/>
          <ac:spMkLst>
            <pc:docMk/>
            <pc:sldMk cId="0" sldId="269"/>
            <ac:spMk id="38" creationId="{0CE322AB-43E7-4FD0-B062-1849046E27CB}"/>
          </ac:spMkLst>
        </pc:spChg>
        <pc:cxnChg chg="add mod">
          <ac:chgData name="강환수" userId="f1cac8d9-9172-4d6c-9b10-74cb51d57900" providerId="ADAL" clId="{DA70B0BD-10AE-4441-9A53-BF0C0DA09A13}" dt="2022-03-02T00:44:07.377" v="1046" actId="1036"/>
          <ac:cxnSpMkLst>
            <pc:docMk/>
            <pc:sldMk cId="0" sldId="269"/>
            <ac:cxnSpMk id="17" creationId="{A4B641D3-3070-4244-8ED6-A09A0D423CF2}"/>
          </ac:cxnSpMkLst>
        </pc:cxnChg>
        <pc:cxnChg chg="add mod">
          <ac:chgData name="강환수" userId="f1cac8d9-9172-4d6c-9b10-74cb51d57900" providerId="ADAL" clId="{DA70B0BD-10AE-4441-9A53-BF0C0DA09A13}" dt="2022-03-02T00:44:07.377" v="1046" actId="1036"/>
          <ac:cxnSpMkLst>
            <pc:docMk/>
            <pc:sldMk cId="0" sldId="269"/>
            <ac:cxnSpMk id="27" creationId="{F3078DDD-673B-4B99-8CC9-2B41E3D1EC75}"/>
          </ac:cxnSpMkLst>
        </pc:cxnChg>
        <pc:cxnChg chg="add mod">
          <ac:chgData name="강환수" userId="f1cac8d9-9172-4d6c-9b10-74cb51d57900" providerId="ADAL" clId="{DA70B0BD-10AE-4441-9A53-BF0C0DA09A13}" dt="2022-03-02T05:15:11.621" v="3534" actId="1036"/>
          <ac:cxnSpMkLst>
            <pc:docMk/>
            <pc:sldMk cId="0" sldId="269"/>
            <ac:cxnSpMk id="36" creationId="{07441D83-84BE-484B-8206-A9C1BF171220}"/>
          </ac:cxnSpMkLst>
        </pc:cxnChg>
        <pc:cxnChg chg="add mod">
          <ac:chgData name="강환수" userId="f1cac8d9-9172-4d6c-9b10-74cb51d57900" providerId="ADAL" clId="{DA70B0BD-10AE-4441-9A53-BF0C0DA09A13}" dt="2022-03-02T05:15:11.621" v="3534" actId="1036"/>
          <ac:cxnSpMkLst>
            <pc:docMk/>
            <pc:sldMk cId="0" sldId="269"/>
            <ac:cxnSpMk id="39" creationId="{4BFC7C61-7E4C-46F1-8F71-B8A83BE9B1DB}"/>
          </ac:cxnSpMkLst>
        </pc:cxnChg>
      </pc:sldChg>
      <pc:sldChg chg="addSp delSp modSp add">
        <pc:chgData name="강환수" userId="f1cac8d9-9172-4d6c-9b10-74cb51d57900" providerId="ADAL" clId="{DA70B0BD-10AE-4441-9A53-BF0C0DA09A13}" dt="2022-03-02T02:23:25.736" v="2301" actId="6549"/>
        <pc:sldMkLst>
          <pc:docMk/>
          <pc:sldMk cId="1845635532" sldId="274"/>
        </pc:sldMkLst>
        <pc:spChg chg="add">
          <ac:chgData name="강환수" userId="f1cac8d9-9172-4d6c-9b10-74cb51d57900" providerId="ADAL" clId="{DA70B0BD-10AE-4441-9A53-BF0C0DA09A13}" dt="2022-03-02T01:21:21.072" v="2073"/>
          <ac:spMkLst>
            <pc:docMk/>
            <pc:sldMk cId="1845635532" sldId="274"/>
            <ac:spMk id="12" creationId="{837B2CCB-75DE-4F5A-8933-22E9BE0E2861}"/>
          </ac:spMkLst>
        </pc:spChg>
        <pc:spChg chg="del">
          <ac:chgData name="강환수" userId="f1cac8d9-9172-4d6c-9b10-74cb51d57900" providerId="ADAL" clId="{DA70B0BD-10AE-4441-9A53-BF0C0DA09A13}" dt="2022-03-02T01:21:20.744" v="2072" actId="478"/>
          <ac:spMkLst>
            <pc:docMk/>
            <pc:sldMk cId="1845635532" sldId="274"/>
            <ac:spMk id="13" creationId="{00000000-0000-0000-0000-000000000000}"/>
          </ac:spMkLst>
        </pc:spChg>
        <pc:spChg chg="del">
          <ac:chgData name="강환수" userId="f1cac8d9-9172-4d6c-9b10-74cb51d57900" providerId="ADAL" clId="{DA70B0BD-10AE-4441-9A53-BF0C0DA09A13}" dt="2022-03-02T01:16:46.281" v="1925" actId="478"/>
          <ac:spMkLst>
            <pc:docMk/>
            <pc:sldMk cId="1845635532" sldId="274"/>
            <ac:spMk id="16" creationId="{00000000-0000-0000-0000-000000000000}"/>
          </ac:spMkLst>
        </pc:spChg>
        <pc:spChg chg="mod">
          <ac:chgData name="강환수" userId="f1cac8d9-9172-4d6c-9b10-74cb51d57900" providerId="ADAL" clId="{DA70B0BD-10AE-4441-9A53-BF0C0DA09A13}" dt="2022-03-02T02:23:25.736" v="2301" actId="6549"/>
          <ac:spMkLst>
            <pc:docMk/>
            <pc:sldMk cId="1845635532" sldId="274"/>
            <ac:spMk id="24" creationId="{00000000-0000-0000-0000-000000000000}"/>
          </ac:spMkLst>
        </pc:spChg>
        <pc:spChg chg="mod">
          <ac:chgData name="강환수" userId="f1cac8d9-9172-4d6c-9b10-74cb51d57900" providerId="ADAL" clId="{DA70B0BD-10AE-4441-9A53-BF0C0DA09A13}" dt="2022-03-02T00:13:08.038" v="200" actId="6549"/>
          <ac:spMkLst>
            <pc:docMk/>
            <pc:sldMk cId="1845635532" sldId="274"/>
            <ac:spMk id="25" creationId="{00000000-0000-0000-0000-000000000000}"/>
          </ac:spMkLst>
        </pc:spChg>
      </pc:sldChg>
      <pc:sldMasterChg chg="modSldLayout">
        <pc:chgData name="강환수" userId="f1cac8d9-9172-4d6c-9b10-74cb51d57900" providerId="ADAL" clId="{DA70B0BD-10AE-4441-9A53-BF0C0DA09A13}" dt="2022-03-02T01:20:13.707" v="2066"/>
        <pc:sldMasterMkLst>
          <pc:docMk/>
          <pc:sldMasterMk cId="0" sldId="2147483648"/>
        </pc:sldMasterMkLst>
        <pc:sldLayoutChg chg="modSp">
          <pc:chgData name="강환수" userId="f1cac8d9-9172-4d6c-9b10-74cb51d57900" providerId="ADAL" clId="{DA70B0BD-10AE-4441-9A53-BF0C0DA09A13}" dt="2022-03-02T01:20:04.329" v="2064" actId="1038"/>
          <pc:sldLayoutMkLst>
            <pc:docMk/>
            <pc:sldMasterMk cId="0" sldId="2147483648"/>
            <pc:sldLayoutMk cId="0" sldId="2147483650"/>
          </pc:sldLayoutMkLst>
          <pc:spChg chg="mod">
            <ac:chgData name="강환수" userId="f1cac8d9-9172-4d6c-9b10-74cb51d57900" providerId="ADAL" clId="{DA70B0BD-10AE-4441-9A53-BF0C0DA09A13}" dt="2022-03-02T00:37:04.851" v="732" actId="207"/>
            <ac:spMkLst>
              <pc:docMk/>
              <pc:sldMasterMk cId="0" sldId="2147483648"/>
              <pc:sldLayoutMk cId="0" sldId="2147483650"/>
              <ac:spMk id="9" creationId="{00000000-0000-0000-0000-000000000000}"/>
            </ac:spMkLst>
          </pc:spChg>
          <pc:spChg chg="mod">
            <ac:chgData name="강환수" userId="f1cac8d9-9172-4d6c-9b10-74cb51d57900" providerId="ADAL" clId="{DA70B0BD-10AE-4441-9A53-BF0C0DA09A13}" dt="2022-03-02T01:20:04.329" v="2064" actId="1038"/>
            <ac:spMkLst>
              <pc:docMk/>
              <pc:sldMasterMk cId="0" sldId="2147483648"/>
              <pc:sldLayoutMk cId="0" sldId="2147483650"/>
              <ac:spMk id="26" creationId="{00000000-0000-0000-0000-000000000000}"/>
            </ac:spMkLst>
          </pc:spChg>
        </pc:sldLayoutChg>
        <pc:sldLayoutChg chg="addSp delSp modSp">
          <pc:chgData name="강환수" userId="f1cac8d9-9172-4d6c-9b10-74cb51d57900" providerId="ADAL" clId="{DA70B0BD-10AE-4441-9A53-BF0C0DA09A13}" dt="2022-03-02T01:20:13.707" v="2066"/>
          <pc:sldLayoutMkLst>
            <pc:docMk/>
            <pc:sldMasterMk cId="0" sldId="2147483648"/>
            <pc:sldLayoutMk cId="0" sldId="2147483651"/>
          </pc:sldLayoutMkLst>
          <pc:spChg chg="del">
            <ac:chgData name="강환수" userId="f1cac8d9-9172-4d6c-9b10-74cb51d57900" providerId="ADAL" clId="{DA70B0BD-10AE-4441-9A53-BF0C0DA09A13}" dt="2022-03-02T00:11:48.685" v="121" actId="478"/>
            <ac:spMkLst>
              <pc:docMk/>
              <pc:sldMasterMk cId="0" sldId="2147483648"/>
              <pc:sldLayoutMk cId="0" sldId="2147483651"/>
              <ac:spMk id="7" creationId="{00000000-0000-0000-0000-000000000000}"/>
            </ac:spMkLst>
          </pc:spChg>
          <pc:spChg chg="mod">
            <ac:chgData name="강환수" userId="f1cac8d9-9172-4d6c-9b10-74cb51d57900" providerId="ADAL" clId="{DA70B0BD-10AE-4441-9A53-BF0C0DA09A13}" dt="2022-03-02T00:36:57.736" v="731" actId="207"/>
            <ac:spMkLst>
              <pc:docMk/>
              <pc:sldMasterMk cId="0" sldId="2147483648"/>
              <pc:sldLayoutMk cId="0" sldId="2147483651"/>
              <ac:spMk id="10" creationId="{00000000-0000-0000-0000-000000000000}"/>
            </ac:spMkLst>
          </pc:spChg>
          <pc:spChg chg="add del">
            <ac:chgData name="강환수" userId="f1cac8d9-9172-4d6c-9b10-74cb51d57900" providerId="ADAL" clId="{DA70B0BD-10AE-4441-9A53-BF0C0DA09A13}" dt="2022-03-02T01:20:13.329" v="2065" actId="478"/>
            <ac:spMkLst>
              <pc:docMk/>
              <pc:sldMasterMk cId="0" sldId="2147483648"/>
              <pc:sldLayoutMk cId="0" sldId="2147483651"/>
              <ac:spMk id="14" creationId="{372F979E-D5B4-4677-83AE-34CC3026A1B6}"/>
            </ac:spMkLst>
          </pc:spChg>
          <pc:spChg chg="add">
            <ac:chgData name="강환수" userId="f1cac8d9-9172-4d6c-9b10-74cb51d57900" providerId="ADAL" clId="{DA70B0BD-10AE-4441-9A53-BF0C0DA09A13}" dt="2022-03-02T01:20:13.707" v="2066"/>
            <ac:spMkLst>
              <pc:docMk/>
              <pc:sldMasterMk cId="0" sldId="2147483648"/>
              <pc:sldLayoutMk cId="0" sldId="2147483651"/>
              <ac:spMk id="15" creationId="{4EBA6210-3141-4C19-B16A-9381998AD7C5}"/>
            </ac:spMkLst>
          </pc:spChg>
        </pc:sldLayoutChg>
      </pc:sldMasterChg>
    </pc:docChg>
  </pc:docChgLst>
  <pc:docChgLst>
    <pc:chgData name="강환수" userId="f1cac8d9-9172-4d6c-9b10-74cb51d57900" providerId="ADAL" clId="{AC1B6E21-83A5-48CD-9AC2-6913CD9DA73B}"/>
    <pc:docChg chg="undo custSel addSld delSld modSld sldOrd">
      <pc:chgData name="강환수" userId="f1cac8d9-9172-4d6c-9b10-74cb51d57900" providerId="ADAL" clId="{AC1B6E21-83A5-48CD-9AC2-6913CD9DA73B}" dt="2022-03-13T03:22:44.259" v="11224"/>
      <pc:docMkLst>
        <pc:docMk/>
      </pc:docMkLst>
      <pc:sldChg chg="modSp">
        <pc:chgData name="강환수" userId="f1cac8d9-9172-4d6c-9b10-74cb51d57900" providerId="ADAL" clId="{AC1B6E21-83A5-48CD-9AC2-6913CD9DA73B}" dt="2022-03-12T04:04:10.828" v="4730" actId="6549"/>
        <pc:sldMkLst>
          <pc:docMk/>
          <pc:sldMk cId="0" sldId="256"/>
        </pc:sldMkLst>
        <pc:spChg chg="mod">
          <ac:chgData name="강환수" userId="f1cac8d9-9172-4d6c-9b10-74cb51d57900" providerId="ADAL" clId="{AC1B6E21-83A5-48CD-9AC2-6913CD9DA73B}" dt="2022-03-12T04:04:10.828" v="4730" actId="6549"/>
          <ac:spMkLst>
            <pc:docMk/>
            <pc:sldMk cId="0" sldId="256"/>
            <ac:spMk id="12" creationId="{00000000-0000-0000-0000-000000000000}"/>
          </ac:spMkLst>
        </pc:spChg>
      </pc:sldChg>
      <pc:sldChg chg="addSp delSp modSp">
        <pc:chgData name="강환수" userId="f1cac8d9-9172-4d6c-9b10-74cb51d57900" providerId="ADAL" clId="{AC1B6E21-83A5-48CD-9AC2-6913CD9DA73B}" dt="2022-03-12T07:33:30.634" v="6997" actId="20577"/>
        <pc:sldMkLst>
          <pc:docMk/>
          <pc:sldMk cId="0" sldId="269"/>
        </pc:sldMkLst>
        <pc:spChg chg="mod">
          <ac:chgData name="강환수" userId="f1cac8d9-9172-4d6c-9b10-74cb51d57900" providerId="ADAL" clId="{AC1B6E21-83A5-48CD-9AC2-6913CD9DA73B}" dt="2022-03-12T07:33:30.634" v="6997" actId="20577"/>
          <ac:spMkLst>
            <pc:docMk/>
            <pc:sldMk cId="0" sldId="269"/>
            <ac:spMk id="15" creationId="{5D33CBC2-96D0-47DE-BA10-7FF7F8FFFECC}"/>
          </ac:spMkLst>
        </pc:spChg>
        <pc:spChg chg="mod">
          <ac:chgData name="강환수" userId="f1cac8d9-9172-4d6c-9b10-74cb51d57900" providerId="ADAL" clId="{AC1B6E21-83A5-48CD-9AC2-6913CD9DA73B}" dt="2022-03-12T07:32:06.157" v="6963" actId="108"/>
          <ac:spMkLst>
            <pc:docMk/>
            <pc:sldMk cId="0" sldId="269"/>
            <ac:spMk id="18" creationId="{2DCE9D66-F88F-477B-BB20-8622CB586DAD}"/>
          </ac:spMkLst>
        </pc:spChg>
        <pc:spChg chg="mod">
          <ac:chgData name="강환수" userId="f1cac8d9-9172-4d6c-9b10-74cb51d57900" providerId="ADAL" clId="{AC1B6E21-83A5-48CD-9AC2-6913CD9DA73B}" dt="2022-03-12T07:29:44.124" v="6947" actId="6549"/>
          <ac:spMkLst>
            <pc:docMk/>
            <pc:sldMk cId="0" sldId="269"/>
            <ac:spMk id="25" creationId="{00000000-0000-0000-0000-000000000000}"/>
          </ac:spMkLst>
        </pc:spChg>
        <pc:spChg chg="mod">
          <ac:chgData name="강환수" userId="f1cac8d9-9172-4d6c-9b10-74cb51d57900" providerId="ADAL" clId="{AC1B6E21-83A5-48CD-9AC2-6913CD9DA73B}" dt="2022-03-12T07:29:51.284" v="6948" actId="6549"/>
          <ac:spMkLst>
            <pc:docMk/>
            <pc:sldMk cId="0" sldId="269"/>
            <ac:spMk id="30" creationId="{00000000-0000-0000-0000-000000000000}"/>
          </ac:spMkLst>
        </pc:spChg>
        <pc:spChg chg="del mod">
          <ac:chgData name="강환수" userId="f1cac8d9-9172-4d6c-9b10-74cb51d57900" providerId="ADAL" clId="{AC1B6E21-83A5-48CD-9AC2-6913CD9DA73B}" dt="2022-03-12T07:32:15.219" v="6966"/>
          <ac:spMkLst>
            <pc:docMk/>
            <pc:sldMk cId="0" sldId="269"/>
            <ac:spMk id="33" creationId="{F622FD91-C48B-460A-BE49-919E5CD7E909}"/>
          </ac:spMkLst>
        </pc:spChg>
        <pc:spChg chg="add mod">
          <ac:chgData name="강환수" userId="f1cac8d9-9172-4d6c-9b10-74cb51d57900" providerId="ADAL" clId="{AC1B6E21-83A5-48CD-9AC2-6913CD9DA73B}" dt="2022-03-12T07:33:23.690" v="6987" actId="6549"/>
          <ac:spMkLst>
            <pc:docMk/>
            <pc:sldMk cId="0" sldId="269"/>
            <ac:spMk id="40" creationId="{08A59B5F-931C-4EBB-98BD-BD8EFB7F664F}"/>
          </ac:spMkLst>
        </pc:spChg>
      </pc:sldChg>
      <pc:sldChg chg="modSp ord">
        <pc:chgData name="강환수" userId="f1cac8d9-9172-4d6c-9b10-74cb51d57900" providerId="ADAL" clId="{AC1B6E21-83A5-48CD-9AC2-6913CD9DA73B}" dt="2022-03-12T07:30:52.124" v="6958" actId="6549"/>
        <pc:sldMkLst>
          <pc:docMk/>
          <pc:sldMk cId="1845635532" sldId="274"/>
        </pc:sldMkLst>
        <pc:spChg chg="mod">
          <ac:chgData name="강환수" userId="f1cac8d9-9172-4d6c-9b10-74cb51d57900" providerId="ADAL" clId="{AC1B6E21-83A5-48CD-9AC2-6913CD9DA73B}" dt="2022-03-12T07:30:52.124" v="6958" actId="6549"/>
          <ac:spMkLst>
            <pc:docMk/>
            <pc:sldMk cId="1845635532" sldId="274"/>
            <ac:spMk id="25" creationId="{00000000-0000-0000-0000-000000000000}"/>
          </ac:spMkLst>
        </pc:spChg>
      </pc:sldChg>
      <pc:sldChg chg="addSp modSp add">
        <pc:chgData name="강환수" userId="f1cac8d9-9172-4d6c-9b10-74cb51d57900" providerId="ADAL" clId="{AC1B6E21-83A5-48CD-9AC2-6913CD9DA73B}" dt="2022-03-12T03:44:53.973" v="4571" actId="1035"/>
        <pc:sldMkLst>
          <pc:docMk/>
          <pc:sldMk cId="1285464334" sldId="347"/>
        </pc:sldMkLst>
        <pc:spChg chg="mod">
          <ac:chgData name="강환수" userId="f1cac8d9-9172-4d6c-9b10-74cb51d57900" providerId="ADAL" clId="{AC1B6E21-83A5-48CD-9AC2-6913CD9DA73B}" dt="2022-03-12T03:44:29.999" v="4563"/>
          <ac:spMkLst>
            <pc:docMk/>
            <pc:sldMk cId="1285464334" sldId="347"/>
            <ac:spMk id="2" creationId="{6B4F664B-2A08-47E7-93DF-693816367EDB}"/>
          </ac:spMkLst>
        </pc:spChg>
        <pc:spChg chg="mod">
          <ac:chgData name="강환수" userId="f1cac8d9-9172-4d6c-9b10-74cb51d57900" providerId="ADAL" clId="{AC1B6E21-83A5-48CD-9AC2-6913CD9DA73B}" dt="2022-03-12T03:44:01.719" v="4543" actId="15"/>
          <ac:spMkLst>
            <pc:docMk/>
            <pc:sldMk cId="1285464334" sldId="347"/>
            <ac:spMk id="3" creationId="{9E42E13F-0B71-4EDD-96A4-264A938FB690}"/>
          </ac:spMkLst>
        </pc:spChg>
        <pc:picChg chg="add mod">
          <ac:chgData name="강환수" userId="f1cac8d9-9172-4d6c-9b10-74cb51d57900" providerId="ADAL" clId="{AC1B6E21-83A5-48CD-9AC2-6913CD9DA73B}" dt="2022-03-12T03:44:53.973" v="4571" actId="1035"/>
          <ac:picMkLst>
            <pc:docMk/>
            <pc:sldMk cId="1285464334" sldId="347"/>
            <ac:picMk id="4" creationId="{3A17445B-C4F7-4225-8728-EA5B19EB199A}"/>
          </ac:picMkLst>
        </pc:picChg>
      </pc:sldChg>
      <pc:sldChg chg="addSp modSp add">
        <pc:chgData name="강환수" userId="f1cac8d9-9172-4d6c-9b10-74cb51d57900" providerId="ADAL" clId="{AC1B6E21-83A5-48CD-9AC2-6913CD9DA73B}" dt="2022-03-12T04:00:18.219" v="4715" actId="14100"/>
        <pc:sldMkLst>
          <pc:docMk/>
          <pc:sldMk cId="1135102020" sldId="348"/>
        </pc:sldMkLst>
        <pc:spChg chg="mod">
          <ac:chgData name="강환수" userId="f1cac8d9-9172-4d6c-9b10-74cb51d57900" providerId="ADAL" clId="{AC1B6E21-83A5-48CD-9AC2-6913CD9DA73B}" dt="2022-03-12T03:59:30.190" v="4705" actId="6549"/>
          <ac:spMkLst>
            <pc:docMk/>
            <pc:sldMk cId="1135102020" sldId="348"/>
            <ac:spMk id="2" creationId="{9C3BA871-100D-4A25-8343-610F03594272}"/>
          </ac:spMkLst>
        </pc:spChg>
        <pc:spChg chg="mod">
          <ac:chgData name="강환수" userId="f1cac8d9-9172-4d6c-9b10-74cb51d57900" providerId="ADAL" clId="{AC1B6E21-83A5-48CD-9AC2-6913CD9DA73B}" dt="2022-03-12T03:58:57.325" v="4698" actId="15"/>
          <ac:spMkLst>
            <pc:docMk/>
            <pc:sldMk cId="1135102020" sldId="348"/>
            <ac:spMk id="3" creationId="{014725DF-AA93-44B7-ABA9-3A697257D30E}"/>
          </ac:spMkLst>
        </pc:spChg>
        <pc:picChg chg="add mod">
          <ac:chgData name="강환수" userId="f1cac8d9-9172-4d6c-9b10-74cb51d57900" providerId="ADAL" clId="{AC1B6E21-83A5-48CD-9AC2-6913CD9DA73B}" dt="2022-03-12T04:00:18.219" v="4715" actId="14100"/>
          <ac:picMkLst>
            <pc:docMk/>
            <pc:sldMk cId="1135102020" sldId="348"/>
            <ac:picMk id="4" creationId="{C7090D26-A40E-4519-A776-363A4A88E0F2}"/>
          </ac:picMkLst>
        </pc:picChg>
      </pc:sldChg>
      <pc:sldChg chg="addSp modSp add ord">
        <pc:chgData name="강환수" userId="f1cac8d9-9172-4d6c-9b10-74cb51d57900" providerId="ADAL" clId="{AC1B6E21-83A5-48CD-9AC2-6913CD9DA73B}" dt="2022-03-12T07:45:58.568" v="7154" actId="6549"/>
        <pc:sldMkLst>
          <pc:docMk/>
          <pc:sldMk cId="376279150" sldId="374"/>
        </pc:sldMkLst>
        <pc:spChg chg="mod">
          <ac:chgData name="강환수" userId="f1cac8d9-9172-4d6c-9b10-74cb51d57900" providerId="ADAL" clId="{AC1B6E21-83A5-48CD-9AC2-6913CD9DA73B}" dt="2022-03-12T03:48:51.263" v="4587" actId="6549"/>
          <ac:spMkLst>
            <pc:docMk/>
            <pc:sldMk cId="376279150" sldId="374"/>
            <ac:spMk id="2" creationId="{A330477B-FD91-4566-9992-80B0C9C71F7A}"/>
          </ac:spMkLst>
        </pc:spChg>
        <pc:spChg chg="mod">
          <ac:chgData name="강환수" userId="f1cac8d9-9172-4d6c-9b10-74cb51d57900" providerId="ADAL" clId="{AC1B6E21-83A5-48CD-9AC2-6913CD9DA73B}" dt="2022-03-12T07:45:58.568" v="7154" actId="6549"/>
          <ac:spMkLst>
            <pc:docMk/>
            <pc:sldMk cId="376279150" sldId="374"/>
            <ac:spMk id="3" creationId="{402F1280-E166-4C42-A243-873FCFFB1365}"/>
          </ac:spMkLst>
        </pc:spChg>
        <pc:picChg chg="add mod ord">
          <ac:chgData name="강환수" userId="f1cac8d9-9172-4d6c-9b10-74cb51d57900" providerId="ADAL" clId="{AC1B6E21-83A5-48CD-9AC2-6913CD9DA73B}" dt="2022-03-12T07:45:45.511" v="7129" actId="167"/>
          <ac:picMkLst>
            <pc:docMk/>
            <pc:sldMk cId="376279150" sldId="374"/>
            <ac:picMk id="12290" creationId="{C306982C-71DA-442C-BBAF-FCBD580E1BCB}"/>
          </ac:picMkLst>
        </pc:picChg>
      </pc:sldChg>
      <pc:sldChg chg="addSp modSp add ord">
        <pc:chgData name="강환수" userId="f1cac8d9-9172-4d6c-9b10-74cb51d57900" providerId="ADAL" clId="{AC1B6E21-83A5-48CD-9AC2-6913CD9DA73B}" dt="2022-03-12T03:57:24.099" v="4690" actId="1076"/>
        <pc:sldMkLst>
          <pc:docMk/>
          <pc:sldMk cId="405655303" sldId="375"/>
        </pc:sldMkLst>
        <pc:spChg chg="mod">
          <ac:chgData name="강환수" userId="f1cac8d9-9172-4d6c-9b10-74cb51d57900" providerId="ADAL" clId="{AC1B6E21-83A5-48CD-9AC2-6913CD9DA73B}" dt="2022-03-12T03:55:10.358" v="4658"/>
          <ac:spMkLst>
            <pc:docMk/>
            <pc:sldMk cId="405655303" sldId="375"/>
            <ac:spMk id="2" creationId="{B2735ED0-AF0B-4688-B726-E4CDB74D20A5}"/>
          </ac:spMkLst>
        </pc:spChg>
        <pc:spChg chg="mod">
          <ac:chgData name="강환수" userId="f1cac8d9-9172-4d6c-9b10-74cb51d57900" providerId="ADAL" clId="{AC1B6E21-83A5-48CD-9AC2-6913CD9DA73B}" dt="2022-03-12T03:55:47.140" v="4687" actId="20577"/>
          <ac:spMkLst>
            <pc:docMk/>
            <pc:sldMk cId="405655303" sldId="375"/>
            <ac:spMk id="3" creationId="{14209CD8-05A7-4D94-ADB6-CC944BF14EF9}"/>
          </ac:spMkLst>
        </pc:spChg>
        <pc:picChg chg="add mod">
          <ac:chgData name="강환수" userId="f1cac8d9-9172-4d6c-9b10-74cb51d57900" providerId="ADAL" clId="{AC1B6E21-83A5-48CD-9AC2-6913CD9DA73B}" dt="2022-03-12T03:57:24.099" v="4690" actId="1076"/>
          <ac:picMkLst>
            <pc:docMk/>
            <pc:sldMk cId="405655303" sldId="375"/>
            <ac:picMk id="5" creationId="{EA2158E0-3CB3-4677-B5D0-A2A3237FF842}"/>
          </ac:picMkLst>
        </pc:picChg>
        <pc:picChg chg="add mod">
          <ac:chgData name="강환수" userId="f1cac8d9-9172-4d6c-9b10-74cb51d57900" providerId="ADAL" clId="{AC1B6E21-83A5-48CD-9AC2-6913CD9DA73B}" dt="2022-03-12T03:55:54.117" v="4688" actId="1036"/>
          <ac:picMkLst>
            <pc:docMk/>
            <pc:sldMk cId="405655303" sldId="375"/>
            <ac:picMk id="14338" creationId="{3B025C0E-8E98-44B4-8C4D-6D5E3838DC1C}"/>
          </ac:picMkLst>
        </pc:picChg>
      </pc:sldChg>
      <pc:sldChg chg="addSp modSp add">
        <pc:chgData name="강환수" userId="f1cac8d9-9172-4d6c-9b10-74cb51d57900" providerId="ADAL" clId="{AC1B6E21-83A5-48CD-9AC2-6913CD9DA73B}" dt="2022-03-12T04:00:02.858" v="4713" actId="1076"/>
        <pc:sldMkLst>
          <pc:docMk/>
          <pc:sldMk cId="2084655668" sldId="376"/>
        </pc:sldMkLst>
        <pc:spChg chg="mod">
          <ac:chgData name="강환수" userId="f1cac8d9-9172-4d6c-9b10-74cb51d57900" providerId="ADAL" clId="{AC1B6E21-83A5-48CD-9AC2-6913CD9DA73B}" dt="2022-03-12T03:59:39.446" v="4710" actId="6549"/>
          <ac:spMkLst>
            <pc:docMk/>
            <pc:sldMk cId="2084655668" sldId="376"/>
            <ac:spMk id="2" creationId="{8E0A0D76-5524-42D6-BCCC-1287F95A2105}"/>
          </ac:spMkLst>
        </pc:spChg>
        <pc:spChg chg="mod">
          <ac:chgData name="강환수" userId="f1cac8d9-9172-4d6c-9b10-74cb51d57900" providerId="ADAL" clId="{AC1B6E21-83A5-48CD-9AC2-6913CD9DA73B}" dt="2022-03-12T03:59:50.735" v="4711"/>
          <ac:spMkLst>
            <pc:docMk/>
            <pc:sldMk cId="2084655668" sldId="376"/>
            <ac:spMk id="3" creationId="{5E0CACD4-AFF7-47D7-9D3D-CA855250E87F}"/>
          </ac:spMkLst>
        </pc:spChg>
        <pc:picChg chg="add mod">
          <ac:chgData name="강환수" userId="f1cac8d9-9172-4d6c-9b10-74cb51d57900" providerId="ADAL" clId="{AC1B6E21-83A5-48CD-9AC2-6913CD9DA73B}" dt="2022-03-12T04:00:02.858" v="4713" actId="1076"/>
          <ac:picMkLst>
            <pc:docMk/>
            <pc:sldMk cId="2084655668" sldId="376"/>
            <ac:picMk id="4" creationId="{900B94FB-AEE8-4AB3-90A5-809AFF5D77C2}"/>
          </ac:picMkLst>
        </pc:picChg>
      </pc:sldChg>
      <pc:sldChg chg="addSp modSp add">
        <pc:chgData name="강환수" userId="f1cac8d9-9172-4d6c-9b10-74cb51d57900" providerId="ADAL" clId="{AC1B6E21-83A5-48CD-9AC2-6913CD9DA73B}" dt="2022-03-12T04:01:55.385" v="4720" actId="1076"/>
        <pc:sldMkLst>
          <pc:docMk/>
          <pc:sldMk cId="1267296582" sldId="377"/>
        </pc:sldMkLst>
        <pc:spChg chg="mod">
          <ac:chgData name="강환수" userId="f1cac8d9-9172-4d6c-9b10-74cb51d57900" providerId="ADAL" clId="{AC1B6E21-83A5-48CD-9AC2-6913CD9DA73B}" dt="2022-03-12T04:01:37.944" v="4716"/>
          <ac:spMkLst>
            <pc:docMk/>
            <pc:sldMk cId="1267296582" sldId="377"/>
            <ac:spMk id="2" creationId="{4869DF51-F473-47C5-A6CB-5D2C79DF3835}"/>
          </ac:spMkLst>
        </pc:spChg>
        <pc:spChg chg="mod">
          <ac:chgData name="강환수" userId="f1cac8d9-9172-4d6c-9b10-74cb51d57900" providerId="ADAL" clId="{AC1B6E21-83A5-48CD-9AC2-6913CD9DA73B}" dt="2022-03-12T04:01:52.244" v="4719" actId="20577"/>
          <ac:spMkLst>
            <pc:docMk/>
            <pc:sldMk cId="1267296582" sldId="377"/>
            <ac:spMk id="3" creationId="{D44C5D76-BBAA-4FE8-BAD6-E6E5B2533490}"/>
          </ac:spMkLst>
        </pc:spChg>
        <pc:picChg chg="add mod">
          <ac:chgData name="강환수" userId="f1cac8d9-9172-4d6c-9b10-74cb51d57900" providerId="ADAL" clId="{AC1B6E21-83A5-48CD-9AC2-6913CD9DA73B}" dt="2022-03-12T04:01:55.385" v="4720" actId="1076"/>
          <ac:picMkLst>
            <pc:docMk/>
            <pc:sldMk cId="1267296582" sldId="377"/>
            <ac:picMk id="4" creationId="{5686F90C-A2A2-4755-BF43-6BCDB8DB24EC}"/>
          </ac:picMkLst>
        </pc:picChg>
      </pc:sldChg>
      <pc:sldChg chg="modSp add">
        <pc:chgData name="강환수" userId="f1cac8d9-9172-4d6c-9b10-74cb51d57900" providerId="ADAL" clId="{AC1B6E21-83A5-48CD-9AC2-6913CD9DA73B}" dt="2022-03-12T04:02:31.919" v="4723"/>
        <pc:sldMkLst>
          <pc:docMk/>
          <pc:sldMk cId="1721075070" sldId="378"/>
        </pc:sldMkLst>
        <pc:spChg chg="mod">
          <ac:chgData name="강환수" userId="f1cac8d9-9172-4d6c-9b10-74cb51d57900" providerId="ADAL" clId="{AC1B6E21-83A5-48CD-9AC2-6913CD9DA73B}" dt="2022-03-12T04:02:25.639" v="4722" actId="20577"/>
          <ac:spMkLst>
            <pc:docMk/>
            <pc:sldMk cId="1721075070" sldId="378"/>
            <ac:spMk id="2" creationId="{123251FB-E4FB-48E6-A000-97FBB186329A}"/>
          </ac:spMkLst>
        </pc:spChg>
        <pc:spChg chg="mod">
          <ac:chgData name="강환수" userId="f1cac8d9-9172-4d6c-9b10-74cb51d57900" providerId="ADAL" clId="{AC1B6E21-83A5-48CD-9AC2-6913CD9DA73B}" dt="2022-03-12T04:02:31.919" v="4723"/>
          <ac:spMkLst>
            <pc:docMk/>
            <pc:sldMk cId="1721075070" sldId="378"/>
            <ac:spMk id="3" creationId="{CEBDAC93-E3F4-4AC5-BEA0-196A6E8A2AA9}"/>
          </ac:spMkLst>
        </pc:spChg>
      </pc:sldChg>
      <pc:sldChg chg="add">
        <pc:chgData name="강환수" userId="f1cac8d9-9172-4d6c-9b10-74cb51d57900" providerId="ADAL" clId="{AC1B6E21-83A5-48CD-9AC2-6913CD9DA73B}" dt="2022-03-12T07:28:06.501" v="6933"/>
        <pc:sldMkLst>
          <pc:docMk/>
          <pc:sldMk cId="2975297400" sldId="387"/>
        </pc:sldMkLst>
      </pc:sldChg>
      <pc:sldChg chg="modSp add">
        <pc:chgData name="강환수" userId="f1cac8d9-9172-4d6c-9b10-74cb51d57900" providerId="ADAL" clId="{AC1B6E21-83A5-48CD-9AC2-6913CD9DA73B}" dt="2022-03-12T07:31:00.597" v="6960" actId="6549"/>
        <pc:sldMkLst>
          <pc:docMk/>
          <pc:sldMk cId="1039731931" sldId="388"/>
        </pc:sldMkLst>
        <pc:spChg chg="mod">
          <ac:chgData name="강환수" userId="f1cac8d9-9172-4d6c-9b10-74cb51d57900" providerId="ADAL" clId="{AC1B6E21-83A5-48CD-9AC2-6913CD9DA73B}" dt="2022-03-12T07:31:00.597" v="6960" actId="6549"/>
          <ac:spMkLst>
            <pc:docMk/>
            <pc:sldMk cId="1039731931" sldId="388"/>
            <ac:spMk id="24" creationId="{00000000-0000-0000-0000-000000000000}"/>
          </ac:spMkLst>
        </pc:spChg>
      </pc:sldChg>
      <pc:sldChg chg="add">
        <pc:chgData name="강환수" userId="f1cac8d9-9172-4d6c-9b10-74cb51d57900" providerId="ADAL" clId="{AC1B6E21-83A5-48CD-9AC2-6913CD9DA73B}" dt="2022-03-12T07:28:06.501" v="6933"/>
        <pc:sldMkLst>
          <pc:docMk/>
          <pc:sldMk cId="2481897066" sldId="389"/>
        </pc:sldMkLst>
      </pc:sldChg>
      <pc:sldChg chg="add">
        <pc:chgData name="강환수" userId="f1cac8d9-9172-4d6c-9b10-74cb51d57900" providerId="ADAL" clId="{AC1B6E21-83A5-48CD-9AC2-6913CD9DA73B}" dt="2022-03-12T07:28:06.501" v="6933"/>
        <pc:sldMkLst>
          <pc:docMk/>
          <pc:sldMk cId="1914168618" sldId="390"/>
        </pc:sldMkLst>
      </pc:sldChg>
      <pc:sldChg chg="add">
        <pc:chgData name="강환수" userId="f1cac8d9-9172-4d6c-9b10-74cb51d57900" providerId="ADAL" clId="{AC1B6E21-83A5-48CD-9AC2-6913CD9DA73B}" dt="2022-03-12T07:28:06.501" v="6933"/>
        <pc:sldMkLst>
          <pc:docMk/>
          <pc:sldMk cId="2634063934" sldId="391"/>
        </pc:sldMkLst>
      </pc:sldChg>
      <pc:sldChg chg="add">
        <pc:chgData name="강환수" userId="f1cac8d9-9172-4d6c-9b10-74cb51d57900" providerId="ADAL" clId="{AC1B6E21-83A5-48CD-9AC2-6913CD9DA73B}" dt="2022-03-12T07:28:06.501" v="6933"/>
        <pc:sldMkLst>
          <pc:docMk/>
          <pc:sldMk cId="1533775782" sldId="392"/>
        </pc:sldMkLst>
      </pc:sldChg>
      <pc:sldChg chg="add">
        <pc:chgData name="강환수" userId="f1cac8d9-9172-4d6c-9b10-74cb51d57900" providerId="ADAL" clId="{AC1B6E21-83A5-48CD-9AC2-6913CD9DA73B}" dt="2022-03-12T07:28:06.501" v="6933"/>
        <pc:sldMkLst>
          <pc:docMk/>
          <pc:sldMk cId="1107876402" sldId="393"/>
        </pc:sldMkLst>
      </pc:sldChg>
      <pc:sldChg chg="add">
        <pc:chgData name="강환수" userId="f1cac8d9-9172-4d6c-9b10-74cb51d57900" providerId="ADAL" clId="{AC1B6E21-83A5-48CD-9AC2-6913CD9DA73B}" dt="2022-03-12T07:28:06.501" v="6933"/>
        <pc:sldMkLst>
          <pc:docMk/>
          <pc:sldMk cId="1103999380" sldId="394"/>
        </pc:sldMkLst>
      </pc:sldChg>
      <pc:sldChg chg="add">
        <pc:chgData name="강환수" userId="f1cac8d9-9172-4d6c-9b10-74cb51d57900" providerId="ADAL" clId="{AC1B6E21-83A5-48CD-9AC2-6913CD9DA73B}" dt="2022-03-12T07:28:06.501" v="6933"/>
        <pc:sldMkLst>
          <pc:docMk/>
          <pc:sldMk cId="3128583918" sldId="395"/>
        </pc:sldMkLst>
      </pc:sldChg>
      <pc:sldChg chg="add">
        <pc:chgData name="강환수" userId="f1cac8d9-9172-4d6c-9b10-74cb51d57900" providerId="ADAL" clId="{AC1B6E21-83A5-48CD-9AC2-6913CD9DA73B}" dt="2022-03-12T07:28:06.501" v="6933"/>
        <pc:sldMkLst>
          <pc:docMk/>
          <pc:sldMk cId="2298107669" sldId="396"/>
        </pc:sldMkLst>
      </pc:sldChg>
      <pc:sldChg chg="add">
        <pc:chgData name="강환수" userId="f1cac8d9-9172-4d6c-9b10-74cb51d57900" providerId="ADAL" clId="{AC1B6E21-83A5-48CD-9AC2-6913CD9DA73B}" dt="2022-03-12T07:28:06.501" v="6933"/>
        <pc:sldMkLst>
          <pc:docMk/>
          <pc:sldMk cId="1702910667" sldId="3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5E848-AEB5-4F35-9377-BE8BDA818B02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EE4DB-4DC5-4D64-8DB7-0E3B26114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9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pic>
        <p:nvPicPr>
          <p:cNvPr id="18" name="그림 17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26" name="직사각형 25"/>
          <p:cNvSpPr/>
          <p:nvPr userDrawn="1"/>
        </p:nvSpPr>
        <p:spPr>
          <a:xfrm>
            <a:off x="6856082" y="477888"/>
            <a:ext cx="23070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오픈소스 소프트웨어를 위한 깃과 </a:t>
            </a:r>
            <a:r>
              <a:rPr lang="ko-KR" altLang="en-US" sz="900" b="1" spc="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598562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67112" y="334306"/>
            <a:ext cx="2812588" cy="71131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5639" y="334306"/>
            <a:ext cx="8263250" cy="71131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598562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BA6210-3141-4C19-B16A-9381998AD7C5}"/>
              </a:ext>
            </a:extLst>
          </p:cNvPr>
          <p:cNvSpPr/>
          <p:nvPr userDrawn="1"/>
        </p:nvSpPr>
        <p:spPr>
          <a:xfrm>
            <a:off x="6856082" y="477888"/>
            <a:ext cx="23070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오픈소스 소프트웨어를 위한 깃과 </a:t>
            </a:r>
            <a:r>
              <a:rPr lang="ko-KR" altLang="en-US" sz="900" b="1" spc="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5639" y="1944575"/>
            <a:ext cx="5537918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41781" y="1944575"/>
            <a:ext cx="5537919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F26F0-715F-4F7E-B620-038BB9D470FF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aaa-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4692" y="1044327"/>
            <a:ext cx="4762908" cy="4610105"/>
          </a:xfrm>
          <a:prstGeom prst="rect">
            <a:avLst/>
          </a:prstGeom>
        </p:spPr>
      </p:pic>
      <p:pic>
        <p:nvPicPr>
          <p:cNvPr id="11" name="그림 10" descr="aaa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7" y="6156895"/>
            <a:ext cx="10692406" cy="1798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9130" y="900311"/>
            <a:ext cx="349967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 </a:t>
            </a:r>
            <a:r>
              <a:rPr lang="ko-KR" altLang="en-US" sz="4400" b="1" spc="-300" dirty="0" err="1">
                <a:solidFill>
                  <a:srgbClr val="0047BA"/>
                </a:solidFill>
                <a:latin typeface="+mj-ea"/>
                <a:ea typeface="+mj-ea"/>
              </a:rPr>
              <a:t>브랜치</a:t>
            </a:r>
            <a:endParaRPr lang="en-US" altLang="ko-KR" sz="4400" b="1" spc="-300" dirty="0">
              <a:solidFill>
                <a:srgbClr val="0047BA"/>
              </a:solidFill>
              <a:latin typeface="+mj-ea"/>
              <a:ea typeface="+mj-ea"/>
            </a:endParaRPr>
          </a:p>
          <a:p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개요와 관리</a:t>
            </a:r>
            <a:endParaRPr lang="en-US" altLang="ko-KR" sz="4400" b="1" spc="-300" dirty="0">
              <a:solidFill>
                <a:srgbClr val="0047BA"/>
              </a:solidFill>
              <a:latin typeface="+mj-ea"/>
              <a:ea typeface="+mj-ea"/>
            </a:endParaRPr>
          </a:p>
          <a:p>
            <a:endParaRPr lang="ko-KR" altLang="en-US" sz="4400" b="1" spc="-30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164" y="3348583"/>
            <a:ext cx="16135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Git &amp; </a:t>
            </a:r>
            <a:r>
              <a:rPr lang="en-US" altLang="ko-KR" sz="1500" b="1" dirty="0" err="1">
                <a:solidFill>
                  <a:srgbClr val="8E8F90"/>
                </a:solidFill>
                <a:latin typeface="+mj-lt"/>
                <a:ea typeface="Pretendard" pitchFamily="50" charset="-127"/>
              </a:rPr>
              <a:t>Github</a:t>
            </a:r>
            <a:endParaRPr lang="en-US" altLang="ko-KR" sz="1500" b="1" dirty="0">
              <a:solidFill>
                <a:srgbClr val="8E8F90"/>
              </a:solidFill>
              <a:latin typeface="+mj-lt"/>
              <a:ea typeface="Pretendard" pitchFamily="50" charset="-127"/>
            </a:endParaRPr>
          </a:p>
          <a:p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for pull</a:t>
            </a:r>
            <a:r>
              <a:rPr lang="ko-KR" altLang="en-US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 </a:t>
            </a:r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request</a:t>
            </a:r>
            <a:endParaRPr lang="ko-KR" altLang="en-US" sz="1500" b="1" dirty="0">
              <a:solidFill>
                <a:srgbClr val="8E8F90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164" y="4716735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47BA"/>
                </a:solidFill>
                <a:latin typeface="+mj-ea"/>
                <a:ea typeface="+mj-ea"/>
              </a:rPr>
              <a:t>2022.03</a:t>
            </a:r>
            <a:endParaRPr lang="ko-KR" altLang="en-US" sz="1200" b="1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164" y="558083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rgbClr val="0047BA"/>
                </a:solidFill>
                <a:latin typeface="+mj-ea"/>
                <a:ea typeface="+mj-ea"/>
              </a:rPr>
              <a:t>강환수 교수</a:t>
            </a:r>
          </a:p>
        </p:txBody>
      </p:sp>
      <p:pic>
        <p:nvPicPr>
          <p:cNvPr id="16" name="그림 15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172" y="6948983"/>
            <a:ext cx="2228453" cy="267080"/>
          </a:xfrm>
          <a:prstGeom prst="rect">
            <a:avLst/>
          </a:prstGeom>
        </p:spPr>
      </p:pic>
      <p:pic>
        <p:nvPicPr>
          <p:cNvPr id="17" name="그림 16" descr="aaa-1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55012" y="6804967"/>
            <a:ext cx="1872208" cy="4007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251FB-E4FB-48E6-A000-97FBB1863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en-US" altLang="ko-KR" dirty="0"/>
              <a:t>(Branch) </a:t>
            </a:r>
            <a:r>
              <a:rPr lang="ko-KR" altLang="en-US" dirty="0"/>
              <a:t>장점과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DAC93-E3F4-4AC5-BEA0-196A6E8A2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장점</a:t>
            </a:r>
            <a:endParaRPr lang="en-US" altLang="ko-KR" dirty="0"/>
          </a:p>
          <a:p>
            <a:pPr lvl="1"/>
            <a:r>
              <a:rPr lang="ko-KR" altLang="en-US" dirty="0"/>
              <a:t>하나의 큰 작업 흐름의 단위인 </a:t>
            </a:r>
            <a:r>
              <a:rPr lang="ko-KR" altLang="en-US" dirty="0" err="1"/>
              <a:t>브랜치로</a:t>
            </a:r>
            <a:r>
              <a:rPr lang="ko-KR" altLang="en-US" dirty="0"/>
              <a:t> 작업</a:t>
            </a:r>
            <a:endParaRPr lang="en-US" altLang="ko-KR" dirty="0"/>
          </a:p>
          <a:p>
            <a:pPr lvl="2"/>
            <a:r>
              <a:rPr lang="ko-KR" altLang="en-US" dirty="0"/>
              <a:t>작업의 기록을 중간 중간에 남기게 되므로</a:t>
            </a:r>
            <a:endParaRPr lang="en-US" altLang="ko-KR" dirty="0"/>
          </a:p>
          <a:p>
            <a:pPr lvl="2"/>
            <a:r>
              <a:rPr lang="ko-KR" altLang="en-US" dirty="0"/>
              <a:t>문제가 발생했을 경우 원인이 되는 작업을 찾아내거나</a:t>
            </a:r>
            <a:endParaRPr lang="en-US" altLang="ko-KR" dirty="0"/>
          </a:p>
          <a:p>
            <a:pPr lvl="2"/>
            <a:r>
              <a:rPr lang="ko-KR" altLang="en-US" dirty="0"/>
              <a:t>그에 따른 대책을 세우기 </a:t>
            </a:r>
            <a:r>
              <a:rPr lang="ko-KR" altLang="en-US" dirty="0" err="1"/>
              <a:t>쉬워짐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브랜치</a:t>
            </a:r>
            <a:r>
              <a:rPr lang="ko-KR" altLang="en-US" dirty="0"/>
              <a:t> 생성 및 활용 규칙 제정</a:t>
            </a:r>
          </a:p>
          <a:p>
            <a:pPr lvl="1"/>
            <a:r>
              <a:rPr lang="ko-KR" altLang="en-US" dirty="0"/>
              <a:t>새로운 </a:t>
            </a:r>
            <a:r>
              <a:rPr lang="ko-KR" altLang="en-US" dirty="0" err="1"/>
              <a:t>브랜치의</a:t>
            </a:r>
            <a:r>
              <a:rPr lang="ko-KR" altLang="en-US" dirty="0"/>
              <a:t> 이름은 어떤 규칙으로 지을 것인지</a:t>
            </a:r>
            <a:endParaRPr lang="en-US" altLang="ko-KR" dirty="0"/>
          </a:p>
          <a:p>
            <a:pPr lvl="1"/>
            <a:r>
              <a:rPr lang="ko-KR" altLang="en-US" dirty="0"/>
              <a:t>어떤 상황에서 </a:t>
            </a:r>
            <a:r>
              <a:rPr lang="ko-KR" altLang="en-US" dirty="0" err="1"/>
              <a:t>브랜치를</a:t>
            </a:r>
            <a:r>
              <a:rPr lang="ko-KR" altLang="en-US" dirty="0"/>
              <a:t> 만들 지</a:t>
            </a:r>
            <a:r>
              <a:rPr lang="en-US" altLang="ko-KR" dirty="0"/>
              <a:t>, </a:t>
            </a:r>
            <a:r>
              <a:rPr lang="ko-KR" altLang="en-US" dirty="0"/>
              <a:t>어느 시점에 통합할 것인지 등등 규칙은 정해 활용</a:t>
            </a:r>
            <a:endParaRPr lang="en-US" altLang="ko-KR" dirty="0"/>
          </a:p>
          <a:p>
            <a:pPr lvl="1"/>
            <a:r>
              <a:rPr lang="ko-KR" altLang="en-US" dirty="0"/>
              <a:t>일반적 규칙</a:t>
            </a:r>
            <a:r>
              <a:rPr lang="en-US" altLang="ko-KR" dirty="0"/>
              <a:t>: </a:t>
            </a:r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가지의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lvl="2"/>
            <a:r>
              <a:rPr lang="ko-KR" altLang="en-US" dirty="0"/>
              <a:t>항상 유지되는 메인 </a:t>
            </a:r>
            <a:r>
              <a:rPr lang="ko-KR" altLang="en-US" dirty="0" err="1"/>
              <a:t>브랜치들</a:t>
            </a:r>
            <a:endParaRPr lang="en-US" altLang="ko-KR" dirty="0"/>
          </a:p>
          <a:p>
            <a:pPr lvl="3"/>
            <a:r>
              <a:rPr lang="en-US" altLang="ko-KR" dirty="0"/>
              <a:t>master, develop</a:t>
            </a:r>
          </a:p>
          <a:p>
            <a:pPr lvl="2"/>
            <a:r>
              <a:rPr lang="ko-KR" altLang="en-US" dirty="0"/>
              <a:t>일정 기간 동안만 유지되는 보조 </a:t>
            </a:r>
            <a:r>
              <a:rPr lang="ko-KR" altLang="en-US" dirty="0" err="1"/>
              <a:t>브랜치들</a:t>
            </a:r>
            <a:endParaRPr lang="en-US" altLang="ko-KR" dirty="0"/>
          </a:p>
          <a:p>
            <a:pPr lvl="3"/>
            <a:r>
              <a:rPr lang="en-US" altLang="ko-KR" dirty="0"/>
              <a:t>feature, release, hotfix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통합 </a:t>
            </a:r>
            <a:r>
              <a:rPr lang="ko-KR" altLang="en-US" dirty="0" err="1"/>
              <a:t>브랜치</a:t>
            </a:r>
            <a:r>
              <a:rPr lang="en-US" altLang="ko-KR" dirty="0"/>
              <a:t>(Integration Branch): master</a:t>
            </a:r>
          </a:p>
          <a:p>
            <a:pPr lvl="1"/>
            <a:r>
              <a:rPr lang="ko-KR" altLang="en-US" dirty="0"/>
              <a:t>언제든지 배포할 수 있는 버전을 만들 수 있어야 하는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lvl="1"/>
            <a:r>
              <a:rPr lang="ko-KR" altLang="en-US" dirty="0"/>
              <a:t>늘 안정적인 상태를 유지하는 것이 중요</a:t>
            </a:r>
            <a:endParaRPr lang="en-US" altLang="ko-KR" dirty="0"/>
          </a:p>
          <a:p>
            <a:pPr lvl="2"/>
            <a:r>
              <a:rPr lang="en-US" altLang="ko-KR" dirty="0"/>
              <a:t>'</a:t>
            </a:r>
            <a:r>
              <a:rPr lang="ko-KR" altLang="en-US" dirty="0"/>
              <a:t>그 어플리케이션의 모든 기능이 정상적으로 동작하는 상태</a:t>
            </a:r>
            <a:r>
              <a:rPr lang="en-US" altLang="ko-KR" dirty="0"/>
              <a:t>'</a:t>
            </a:r>
            <a:r>
              <a:rPr lang="ko-KR" altLang="en-US" dirty="0"/>
              <a:t>를 의미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075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F585F-C1BF-4F59-AE8C-5890C43B7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r>
              <a:rPr lang="ko-KR" altLang="en-US" dirty="0"/>
              <a:t>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14B9B-F2E6-4E08-988A-273AC3D9A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분기사용</a:t>
            </a:r>
            <a:endParaRPr lang="en-US" altLang="ko-KR" dirty="0"/>
          </a:p>
          <a:p>
            <a:pPr lvl="1"/>
            <a:r>
              <a:rPr lang="ko-KR" altLang="en-US" dirty="0"/>
              <a:t>저장소에서 다른 </a:t>
            </a:r>
            <a:r>
              <a:rPr lang="ko-KR" altLang="en-US" dirty="0" err="1"/>
              <a:t>브랜치에는</a:t>
            </a:r>
            <a:r>
              <a:rPr lang="ko-KR" altLang="en-US" dirty="0"/>
              <a:t> 영향 없이</a:t>
            </a:r>
            <a:endParaRPr lang="en-US" altLang="ko-KR" dirty="0"/>
          </a:p>
          <a:p>
            <a:pPr lvl="2"/>
            <a:r>
              <a:rPr lang="ko-KR" altLang="en-US" dirty="0"/>
              <a:t>새로운 기능을 개발하거나</a:t>
            </a:r>
            <a:endParaRPr lang="en-US" altLang="ko-KR" dirty="0"/>
          </a:p>
          <a:p>
            <a:pPr lvl="2"/>
            <a:r>
              <a:rPr lang="ko-KR" altLang="en-US" dirty="0"/>
              <a:t>버그를 수정하거나 </a:t>
            </a:r>
            <a:endParaRPr lang="en-US" altLang="ko-KR" dirty="0"/>
          </a:p>
          <a:p>
            <a:pPr lvl="2"/>
            <a:r>
              <a:rPr lang="ko-KR" altLang="en-US" dirty="0"/>
              <a:t>새로운 아이디어를 안전하게 실험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기본 </a:t>
            </a:r>
            <a:r>
              <a:rPr lang="ko-KR" altLang="en-US" dirty="0" err="1"/>
              <a:t>브랜치</a:t>
            </a:r>
            <a:r>
              <a:rPr lang="en-US" altLang="ko-KR" dirty="0"/>
              <a:t>(default branch)</a:t>
            </a:r>
          </a:p>
          <a:p>
            <a:pPr lvl="1"/>
            <a:r>
              <a:rPr lang="ko-KR" altLang="en-US" dirty="0"/>
              <a:t>이름</a:t>
            </a:r>
            <a:r>
              <a:rPr lang="en-US" altLang="ko-KR" dirty="0"/>
              <a:t> </a:t>
            </a:r>
            <a:r>
              <a:rPr lang="ko-KR" altLang="en-US" dirty="0"/>
              <a:t>기본이 </a:t>
            </a:r>
            <a:r>
              <a:rPr lang="en-US" altLang="ko-KR" dirty="0"/>
              <a:t>main </a:t>
            </a:r>
          </a:p>
          <a:p>
            <a:pPr lvl="2"/>
            <a:r>
              <a:rPr lang="ko-KR" altLang="en-US" dirty="0"/>
              <a:t>저장소가 생성될 </a:t>
            </a:r>
            <a:r>
              <a:rPr lang="ko-KR" altLang="en-US" dirty="0" err="1"/>
              <a:t>떄</a:t>
            </a:r>
            <a:r>
              <a:rPr lang="ko-KR" altLang="en-US" dirty="0"/>
              <a:t> 자동으로 생성되는 </a:t>
            </a:r>
            <a:r>
              <a:rPr lang="en-US" altLang="ko-KR" dirty="0"/>
              <a:t>base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lvl="2"/>
            <a:r>
              <a:rPr lang="ko-KR" altLang="en-US" dirty="0"/>
              <a:t>예전에는 </a:t>
            </a:r>
            <a:r>
              <a:rPr lang="en-US" altLang="ko-KR" dirty="0"/>
              <a:t>master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로 기존 </a:t>
            </a:r>
            <a:r>
              <a:rPr lang="ko-KR" altLang="en-US" dirty="0" err="1"/>
              <a:t>브랜치와</a:t>
            </a:r>
            <a:r>
              <a:rPr lang="ko-KR" altLang="en-US" dirty="0"/>
              <a:t> 병합</a:t>
            </a:r>
            <a:endParaRPr lang="en-US" altLang="ko-KR" dirty="0"/>
          </a:p>
          <a:p>
            <a:pPr lvl="1"/>
            <a:r>
              <a:rPr lang="ko-KR" altLang="en-US" dirty="0"/>
              <a:t>작업에 만족하면 현재 분기</a:t>
            </a:r>
            <a:r>
              <a:rPr lang="en-US" altLang="ko-KR" dirty="0"/>
              <a:t>(</a:t>
            </a:r>
            <a:r>
              <a:rPr lang="ko-KR" altLang="en-US" dirty="0"/>
              <a:t>헤드 분기</a:t>
            </a:r>
            <a:r>
              <a:rPr lang="en-US" altLang="ko-KR" dirty="0"/>
              <a:t>)</a:t>
            </a:r>
            <a:r>
              <a:rPr lang="ko-KR" altLang="en-US" dirty="0"/>
              <a:t>의 변경 사항을 다른 분기에 병합하기 위해 풀 요청 수행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9796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BD669-278E-4A0B-B72B-F58FBA0AE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합병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33CBBE-528B-49DA-A491-27293293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 err="1"/>
              <a:t>브랜치에서</a:t>
            </a:r>
            <a:r>
              <a:rPr lang="ko-KR" altLang="en-US" dirty="0"/>
              <a:t>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feature1</a:t>
            </a:r>
            <a:r>
              <a:rPr lang="ko-KR" altLang="en-US" dirty="0"/>
              <a:t>을 생성</a:t>
            </a:r>
            <a:endParaRPr lang="en-US" altLang="ko-KR" dirty="0"/>
          </a:p>
          <a:p>
            <a:pPr lvl="1"/>
            <a:r>
              <a:rPr lang="en-US" altLang="ko-KR" dirty="0"/>
              <a:t>feature1</a:t>
            </a:r>
            <a:r>
              <a:rPr lang="ko-KR" altLang="en-US" dirty="0"/>
              <a:t>에서 다시 </a:t>
            </a:r>
            <a:r>
              <a:rPr lang="en-US" altLang="ko-KR" dirty="0"/>
              <a:t>feature2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lvl="2"/>
            <a:r>
              <a:rPr lang="en-US" altLang="ko-KR" dirty="0"/>
              <a:t>feature2</a:t>
            </a:r>
            <a:r>
              <a:rPr lang="ko-KR" altLang="en-US" dirty="0"/>
              <a:t>에서</a:t>
            </a:r>
            <a:r>
              <a:rPr lang="en-US" altLang="ko-KR" dirty="0"/>
              <a:t> feature2</a:t>
            </a:r>
            <a:r>
              <a:rPr lang="ko-KR" altLang="en-US" dirty="0"/>
              <a:t>으로 </a:t>
            </a:r>
            <a:r>
              <a:rPr lang="en-US" altLang="ko-KR" dirty="0"/>
              <a:t>pull Request</a:t>
            </a:r>
          </a:p>
          <a:p>
            <a:pPr lvl="2"/>
            <a:r>
              <a:rPr lang="en-US" altLang="ko-KR" dirty="0"/>
              <a:t>Feature1</a:t>
            </a:r>
            <a:r>
              <a:rPr lang="ko-KR" altLang="en-US" dirty="0"/>
              <a:t>에서 </a:t>
            </a:r>
            <a:r>
              <a:rPr lang="en-US" altLang="ko-KR" dirty="0"/>
              <a:t>main</a:t>
            </a:r>
            <a:r>
              <a:rPr lang="ko-KR" altLang="en-US" dirty="0"/>
              <a:t>으로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main </a:t>
            </a:r>
            <a:r>
              <a:rPr lang="ko-KR" altLang="en-US" dirty="0" err="1"/>
              <a:t>브랜치에서</a:t>
            </a:r>
            <a:r>
              <a:rPr lang="ko-KR" altLang="en-US" dirty="0"/>
              <a:t>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feature1</a:t>
            </a:r>
            <a:r>
              <a:rPr lang="ko-KR" altLang="en-US" dirty="0"/>
              <a:t>을 생성</a:t>
            </a:r>
            <a:endParaRPr lang="en-US" altLang="ko-KR" dirty="0"/>
          </a:p>
          <a:p>
            <a:pPr lvl="1"/>
            <a:r>
              <a:rPr lang="en-US" altLang="ko-KR" dirty="0"/>
              <a:t>feature1</a:t>
            </a:r>
            <a:r>
              <a:rPr lang="ko-KR" altLang="en-US" dirty="0"/>
              <a:t>에서 다시 </a:t>
            </a:r>
            <a:r>
              <a:rPr lang="en-US" altLang="ko-KR" dirty="0"/>
              <a:t>feature2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lvl="2"/>
            <a:r>
              <a:rPr lang="en-US" altLang="ko-KR" dirty="0"/>
              <a:t>feature2</a:t>
            </a:r>
            <a:r>
              <a:rPr lang="ko-KR" altLang="en-US" dirty="0"/>
              <a:t>에서</a:t>
            </a:r>
            <a:r>
              <a:rPr lang="en-US" altLang="ko-KR" dirty="0"/>
              <a:t> main</a:t>
            </a:r>
            <a:r>
              <a:rPr lang="ko-KR" altLang="en-US" dirty="0"/>
              <a:t>으로</a:t>
            </a:r>
            <a:r>
              <a:rPr lang="en-US" altLang="ko-KR" dirty="0"/>
              <a:t> pull Request</a:t>
            </a:r>
          </a:p>
          <a:p>
            <a:pPr lvl="2"/>
            <a:r>
              <a:rPr lang="en-US" altLang="ko-KR" dirty="0"/>
              <a:t>feature1</a:t>
            </a:r>
            <a:r>
              <a:rPr lang="ko-KR" altLang="en-US" dirty="0"/>
              <a:t>은 그대로 남아 있음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7" name="Picture 3" descr="병합 풀 요청 버튼">
            <a:extLst>
              <a:ext uri="{FF2B5EF4-FFF2-40B4-BE49-F238E27FC236}">
                <a16:creationId xmlns:a16="http://schemas.microsoft.com/office/drawing/2014/main" id="{9B4298B2-F11B-4BF4-9740-618D39222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571" y="2484487"/>
            <a:ext cx="5048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병합 풀 요청 버튼">
            <a:extLst>
              <a:ext uri="{FF2B5EF4-FFF2-40B4-BE49-F238E27FC236}">
                <a16:creationId xmlns:a16="http://schemas.microsoft.com/office/drawing/2014/main" id="{1CB0F593-335B-4EBB-9311-959BB6F48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428" y="5292799"/>
            <a:ext cx="5048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DF278FC-07D6-48A3-A786-CA0AA31DCFA8}"/>
              </a:ext>
            </a:extLst>
          </p:cNvPr>
          <p:cNvSpPr/>
          <p:nvPr/>
        </p:nvSpPr>
        <p:spPr>
          <a:xfrm>
            <a:off x="6282804" y="2921863"/>
            <a:ext cx="24498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화살표는 각 </a:t>
            </a:r>
            <a:r>
              <a:rPr lang="en-US" altLang="ko-KR" sz="1200" dirty="0"/>
              <a:t>pull Request</a:t>
            </a:r>
            <a:r>
              <a:rPr lang="ko-KR" altLang="en-US" sz="1200" dirty="0"/>
              <a:t>을 표시</a:t>
            </a:r>
          </a:p>
        </p:txBody>
      </p:sp>
    </p:spTree>
    <p:extLst>
      <p:ext uri="{BB962C8B-B14F-4D97-AF65-F5344CB8AC3E}">
        <p14:creationId xmlns:p14="http://schemas.microsoft.com/office/powerpoint/2010/main" val="4256273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951639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02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94772" y="2613238"/>
            <a:ext cx="2672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 </a:t>
            </a:r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브랜치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생성</a:t>
            </a: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6066780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9CA5E-1673-45F4-9C29-593B471097F9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4FF43-1A59-4BFA-B1A1-A6DC49791FFF}"/>
              </a:ext>
            </a:extLst>
          </p:cNvPr>
          <p:cNvSpPr/>
          <p:nvPr/>
        </p:nvSpPr>
        <p:spPr>
          <a:xfrm>
            <a:off x="4304021" y="6949430"/>
            <a:ext cx="3525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https://meetup.toast.com/posts/116</a:t>
            </a:r>
          </a:p>
        </p:txBody>
      </p:sp>
    </p:spTree>
    <p:extLst>
      <p:ext uri="{BB962C8B-B14F-4D97-AF65-F5344CB8AC3E}">
        <p14:creationId xmlns:p14="http://schemas.microsoft.com/office/powerpoint/2010/main" val="1039731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8694-7425-413A-AAED-00F9C286B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08C26-C62E-4F73-A629-6A2CFA25C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저장소</a:t>
            </a:r>
            <a:r>
              <a:rPr lang="en-US" altLang="ko-KR" dirty="0"/>
              <a:t> branch-basic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기본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에서 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새로운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topic/python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파일</a:t>
            </a:r>
            <a:r>
              <a:rPr lang="en-US" altLang="ko-KR" dirty="0"/>
              <a:t> hello.py</a:t>
            </a:r>
            <a:r>
              <a:rPr lang="ko-KR" altLang="en-US" dirty="0"/>
              <a:t> 생성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새로운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topic/c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en-US" altLang="ko-KR" dirty="0" err="1"/>
              <a:t>hello.c</a:t>
            </a:r>
            <a:r>
              <a:rPr lang="ko-KR" altLang="en-US" dirty="0"/>
              <a:t> 생성</a:t>
            </a:r>
            <a:r>
              <a:rPr lang="en-US" altLang="ko-KR" dirty="0"/>
              <a:t> 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510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951639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03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94772" y="2613238"/>
            <a:ext cx="3403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 </a:t>
            </a:r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브랜치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생성과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 PR</a:t>
            </a:r>
            <a:endParaRPr lang="ko-KR" altLang="en-US" sz="2400" b="1" spc="-15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6066780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9CA5E-1673-45F4-9C29-593B471097F9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4FF43-1A59-4BFA-B1A1-A6DC49791FFF}"/>
              </a:ext>
            </a:extLst>
          </p:cNvPr>
          <p:cNvSpPr/>
          <p:nvPr/>
        </p:nvSpPr>
        <p:spPr>
          <a:xfrm>
            <a:off x="4304021" y="6949430"/>
            <a:ext cx="3525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https://meetup.toast.com/posts/116</a:t>
            </a:r>
          </a:p>
        </p:txBody>
      </p:sp>
    </p:spTree>
    <p:extLst>
      <p:ext uri="{BB962C8B-B14F-4D97-AF65-F5344CB8AC3E}">
        <p14:creationId xmlns:p14="http://schemas.microsoft.com/office/powerpoint/2010/main" val="2090439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30D0C-A512-47CE-AE32-4B303C39D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생성 실습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405B2-EB7F-4466-8312-52A7FA164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저장소 생성</a:t>
            </a:r>
            <a:endParaRPr lang="en-US" altLang="ko-KR" dirty="0"/>
          </a:p>
          <a:p>
            <a:pPr lvl="1"/>
            <a:r>
              <a:rPr lang="en-US" altLang="ko-KR" dirty="0"/>
              <a:t>hello-world</a:t>
            </a:r>
          </a:p>
          <a:p>
            <a:r>
              <a:rPr lang="en-US" altLang="ko-KR" dirty="0"/>
              <a:t>main: 2. </a:t>
            </a:r>
            <a:r>
              <a:rPr lang="ko-KR" altLang="en-US" dirty="0" err="1"/>
              <a:t>브랜치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en-US" altLang="ko-KR" dirty="0"/>
              <a:t>readme-edit</a:t>
            </a:r>
          </a:p>
          <a:p>
            <a:r>
              <a:rPr lang="en-US" altLang="ko-KR" dirty="0"/>
              <a:t>readme-edit: 3. </a:t>
            </a:r>
            <a:r>
              <a:rPr lang="ko-KR" altLang="en-US" dirty="0"/>
              <a:t>파일 수정 </a:t>
            </a:r>
            <a:r>
              <a:rPr lang="ko-KR" altLang="en-US" dirty="0" err="1"/>
              <a:t>커밋</a:t>
            </a:r>
            <a:endParaRPr lang="en-US" altLang="ko-KR" dirty="0"/>
          </a:p>
          <a:p>
            <a:pPr lvl="2"/>
            <a:r>
              <a:rPr lang="en-US" altLang="ko-KR" dirty="0"/>
              <a:t>README.md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main &lt;- readme-edit: 4. Pull Request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main &lt;- readme-edit: 5. main</a:t>
            </a:r>
            <a:r>
              <a:rPr lang="ko-KR" altLang="en-US" dirty="0"/>
              <a:t>에 합병</a:t>
            </a:r>
            <a:r>
              <a:rPr lang="en-US" altLang="ko-KR" dirty="0"/>
              <a:t>(merge) </a:t>
            </a:r>
          </a:p>
          <a:p>
            <a:r>
              <a:rPr lang="en-US" altLang="ko-KR" dirty="0"/>
              <a:t>6. </a:t>
            </a:r>
            <a:r>
              <a:rPr lang="ko-KR" altLang="en-US" dirty="0"/>
              <a:t>결과 확인</a:t>
            </a:r>
            <a:endParaRPr lang="en-US" altLang="ko-KR" dirty="0"/>
          </a:p>
          <a:p>
            <a:pPr lvl="1"/>
            <a:r>
              <a:rPr lang="en-US" altLang="ko-KR" dirty="0"/>
              <a:t>2 </a:t>
            </a:r>
            <a:r>
              <a:rPr lang="ko-KR" altLang="en-US" dirty="0"/>
              <a:t>개의 </a:t>
            </a:r>
            <a:r>
              <a:rPr lang="ko-KR" altLang="en-US" dirty="0" err="1"/>
              <a:t>브랜치에서</a:t>
            </a:r>
            <a:r>
              <a:rPr lang="ko-KR" altLang="en-US" dirty="0"/>
              <a:t> 수정된 </a:t>
            </a:r>
            <a:r>
              <a:rPr lang="en-US" altLang="ko-KR" dirty="0"/>
              <a:t>README.md </a:t>
            </a:r>
            <a:r>
              <a:rPr lang="ko-KR" altLang="en-US" dirty="0"/>
              <a:t>파일 확인</a:t>
            </a:r>
          </a:p>
        </p:txBody>
      </p:sp>
      <p:pic>
        <p:nvPicPr>
          <p:cNvPr id="15362" name="Picture 2" descr="branching diagram">
            <a:extLst>
              <a:ext uri="{FF2B5EF4-FFF2-40B4-BE49-F238E27FC236}">
                <a16:creationId xmlns:a16="http://schemas.microsoft.com/office/drawing/2014/main" id="{B5917DB4-9222-4D13-A35F-F5482E767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47" y="3004233"/>
            <a:ext cx="9667180" cy="243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D951D0-3DA1-4AC4-A119-9B0AB8A3D981}"/>
              </a:ext>
            </a:extLst>
          </p:cNvPr>
          <p:cNvSpPr/>
          <p:nvPr/>
        </p:nvSpPr>
        <p:spPr>
          <a:xfrm>
            <a:off x="1957797" y="7073254"/>
            <a:ext cx="67778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https://docs.github.com/en/get-started/quickstart/hello-world#creating-a-branch</a:t>
            </a:r>
          </a:p>
        </p:txBody>
      </p:sp>
    </p:spTree>
    <p:extLst>
      <p:ext uri="{BB962C8B-B14F-4D97-AF65-F5344CB8AC3E}">
        <p14:creationId xmlns:p14="http://schemas.microsoft.com/office/powerpoint/2010/main" val="2481897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62489-AA54-474D-82FC-661AB295F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저장소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6154BE-2D26-41D8-8EAB-EA7DD5A45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D515A8-19B0-4745-AC8D-1864D2B3A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13" y="2060491"/>
            <a:ext cx="4109970" cy="43204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FF7C48-78BE-4753-B72B-8B08C7221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924" y="2676813"/>
            <a:ext cx="6108179" cy="308783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CFA53E1-DD39-42A3-A692-E667CAE1B724}"/>
              </a:ext>
            </a:extLst>
          </p:cNvPr>
          <p:cNvSpPr/>
          <p:nvPr/>
        </p:nvSpPr>
        <p:spPr>
          <a:xfrm>
            <a:off x="4770636" y="3420591"/>
            <a:ext cx="1847362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64089E-1938-47E5-9FDD-CCFED166F524}"/>
              </a:ext>
            </a:extLst>
          </p:cNvPr>
          <p:cNvSpPr/>
          <p:nvPr/>
        </p:nvSpPr>
        <p:spPr>
          <a:xfrm>
            <a:off x="450156" y="2772518"/>
            <a:ext cx="3240360" cy="360845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297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2AF65-5917-4682-9B3B-B1468DA82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main: 2. </a:t>
            </a:r>
            <a:r>
              <a:rPr lang="ko-KR" altLang="en-US" dirty="0" err="1"/>
              <a:t>브랜치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D7036D-8A9C-40CE-AA27-4183916AF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ko-KR" altLang="en-US" dirty="0"/>
              <a:t>클릭</a:t>
            </a:r>
            <a:endParaRPr lang="en-US" altLang="ko-KR" dirty="0"/>
          </a:p>
          <a:p>
            <a:pPr lvl="1"/>
            <a:r>
              <a:rPr lang="ko-KR" altLang="en-US" dirty="0"/>
              <a:t>새 </a:t>
            </a:r>
            <a:r>
              <a:rPr lang="ko-KR" altLang="en-US" dirty="0" err="1"/>
              <a:t>브랜치</a:t>
            </a:r>
            <a:r>
              <a:rPr lang="ko-KR" altLang="en-US" dirty="0"/>
              <a:t> 이름 입력</a:t>
            </a:r>
            <a:endParaRPr lang="en-US" altLang="ko-KR" dirty="0"/>
          </a:p>
          <a:p>
            <a:pPr lvl="2"/>
            <a:r>
              <a:rPr lang="en-US" altLang="ko-KR" dirty="0"/>
              <a:t>Create ---- </a:t>
            </a:r>
            <a:r>
              <a:rPr lang="ko-KR" altLang="en-US" dirty="0"/>
              <a:t>클릭 </a:t>
            </a:r>
            <a:endParaRPr lang="en-US" altLang="ko-KR" dirty="0"/>
          </a:p>
          <a:p>
            <a:pPr lvl="1"/>
            <a:r>
              <a:rPr lang="en-US" altLang="ko-KR" dirty="0"/>
              <a:t>(1) ‘hello-world’ repository</a:t>
            </a:r>
            <a:r>
              <a:rPr lang="ko-KR" altLang="en-US" dirty="0"/>
              <a:t>로 가서</a:t>
            </a:r>
          </a:p>
          <a:p>
            <a:pPr lvl="1"/>
            <a:r>
              <a:rPr lang="en-US" altLang="ko-KR" dirty="0"/>
              <a:t>(2) ‘branch: master’</a:t>
            </a:r>
            <a:r>
              <a:rPr lang="ko-KR" altLang="en-US" dirty="0"/>
              <a:t>라는 파일 리스트의 제일 위에 있는 </a:t>
            </a:r>
            <a:r>
              <a:rPr lang="en-US" altLang="ko-KR" dirty="0"/>
              <a:t>drop down </a:t>
            </a:r>
            <a:r>
              <a:rPr lang="ko-KR" altLang="en-US" dirty="0"/>
              <a:t>메뉴를 선택 후</a:t>
            </a:r>
          </a:p>
          <a:p>
            <a:pPr lvl="1"/>
            <a:r>
              <a:rPr lang="en-US" altLang="ko-KR" dirty="0"/>
              <a:t>(3) Branch </a:t>
            </a:r>
            <a:r>
              <a:rPr lang="ko-KR" altLang="en-US" dirty="0"/>
              <a:t>텍스트 상자에 ‘</a:t>
            </a:r>
            <a:r>
              <a:rPr lang="en-US" altLang="ko-KR" dirty="0"/>
              <a:t>readme-edits’</a:t>
            </a:r>
            <a:r>
              <a:rPr lang="ko-KR" altLang="en-US" dirty="0"/>
              <a:t>이라는 이름의 </a:t>
            </a:r>
            <a:r>
              <a:rPr lang="en-US" altLang="ko-KR" dirty="0"/>
              <a:t>Branch </a:t>
            </a:r>
            <a:r>
              <a:rPr lang="ko-KR" altLang="en-US" dirty="0"/>
              <a:t>이름을 입력하고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(4) </a:t>
            </a:r>
            <a:r>
              <a:rPr lang="ko-KR" altLang="en-US" dirty="0"/>
              <a:t>하단의 ‘</a:t>
            </a:r>
            <a:r>
              <a:rPr lang="en-US" altLang="ko-KR" dirty="0"/>
              <a:t>Create branch’ </a:t>
            </a:r>
            <a:r>
              <a:rPr lang="ko-KR" altLang="en-US" dirty="0"/>
              <a:t>상자를 선택</a:t>
            </a:r>
            <a:endParaRPr lang="en-US" altLang="ko-KR" dirty="0"/>
          </a:p>
          <a:p>
            <a:r>
              <a:rPr lang="ko-KR" altLang="en-US" dirty="0"/>
              <a:t>결과</a:t>
            </a:r>
            <a:r>
              <a:rPr lang="en-US" altLang="ko-KR" dirty="0"/>
              <a:t>: 2</a:t>
            </a:r>
            <a:r>
              <a:rPr lang="ko-KR" altLang="en-US" dirty="0"/>
              <a:t>개의 </a:t>
            </a:r>
            <a:r>
              <a:rPr lang="ko-KR" altLang="en-US" dirty="0" err="1"/>
              <a:t>브랜치</a:t>
            </a:r>
            <a:r>
              <a:rPr lang="ko-KR" altLang="en-US" dirty="0"/>
              <a:t> 존재</a:t>
            </a:r>
            <a:endParaRPr lang="en-US" altLang="ko-KR" dirty="0"/>
          </a:p>
          <a:p>
            <a:pPr lvl="1"/>
            <a:r>
              <a:rPr lang="en-US" altLang="ko-KR" dirty="0"/>
              <a:t>main, readme-edits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1DFA90-6CAC-4182-972C-986BCA598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588" y="4609986"/>
            <a:ext cx="5482009" cy="27112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B2F0E73-0EF3-4757-ACAB-2D2AC78C8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37" y="1050206"/>
            <a:ext cx="3831703" cy="34505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61E735-292C-4D59-9AEB-69B98FC93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994" y="4500711"/>
            <a:ext cx="2894947" cy="247900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7ACC96D-7B2D-4D04-AB15-0726A8CCEDC4}"/>
              </a:ext>
            </a:extLst>
          </p:cNvPr>
          <p:cNvSpPr/>
          <p:nvPr/>
        </p:nvSpPr>
        <p:spPr>
          <a:xfrm>
            <a:off x="1098228" y="6031351"/>
            <a:ext cx="1847362" cy="68649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BB1BF0-CD29-4298-A7DF-51352A560499}"/>
              </a:ext>
            </a:extLst>
          </p:cNvPr>
          <p:cNvSpPr/>
          <p:nvPr/>
        </p:nvSpPr>
        <p:spPr>
          <a:xfrm>
            <a:off x="6138788" y="2515471"/>
            <a:ext cx="2160240" cy="9051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3437E1-27E7-47B8-9959-F9CE67A7156C}"/>
              </a:ext>
            </a:extLst>
          </p:cNvPr>
          <p:cNvSpPr/>
          <p:nvPr/>
        </p:nvSpPr>
        <p:spPr>
          <a:xfrm>
            <a:off x="4321252" y="4697843"/>
            <a:ext cx="2177576" cy="28887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34D6984-56FF-4383-851D-28313C272C66}"/>
              </a:ext>
            </a:extLst>
          </p:cNvPr>
          <p:cNvCxnSpPr/>
          <p:nvPr/>
        </p:nvCxnSpPr>
        <p:spPr>
          <a:xfrm flipH="1">
            <a:off x="5274692" y="3348583"/>
            <a:ext cx="720080" cy="1261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E81AE22-34AF-4D8D-BB44-F17844FE62BB}"/>
              </a:ext>
            </a:extLst>
          </p:cNvPr>
          <p:cNvCxnSpPr/>
          <p:nvPr/>
        </p:nvCxnSpPr>
        <p:spPr>
          <a:xfrm flipH="1">
            <a:off x="2466380" y="4986714"/>
            <a:ext cx="1728192" cy="1242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16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0ECA6-9A68-45FB-981F-809485C0C7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readme-edit: 3. </a:t>
            </a:r>
            <a:r>
              <a:rPr lang="ko-KR" altLang="en-US" dirty="0"/>
              <a:t>파일 수정 </a:t>
            </a:r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en-US" altLang="ko-KR" dirty="0"/>
              <a:t>1/2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8C86F-49F8-4048-9CB7-D07E25398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 </a:t>
            </a:r>
            <a:r>
              <a:rPr lang="ko-KR" altLang="en-US" dirty="0" err="1"/>
              <a:t>브랜치로</a:t>
            </a:r>
            <a:r>
              <a:rPr lang="ko-KR" altLang="en-US" dirty="0"/>
              <a:t> 이동해서 작업</a:t>
            </a:r>
            <a:endParaRPr lang="en-US" altLang="ko-KR" dirty="0"/>
          </a:p>
          <a:p>
            <a:pPr lvl="1"/>
            <a:r>
              <a:rPr lang="ko-KR" altLang="en-US" dirty="0"/>
              <a:t>잊지 말고</a:t>
            </a:r>
            <a:r>
              <a:rPr lang="en-US" altLang="ko-KR" dirty="0"/>
              <a:t>…</a:t>
            </a:r>
          </a:p>
          <a:p>
            <a:r>
              <a:rPr lang="en-US" altLang="ko-KR" dirty="0"/>
              <a:t>README.md </a:t>
            </a:r>
            <a:r>
              <a:rPr lang="ko-KR" altLang="en-US" dirty="0"/>
              <a:t>파일 수정</a:t>
            </a:r>
            <a:endParaRPr lang="en-US" altLang="ko-KR" dirty="0"/>
          </a:p>
          <a:p>
            <a:pPr lvl="1"/>
            <a:r>
              <a:rPr lang="en-US" altLang="ko-KR" dirty="0"/>
              <a:t>(1) README.md </a:t>
            </a:r>
            <a:r>
              <a:rPr lang="ko-KR" altLang="en-US" dirty="0"/>
              <a:t>파일을 선택 후 우측 상단의 연필 모양 아이콘을 클릭</a:t>
            </a:r>
          </a:p>
          <a:p>
            <a:pPr lvl="1"/>
            <a:r>
              <a:rPr lang="en-US" altLang="ko-KR" dirty="0"/>
              <a:t>(2) </a:t>
            </a:r>
            <a:r>
              <a:rPr lang="ko-KR" altLang="en-US" dirty="0"/>
              <a:t>편집창에서 수정사항 쓰기</a:t>
            </a:r>
          </a:p>
          <a:p>
            <a:pPr lvl="1"/>
            <a:r>
              <a:rPr lang="en-US" altLang="ko-KR" dirty="0"/>
              <a:t>(3) </a:t>
            </a:r>
            <a:r>
              <a:rPr lang="ko-KR" altLang="en-US" dirty="0" err="1"/>
              <a:t>편집창</a:t>
            </a:r>
            <a:r>
              <a:rPr lang="ko-KR" altLang="en-US" dirty="0"/>
              <a:t> 아래에 있는 ‘</a:t>
            </a:r>
            <a:r>
              <a:rPr lang="en-US" altLang="ko-KR" dirty="0"/>
              <a:t>commit message’</a:t>
            </a:r>
            <a:r>
              <a:rPr lang="ko-KR" altLang="en-US" dirty="0"/>
              <a:t>란에 수정사항에 대한 부연설명 쓰기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무엇을</a:t>
            </a:r>
            <a:r>
              <a:rPr lang="en-US" altLang="ko-KR" dirty="0"/>
              <a:t>, </a:t>
            </a:r>
            <a:r>
              <a:rPr lang="ko-KR" altLang="en-US" dirty="0"/>
              <a:t>왜 수정했는가를 써서 다른 개발자가 쉽게 이해할 수 있도록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(4)   ‘Commit changes’ </a:t>
            </a:r>
            <a:r>
              <a:rPr lang="ko-KR" altLang="en-US" dirty="0"/>
              <a:t>단추 클릭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FE6EFA-517B-401F-A439-5E4B2D4C9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56" y="4068663"/>
            <a:ext cx="3811388" cy="20882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FD4567-A968-42F1-ACD8-6242DC8DA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313" y="3775504"/>
            <a:ext cx="6180931" cy="288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6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7" y="1263423"/>
            <a:ext cx="10692406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212444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114452" y="2052439"/>
            <a:ext cx="2011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200" dirty="0">
                <a:solidFill>
                  <a:srgbClr val="0047BA"/>
                </a:solidFill>
                <a:latin typeface="+mj-lt"/>
                <a:ea typeface="Pretendard" pitchFamily="50" charset="-127"/>
              </a:rPr>
              <a:t>CONTENTS</a:t>
            </a:r>
            <a:endParaRPr lang="ko-KR" altLang="en-US" sz="2400" b="1" spc="200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96032" y="2772519"/>
            <a:ext cx="14414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브랜치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이해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121940" y="2753269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latin typeface="+mj-lt"/>
                <a:ea typeface="Pretendard SemiBold" pitchFamily="50" charset="-127"/>
              </a:rPr>
              <a:t>01</a:t>
            </a:r>
            <a:endParaRPr lang="ko-KR" altLang="en-US" sz="2200" b="1" dirty="0">
              <a:solidFill>
                <a:srgbClr val="0047BA"/>
              </a:solidFill>
              <a:latin typeface="+mj-lt"/>
              <a:ea typeface="Pretendard SemiBold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700141" y="2863777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796032" y="3287935"/>
            <a:ext cx="2223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깃허브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브랜치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생성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121940" y="3268685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ea typeface="Pretendard SemiBold" pitchFamily="50" charset="-127"/>
              </a:rPr>
              <a:t>02</a:t>
            </a:r>
            <a:endParaRPr lang="ko-KR" altLang="en-US" sz="2200" b="1" dirty="0">
              <a:solidFill>
                <a:srgbClr val="0047BA"/>
              </a:solidFill>
              <a:ea typeface="Pretendard SemiBold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00141" y="3379193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33CBC2-96D0-47DE-BA10-7FF7F8FFFECC}"/>
              </a:ext>
            </a:extLst>
          </p:cNvPr>
          <p:cNvSpPr/>
          <p:nvPr/>
        </p:nvSpPr>
        <p:spPr>
          <a:xfrm>
            <a:off x="3796032" y="3789682"/>
            <a:ext cx="3819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깃허브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브랜치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생성과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Pull Request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E68EB0-C2E6-480B-A887-84C22433B254}"/>
              </a:ext>
            </a:extLst>
          </p:cNvPr>
          <p:cNvSpPr/>
          <p:nvPr/>
        </p:nvSpPr>
        <p:spPr>
          <a:xfrm>
            <a:off x="3121940" y="3770432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latin typeface="+mj-lt"/>
                <a:ea typeface="Pretendard SemiBold" pitchFamily="50" charset="-127"/>
              </a:rPr>
              <a:t>03</a:t>
            </a:r>
            <a:endParaRPr lang="ko-KR" altLang="en-US" sz="2200" b="1" dirty="0">
              <a:solidFill>
                <a:srgbClr val="0047BA"/>
              </a:solidFill>
              <a:latin typeface="+mj-lt"/>
              <a:ea typeface="Pretendard SemiBold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4B641D3-3070-4244-8ED6-A09A0D423CF2}"/>
              </a:ext>
            </a:extLst>
          </p:cNvPr>
          <p:cNvCxnSpPr/>
          <p:nvPr/>
        </p:nvCxnSpPr>
        <p:spPr>
          <a:xfrm>
            <a:off x="3700141" y="3880940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4A9519-EAC6-4083-814C-CFF1DFF047C1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0ECA6-9A68-45FB-981F-809485C0C7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readme-edit: 3. </a:t>
            </a:r>
            <a:r>
              <a:rPr lang="ko-KR" altLang="en-US" dirty="0"/>
              <a:t>파일 수정 </a:t>
            </a:r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en-US" altLang="ko-KR" dirty="0"/>
              <a:t>2/2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8C86F-49F8-4048-9CB7-D07E25398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Update</a:t>
            </a:r>
            <a:r>
              <a:rPr lang="ko-KR" altLang="en-US" dirty="0"/>
              <a:t> </a:t>
            </a:r>
            <a:r>
              <a:rPr lang="en-US" altLang="ko-KR" dirty="0"/>
              <a:t>README.md </a:t>
            </a:r>
            <a:r>
              <a:rPr lang="ko-KR" altLang="en-US" dirty="0"/>
              <a:t>클릭</a:t>
            </a:r>
            <a:endParaRPr lang="en-US" altLang="ko-KR" dirty="0"/>
          </a:p>
          <a:p>
            <a:pPr lvl="1"/>
            <a:r>
              <a:rPr lang="ko-KR" altLang="en-US" dirty="0"/>
              <a:t>수정 내용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94F55B-F4D5-492F-83FE-1F73F7384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09" y="2053829"/>
            <a:ext cx="5994772" cy="34536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7B50D1-F6A0-4BA4-BDDC-8FB2B134A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75" y="1862849"/>
            <a:ext cx="3600400" cy="383556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64B4727-3C3D-4AEB-B796-D1A21D463720}"/>
              </a:ext>
            </a:extLst>
          </p:cNvPr>
          <p:cNvSpPr/>
          <p:nvPr/>
        </p:nvSpPr>
        <p:spPr>
          <a:xfrm>
            <a:off x="498223" y="2556495"/>
            <a:ext cx="2040165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BFC4A9-1801-48B3-96EF-E49B9DF017A4}"/>
              </a:ext>
            </a:extLst>
          </p:cNvPr>
          <p:cNvSpPr/>
          <p:nvPr/>
        </p:nvSpPr>
        <p:spPr>
          <a:xfrm>
            <a:off x="540434" y="2898063"/>
            <a:ext cx="2040165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910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F790E-7E00-4C40-B116-1B460C40C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191" y="423150"/>
            <a:ext cx="7209765" cy="351617"/>
          </a:xfrm>
        </p:spPr>
        <p:txBody>
          <a:bodyPr/>
          <a:lstStyle/>
          <a:p>
            <a:r>
              <a:rPr lang="en-US" altLang="ko-KR" dirty="0"/>
              <a:t>main &lt;- readme-edit: 4. Pull Request </a:t>
            </a:r>
            <a:r>
              <a:rPr lang="ko-KR" altLang="en-US" dirty="0"/>
              <a:t>생성 </a:t>
            </a:r>
            <a:r>
              <a:rPr lang="en-US" altLang="ko-KR" dirty="0"/>
              <a:t>1/2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EC3894-8288-45A0-9088-458350CE4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</a:p>
          <a:p>
            <a:pPr lvl="1"/>
            <a:r>
              <a:rPr lang="ko-KR" altLang="en-US" dirty="0"/>
              <a:t>당신이 만든 수정사항을 제안하고 다른 사람이 검토해줄 것을 요청</a:t>
            </a:r>
            <a:endParaRPr lang="en-US" altLang="ko-KR" dirty="0"/>
          </a:p>
          <a:p>
            <a:pPr lvl="1"/>
            <a:r>
              <a:rPr lang="ko-KR" altLang="en-US" dirty="0"/>
              <a:t>수정사항을 </a:t>
            </a:r>
            <a:r>
              <a:rPr lang="en-US" altLang="ko-KR" dirty="0"/>
              <a:t>master branch</a:t>
            </a:r>
            <a:r>
              <a:rPr lang="ko-KR" altLang="en-US" dirty="0"/>
              <a:t>에 반영 요청</a:t>
            </a:r>
            <a:endParaRPr lang="en-US" altLang="ko-KR" dirty="0"/>
          </a:p>
          <a:p>
            <a:pPr lvl="2"/>
            <a:r>
              <a:rPr lang="en-US" altLang="ko-KR" dirty="0"/>
              <a:t>master branch</a:t>
            </a:r>
            <a:r>
              <a:rPr lang="ko-KR" altLang="en-US" dirty="0"/>
              <a:t>와 새로 만든 </a:t>
            </a:r>
            <a:r>
              <a:rPr lang="en-US" altLang="ko-KR" dirty="0"/>
              <a:t>branch </a:t>
            </a:r>
            <a:r>
              <a:rPr lang="ko-KR" altLang="en-US" dirty="0"/>
              <a:t>간의 다른 점</a:t>
            </a:r>
            <a:r>
              <a:rPr lang="en-US" altLang="ko-KR" dirty="0"/>
              <a:t>(differences, diffs)</a:t>
            </a:r>
            <a:r>
              <a:rPr lang="ko-KR" altLang="en-US" dirty="0"/>
              <a:t>을 녹색이나 빨간색으로 보여 줌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GitHub</a:t>
            </a:r>
            <a:r>
              <a:rPr lang="ko-KR" altLang="en-US" dirty="0"/>
              <a:t>의 </a:t>
            </a:r>
            <a:r>
              <a:rPr lang="en-US" altLang="ko-KR" dirty="0"/>
              <a:t>@mention </a:t>
            </a:r>
            <a:r>
              <a:rPr lang="ko-KR" altLang="en-US" dirty="0"/>
              <a:t>시스템을 이용하여 특정 팀이나 사람에게 피드백을 요청</a:t>
            </a:r>
            <a:endParaRPr lang="en-US" altLang="ko-KR" dirty="0"/>
          </a:p>
          <a:p>
            <a:r>
              <a:rPr lang="en-US" altLang="ko-KR" dirty="0"/>
              <a:t>(1) </a:t>
            </a:r>
            <a:r>
              <a:rPr lang="ko-KR" altLang="en-US" dirty="0"/>
              <a:t>상단 메뉴 </a:t>
            </a:r>
            <a:r>
              <a:rPr lang="en-US" altLang="ko-KR" dirty="0"/>
              <a:t>Pull Request </a:t>
            </a:r>
            <a:r>
              <a:rPr lang="ko-KR" altLang="en-US" dirty="0"/>
              <a:t>클릭</a:t>
            </a:r>
            <a:endParaRPr lang="en-US" altLang="ko-KR" dirty="0"/>
          </a:p>
          <a:p>
            <a:r>
              <a:rPr lang="en-US" altLang="ko-KR" dirty="0"/>
              <a:t>(2) Compare</a:t>
            </a:r>
            <a:r>
              <a:rPr lang="ko-KR" altLang="en-US" dirty="0"/>
              <a:t> </a:t>
            </a:r>
            <a:r>
              <a:rPr lang="en-US" altLang="ko-KR" dirty="0"/>
              <a:t>&amp; Pull Request </a:t>
            </a:r>
            <a:r>
              <a:rPr lang="ko-KR" altLang="en-US" dirty="0"/>
              <a:t>클릭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39F4FB-BA77-466B-A7B3-466478562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04" y="3780631"/>
            <a:ext cx="9235132" cy="310671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A221BE-E631-45AB-9931-F6583F010A51}"/>
              </a:ext>
            </a:extLst>
          </p:cNvPr>
          <p:cNvSpPr/>
          <p:nvPr/>
        </p:nvSpPr>
        <p:spPr>
          <a:xfrm>
            <a:off x="2106341" y="4212679"/>
            <a:ext cx="1152128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803D09-F7D9-4A84-A09A-DF824DB21AC2}"/>
              </a:ext>
            </a:extLst>
          </p:cNvPr>
          <p:cNvSpPr/>
          <p:nvPr/>
        </p:nvSpPr>
        <p:spPr>
          <a:xfrm>
            <a:off x="8212133" y="5724847"/>
            <a:ext cx="1887095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75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FD11C-13D7-40E8-9CA5-BFCFC6651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191" y="423150"/>
            <a:ext cx="7641813" cy="351617"/>
          </a:xfrm>
        </p:spPr>
        <p:txBody>
          <a:bodyPr/>
          <a:lstStyle/>
          <a:p>
            <a:r>
              <a:rPr lang="en-US" altLang="ko-KR" dirty="0"/>
              <a:t>main &lt;- readme-edit: 4. Pull Request </a:t>
            </a:r>
            <a:r>
              <a:rPr lang="ko-KR" altLang="en-US" dirty="0"/>
              <a:t>생성 </a:t>
            </a:r>
            <a:r>
              <a:rPr lang="en-US" altLang="ko-KR" dirty="0"/>
              <a:t>2/2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701130-83AD-4DA8-AC9D-2384618DC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220F66-4102-4267-AC48-D700C7429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52" y="1764407"/>
            <a:ext cx="7806099" cy="46085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476468E-9AD1-47AF-9E6B-60FCB2B49E8C}"/>
              </a:ext>
            </a:extLst>
          </p:cNvPr>
          <p:cNvSpPr/>
          <p:nvPr/>
        </p:nvSpPr>
        <p:spPr>
          <a:xfrm>
            <a:off x="7062921" y="5796855"/>
            <a:ext cx="2040165" cy="5760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999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299C7-7F4F-4DFD-9405-1B268D8A7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191" y="423150"/>
            <a:ext cx="7929845" cy="351617"/>
          </a:xfrm>
        </p:spPr>
        <p:txBody>
          <a:bodyPr/>
          <a:lstStyle/>
          <a:p>
            <a:r>
              <a:rPr lang="en-US" altLang="ko-KR" dirty="0"/>
              <a:t>main &lt;- readme-edit: 5. main</a:t>
            </a:r>
            <a:r>
              <a:rPr lang="ko-KR" altLang="en-US" dirty="0"/>
              <a:t>에 합병</a:t>
            </a:r>
            <a:r>
              <a:rPr lang="en-US" altLang="ko-KR" dirty="0"/>
              <a:t>(merge) 1/3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A01A0C-A61E-4F6E-A0D5-2CF8D6D25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마지막 단계에서는 </a:t>
            </a:r>
            <a:r>
              <a:rPr lang="en-US" altLang="ko-KR" dirty="0"/>
              <a:t>readme-edits</a:t>
            </a:r>
            <a:r>
              <a:rPr lang="ko-KR" altLang="en-US" dirty="0"/>
              <a:t>분기를 분기에 병합</a:t>
            </a:r>
            <a:endParaRPr lang="en-US" altLang="ko-KR" dirty="0"/>
          </a:p>
          <a:p>
            <a:pPr lvl="1"/>
            <a:r>
              <a:rPr lang="en-US" altLang="ko-KR" dirty="0"/>
              <a:t>readme-edits </a:t>
            </a:r>
            <a:r>
              <a:rPr lang="ko-KR" altLang="en-US" dirty="0" err="1"/>
              <a:t>브랜치의</a:t>
            </a:r>
            <a:r>
              <a:rPr lang="ko-KR" altLang="en-US" dirty="0"/>
              <a:t> 변경 사항이 </a:t>
            </a:r>
            <a:r>
              <a:rPr lang="en-US" altLang="ko-KR" dirty="0"/>
              <a:t>main</a:t>
            </a:r>
            <a:r>
              <a:rPr lang="ko-KR" altLang="en-US" dirty="0"/>
              <a:t>에 통합</a:t>
            </a:r>
            <a:endParaRPr lang="en-US" altLang="ko-KR" dirty="0"/>
          </a:p>
          <a:p>
            <a:pPr lvl="1"/>
            <a:r>
              <a:rPr lang="en-US" altLang="ko-KR" dirty="0"/>
              <a:t>pull </a:t>
            </a:r>
            <a:r>
              <a:rPr lang="ko-KR" altLang="en-US" dirty="0"/>
              <a:t>요청으로 인해 기존 코드와 충돌할 수도 있음</a:t>
            </a:r>
            <a:endParaRPr lang="en-US" altLang="ko-KR" dirty="0"/>
          </a:p>
          <a:p>
            <a:pPr lvl="2"/>
            <a:r>
              <a:rPr lang="ko-KR" altLang="en-US" dirty="0"/>
              <a:t>충돌하는 코드에 대해 경고하고 충돌이 해결될 때까지 병합을 방지</a:t>
            </a:r>
            <a:endParaRPr lang="en-US" altLang="ko-KR" dirty="0"/>
          </a:p>
          <a:p>
            <a:pPr lvl="2"/>
            <a:r>
              <a:rPr lang="ko-KR" altLang="en-US" dirty="0"/>
              <a:t>충돌을 해결하는 </a:t>
            </a:r>
            <a:r>
              <a:rPr lang="ko-KR" altLang="en-US" dirty="0" err="1"/>
              <a:t>커밋을</a:t>
            </a:r>
            <a:r>
              <a:rPr lang="ko-KR" altLang="en-US" dirty="0"/>
              <a:t> 만들거나 풀 요청의 주석을 사용하여 팀 구성원과 충돌에 대해 논의 가능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3180AF-601F-4E6E-AE4A-E28A2DCF9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336" y="3000912"/>
            <a:ext cx="6242727" cy="396044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B01E176-A026-4AD6-B81C-E7DAA370B8B4}"/>
              </a:ext>
            </a:extLst>
          </p:cNvPr>
          <p:cNvSpPr/>
          <p:nvPr/>
        </p:nvSpPr>
        <p:spPr>
          <a:xfrm>
            <a:off x="2610396" y="6452470"/>
            <a:ext cx="1800200" cy="50888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876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F04AC-E261-48B6-A0D4-7F67F29C1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191" y="423150"/>
            <a:ext cx="7569805" cy="351617"/>
          </a:xfrm>
        </p:spPr>
        <p:txBody>
          <a:bodyPr/>
          <a:lstStyle/>
          <a:p>
            <a:r>
              <a:rPr lang="en-US" altLang="ko-KR" dirty="0"/>
              <a:t>main &lt;- readme-edit: 5. main</a:t>
            </a:r>
            <a:r>
              <a:rPr lang="ko-KR" altLang="en-US" dirty="0"/>
              <a:t>에 합병</a:t>
            </a:r>
            <a:r>
              <a:rPr lang="en-US" altLang="ko-KR" dirty="0"/>
              <a:t>(merge) 2/3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25A980-0A90-435F-9DF3-51D05A0D3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CF55FE-F970-4165-A37A-4E9390C4C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90" y="1171107"/>
            <a:ext cx="9647619" cy="521904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02911F9-AF1F-44BA-8BE6-1FD9ADE2F3C8}"/>
              </a:ext>
            </a:extLst>
          </p:cNvPr>
          <p:cNvSpPr/>
          <p:nvPr/>
        </p:nvSpPr>
        <p:spPr>
          <a:xfrm>
            <a:off x="1170236" y="3888643"/>
            <a:ext cx="3888432" cy="11881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E614F6-5556-48B2-922D-6B6E94494990}"/>
              </a:ext>
            </a:extLst>
          </p:cNvPr>
          <p:cNvSpPr/>
          <p:nvPr/>
        </p:nvSpPr>
        <p:spPr>
          <a:xfrm>
            <a:off x="594172" y="5292799"/>
            <a:ext cx="5040560" cy="10973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583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A66DF-1735-4297-B214-E5736C571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191" y="423150"/>
            <a:ext cx="7353781" cy="351617"/>
          </a:xfrm>
        </p:spPr>
        <p:txBody>
          <a:bodyPr/>
          <a:lstStyle/>
          <a:p>
            <a:r>
              <a:rPr lang="en-US" altLang="ko-KR" dirty="0"/>
              <a:t>main &lt;- readme-edit: 5. main</a:t>
            </a:r>
            <a:r>
              <a:rPr lang="ko-KR" altLang="en-US" dirty="0"/>
              <a:t>에 합병</a:t>
            </a:r>
            <a:r>
              <a:rPr lang="en-US" altLang="ko-KR" dirty="0"/>
              <a:t>(merge) 3/3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E4A13-CF33-44A2-B540-DE60A7D24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DA5A47-DE0C-4E3F-8237-7018F16D3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300" y="1194862"/>
            <a:ext cx="7548482" cy="567559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B0C02CE-4CC8-4D39-924C-C00EB0F88806}"/>
              </a:ext>
            </a:extLst>
          </p:cNvPr>
          <p:cNvSpPr/>
          <p:nvPr/>
        </p:nvSpPr>
        <p:spPr>
          <a:xfrm>
            <a:off x="1890316" y="3060551"/>
            <a:ext cx="3024336" cy="330585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0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951639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01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94772" y="2613238"/>
            <a:ext cx="1717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브랜치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이해</a:t>
            </a: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6066780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7B2CCB-75DE-4F5A-8933-22E9BE0E2861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4563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blog.kakaocdn.net/dn/A7k3j/btqFDaCoOlS/Fv0HKgkftQoXPoKDngCQkK/img.png">
            <a:extLst>
              <a:ext uri="{FF2B5EF4-FFF2-40B4-BE49-F238E27FC236}">
                <a16:creationId xmlns:a16="http://schemas.microsoft.com/office/drawing/2014/main" id="{C306982C-71DA-442C-BBAF-FCBD580E1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20" y="1836415"/>
            <a:ext cx="9091116" cy="52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330477B-FD91-4566-9992-80B0C9C71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2F1280-E166-4C42-A243-873FCFFB1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 행활에서 용어</a:t>
            </a:r>
            <a:endParaRPr lang="en-US" altLang="ko-KR" dirty="0"/>
          </a:p>
          <a:p>
            <a:pPr lvl="1"/>
            <a:r>
              <a:rPr lang="ko-KR" altLang="en-US" dirty="0"/>
              <a:t>가지</a:t>
            </a:r>
            <a:endParaRPr lang="en-US" altLang="ko-KR" dirty="0"/>
          </a:p>
          <a:p>
            <a:r>
              <a:rPr lang="en-US" altLang="ko-KR" dirty="0"/>
              <a:t>Branch, merge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7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35ED0-AF0B-4688-B726-E4CDB74D2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09CD8-05A7-4D94-ADB6-CC944BF14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버전 관리의 </a:t>
            </a:r>
            <a:r>
              <a:rPr lang="ko-KR" altLang="en-US" dirty="0" err="1"/>
              <a:t>깃허브</a:t>
            </a:r>
            <a:endParaRPr lang="ko-KR" altLang="en-US" dirty="0"/>
          </a:p>
        </p:txBody>
      </p:sp>
      <p:pic>
        <p:nvPicPr>
          <p:cNvPr id="14338" name="Picture 2" descr="https://media.vlpt.us/images/luna238/post/ff6ac953-bff9-4cb9-bd3d-1d5dc9ba80b8/image.png">
            <a:extLst>
              <a:ext uri="{FF2B5EF4-FFF2-40B4-BE49-F238E27FC236}">
                <a16:creationId xmlns:a16="http://schemas.microsoft.com/office/drawing/2014/main" id="{3B025C0E-8E98-44B4-8C4D-6D5E3838D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96" y="1698835"/>
            <a:ext cx="9019108" cy="496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2158E0-3CB3-4677-B5D0-A2A3237FF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652" y="1119447"/>
            <a:ext cx="2201675" cy="115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F664B-2A08-47E7-93DF-693816367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42E13F-0B71-4EDD-96A4-264A938F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개요</a:t>
            </a:r>
          </a:p>
          <a:p>
            <a:pPr lvl="1"/>
            <a:r>
              <a:rPr lang="ko-KR" altLang="en-US" dirty="0"/>
              <a:t>개발과정에서 각각 서로 다른 버전의 코드가 만들어 질 수 있는 상황</a:t>
            </a:r>
          </a:p>
          <a:p>
            <a:pPr lvl="2"/>
            <a:r>
              <a:rPr lang="ko-KR" altLang="en-US" dirty="0"/>
              <a:t>동일한 소스코드 위에서 어떤 개발자는 버그를 수정</a:t>
            </a:r>
          </a:p>
          <a:p>
            <a:pPr lvl="2"/>
            <a:r>
              <a:rPr lang="ko-KR" altLang="en-US" dirty="0"/>
              <a:t>또 다른 개발자는 새로운 기능을 만들어 냄</a:t>
            </a:r>
          </a:p>
          <a:p>
            <a:pPr lvl="1"/>
            <a:r>
              <a:rPr lang="en-US" altLang="ko-KR" dirty="0"/>
              <a:t>'</a:t>
            </a:r>
            <a:r>
              <a:rPr lang="ko-KR" altLang="en-US" dirty="0" err="1"/>
              <a:t>브랜치</a:t>
            </a:r>
            <a:r>
              <a:rPr lang="en-US" altLang="ko-KR" dirty="0"/>
              <a:t>(Branch)’</a:t>
            </a:r>
          </a:p>
          <a:p>
            <a:pPr lvl="2"/>
            <a:r>
              <a:rPr lang="ko-KR" altLang="en-US" dirty="0"/>
              <a:t>여러 개발자들이 동시에 다양한 작업을 할 수 있게 만들어 주는 기능</a:t>
            </a:r>
          </a:p>
          <a:p>
            <a:pPr lvl="2"/>
            <a:r>
              <a:rPr lang="ko-KR" altLang="en-US" dirty="0"/>
              <a:t>각자 독립적인 작업 영역</a:t>
            </a:r>
            <a:r>
              <a:rPr lang="en-US" altLang="ko-KR" dirty="0"/>
              <a:t>(</a:t>
            </a:r>
            <a:r>
              <a:rPr lang="ko-KR" altLang="en-US" dirty="0"/>
              <a:t>저장소</a:t>
            </a:r>
            <a:r>
              <a:rPr lang="en-US" altLang="ko-KR" dirty="0"/>
              <a:t>) </a:t>
            </a:r>
            <a:r>
              <a:rPr lang="ko-KR" altLang="en-US" dirty="0"/>
              <a:t>안에서 마음대로 소스코드를 변경</a:t>
            </a:r>
          </a:p>
          <a:p>
            <a:pPr lvl="3"/>
            <a:r>
              <a:rPr lang="ko-KR" altLang="en-US" dirty="0"/>
              <a:t>분리된 작업 영역에서 변경된 내용은 나중에 원래의 버전과 비교해서 하나의 새로운 버전으로 생성 가능</a:t>
            </a:r>
          </a:p>
          <a:p>
            <a:endParaRPr lang="ko-KR" altLang="en-US" dirty="0"/>
          </a:p>
        </p:txBody>
      </p:sp>
      <p:pic>
        <p:nvPicPr>
          <p:cNvPr id="4" name="Picture 2" descr="https://media.vlpt.us/images/djaxornwkd12/post/29c858c4-0b1b-44be-b022-2e4addf0a9e5/image.png">
            <a:extLst>
              <a:ext uri="{FF2B5EF4-FFF2-40B4-BE49-F238E27FC236}">
                <a16:creationId xmlns:a16="http://schemas.microsoft.com/office/drawing/2014/main" id="{3A17445B-C4F7-4225-8728-EA5B19EB1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382" y="3780631"/>
            <a:ext cx="6449694" cy="313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464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BA871-100D-4A25-8343-610F03594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브랜치와</a:t>
            </a:r>
            <a:r>
              <a:rPr lang="ko-KR" altLang="en-US" dirty="0"/>
              <a:t> 병합 </a:t>
            </a:r>
            <a:r>
              <a:rPr lang="en-US" altLang="ko-KR" dirty="0"/>
              <a:t>1/2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4725DF-AA93-44B7-ABA9-3A697257D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독립적으로 어떤 작업을 진행하기 위한 개념</a:t>
            </a:r>
          </a:p>
          <a:p>
            <a:pPr lvl="1"/>
            <a:r>
              <a:rPr lang="ko-KR" altLang="en-US" dirty="0"/>
              <a:t>필요에 의해 만들어지는 각각의 </a:t>
            </a:r>
            <a:r>
              <a:rPr lang="ko-KR" altLang="en-US" dirty="0" err="1"/>
              <a:t>브랜치는</a:t>
            </a:r>
            <a:r>
              <a:rPr lang="ko-KR" altLang="en-US" dirty="0"/>
              <a:t> 다른 </a:t>
            </a:r>
            <a:r>
              <a:rPr lang="ko-KR" altLang="en-US" dirty="0" err="1"/>
              <a:t>브랜치의</a:t>
            </a:r>
            <a:r>
              <a:rPr lang="ko-KR" altLang="en-US" dirty="0"/>
              <a:t> 영향을 받지 않기 때문</a:t>
            </a:r>
          </a:p>
          <a:p>
            <a:pPr lvl="2"/>
            <a:r>
              <a:rPr lang="ko-KR" altLang="en-US" dirty="0"/>
              <a:t>여러 작업을 동시에 진행 가능</a:t>
            </a:r>
          </a:p>
          <a:p>
            <a:r>
              <a:rPr lang="ko-KR" altLang="en-US" dirty="0"/>
              <a:t>새로운 하나의 </a:t>
            </a:r>
            <a:r>
              <a:rPr lang="ko-KR" altLang="en-US" dirty="0" err="1"/>
              <a:t>브랜치로</a:t>
            </a:r>
            <a:r>
              <a:rPr lang="ko-KR" altLang="en-US" dirty="0"/>
              <a:t> 모으는 방법 </a:t>
            </a:r>
          </a:p>
          <a:p>
            <a:pPr lvl="1"/>
            <a:r>
              <a:rPr lang="ko-KR" altLang="en-US" dirty="0"/>
              <a:t>만들어진 </a:t>
            </a:r>
            <a:r>
              <a:rPr lang="ko-KR" altLang="en-US" dirty="0" err="1"/>
              <a:t>브랜치는</a:t>
            </a:r>
            <a:r>
              <a:rPr lang="ko-KR" altLang="en-US" dirty="0"/>
              <a:t> 다른 </a:t>
            </a:r>
            <a:r>
              <a:rPr lang="ko-KR" altLang="en-US" dirty="0" err="1"/>
              <a:t>브랜치와</a:t>
            </a:r>
            <a:r>
              <a:rPr lang="ko-KR" altLang="en-US" dirty="0"/>
              <a:t> 병합</a:t>
            </a:r>
            <a:r>
              <a:rPr lang="en-US" altLang="ko-KR" dirty="0"/>
              <a:t>(Merge)</a:t>
            </a:r>
            <a:r>
              <a:rPr lang="ko-KR" altLang="en-US" dirty="0"/>
              <a:t>함으로써</a:t>
            </a:r>
            <a:r>
              <a:rPr lang="en-US" altLang="ko-KR" dirty="0"/>
              <a:t>, </a:t>
            </a:r>
            <a:r>
              <a:rPr lang="ko-KR" altLang="en-US" dirty="0"/>
              <a:t>작업한 내용을 다시 병합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2" descr="ブランチとは">
            <a:extLst>
              <a:ext uri="{FF2B5EF4-FFF2-40B4-BE49-F238E27FC236}">
                <a16:creationId xmlns:a16="http://schemas.microsoft.com/office/drawing/2014/main" id="{C7090D26-A40E-4519-A776-363A4A88E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4" y="2848877"/>
            <a:ext cx="6542749" cy="402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102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A0D76-5524-42D6-BCCC-1287F95A2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브랜치와</a:t>
            </a:r>
            <a:r>
              <a:rPr lang="ko-KR" altLang="en-US" dirty="0"/>
              <a:t> 병합 </a:t>
            </a:r>
            <a:r>
              <a:rPr lang="en-US" altLang="ko-KR" dirty="0"/>
              <a:t>2/2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0CACD4-AFF7-47D7-9D3D-CA855250E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ko-KR" altLang="en-US" dirty="0" err="1"/>
              <a:t>브랜치에서</a:t>
            </a:r>
            <a:r>
              <a:rPr lang="ko-KR" altLang="en-US" dirty="0"/>
              <a:t> 자신의 작업 전용 </a:t>
            </a:r>
            <a:r>
              <a:rPr lang="ko-KR" altLang="en-US" dirty="0" err="1"/>
              <a:t>브랜치를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여러 명이서 동시에 작업을 할 때에 다른 사람의 작업에 영향을 주거나 받지 않도록</a:t>
            </a:r>
            <a:endParaRPr lang="en-US" altLang="ko-KR" dirty="0"/>
          </a:p>
          <a:p>
            <a:pPr lvl="1"/>
            <a:r>
              <a:rPr lang="ko-KR" altLang="en-US" dirty="0"/>
              <a:t>각자 작업을 진행한 후</a:t>
            </a:r>
            <a:endParaRPr lang="en-US" altLang="ko-KR" dirty="0"/>
          </a:p>
          <a:p>
            <a:pPr lvl="2"/>
            <a:r>
              <a:rPr lang="ko-KR" altLang="en-US" dirty="0"/>
              <a:t>작업이 끝난 사람은 메인 </a:t>
            </a:r>
            <a:r>
              <a:rPr lang="ko-KR" altLang="en-US" dirty="0" err="1"/>
              <a:t>브랜치에</a:t>
            </a:r>
            <a:r>
              <a:rPr lang="ko-KR" altLang="en-US" dirty="0"/>
              <a:t> 자신의 </a:t>
            </a:r>
            <a:r>
              <a:rPr lang="ko-KR" altLang="en-US" dirty="0" err="1"/>
              <a:t>브랜치의</a:t>
            </a:r>
            <a:r>
              <a:rPr lang="ko-KR" altLang="en-US" dirty="0"/>
              <a:t> 변경 사항을 적용</a:t>
            </a:r>
            <a:endParaRPr lang="en-US" altLang="ko-KR" dirty="0"/>
          </a:p>
          <a:p>
            <a:pPr lvl="2"/>
            <a:r>
              <a:rPr lang="ko-KR" altLang="en-US" dirty="0"/>
              <a:t>다른 사람의 작업에 영향을 받지 않고 독립적으로 특정 작업을 수행</a:t>
            </a:r>
            <a:endParaRPr lang="en-US" altLang="ko-KR" dirty="0"/>
          </a:p>
          <a:p>
            <a:r>
              <a:rPr lang="ko-KR" altLang="en-US" dirty="0"/>
              <a:t>병합</a:t>
            </a:r>
            <a:r>
              <a:rPr lang="en-US" altLang="ko-KR" dirty="0"/>
              <a:t>: </a:t>
            </a:r>
            <a:r>
              <a:rPr lang="ko-KR" altLang="en-US" dirty="0"/>
              <a:t>그 결과를 하나로 모아 나가게 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2" descr="브랜치를 사용한 병행 작업">
            <a:extLst>
              <a:ext uri="{FF2B5EF4-FFF2-40B4-BE49-F238E27FC236}">
                <a16:creationId xmlns:a16="http://schemas.microsoft.com/office/drawing/2014/main" id="{900B94FB-AEE8-4AB3-90A5-809AFF5D7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412" y="3276575"/>
            <a:ext cx="4592413" cy="377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655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9DF51-F473-47C5-A6CB-5D2C79DF3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Master(</a:t>
            </a:r>
            <a:r>
              <a:rPr lang="ko-KR" altLang="en-US" dirty="0"/>
              <a:t>또는 </a:t>
            </a:r>
            <a:r>
              <a:rPr lang="en-US" altLang="ko-KR" dirty="0"/>
              <a:t>main)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4C5D76-BBAA-4FE8-BAD6-E6E5B2533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저장소를 처음 만들면</a:t>
            </a:r>
            <a:r>
              <a:rPr lang="en-US" altLang="ko-KR" dirty="0"/>
              <a:t>, Git</a:t>
            </a:r>
            <a:r>
              <a:rPr lang="ko-KR" altLang="en-US" dirty="0"/>
              <a:t>은 바로 </a:t>
            </a:r>
            <a:r>
              <a:rPr lang="en-US" altLang="ko-KR" dirty="0"/>
              <a:t>'master'</a:t>
            </a:r>
            <a:r>
              <a:rPr lang="ko-KR" altLang="en-US" dirty="0"/>
              <a:t> 이름의 </a:t>
            </a:r>
            <a:r>
              <a:rPr lang="ko-KR" altLang="en-US" dirty="0" err="1"/>
              <a:t>브랜치를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모두 </a:t>
            </a:r>
            <a:r>
              <a:rPr lang="en-US" altLang="ko-KR" dirty="0"/>
              <a:t>'master'</a:t>
            </a:r>
            <a:r>
              <a:rPr lang="ko-KR" altLang="en-US" dirty="0"/>
              <a:t> 이름의 </a:t>
            </a:r>
            <a:r>
              <a:rPr lang="ko-KR" altLang="en-US" dirty="0" err="1"/>
              <a:t>브랜치를</a:t>
            </a:r>
            <a:r>
              <a:rPr lang="ko-KR" altLang="en-US" dirty="0"/>
              <a:t> 통해 처리할 수 있는 일</a:t>
            </a:r>
            <a:endParaRPr lang="en-US" altLang="ko-KR" dirty="0"/>
          </a:p>
          <a:p>
            <a:pPr lvl="2"/>
            <a:r>
              <a:rPr lang="ko-KR" altLang="en-US" dirty="0"/>
              <a:t>이 새로운 저장소에 새로운 파일을 추가 하거나</a:t>
            </a:r>
            <a:endParaRPr lang="en-US" altLang="ko-KR" dirty="0"/>
          </a:p>
          <a:p>
            <a:pPr lvl="2"/>
            <a:r>
              <a:rPr lang="ko-KR" altLang="en-US" dirty="0"/>
              <a:t>추가한 파일의 내용을 변경하여 그 내용을 저장</a:t>
            </a:r>
            <a:r>
              <a:rPr lang="en-US" altLang="ko-KR" dirty="0"/>
              <a:t>(</a:t>
            </a:r>
            <a:r>
              <a:rPr lang="ko-KR" altLang="en-US" dirty="0" err="1"/>
              <a:t>커밋</a:t>
            </a:r>
            <a:r>
              <a:rPr lang="en-US" altLang="ko-KR" dirty="0"/>
              <a:t>, Commit)</a:t>
            </a:r>
            <a:r>
              <a:rPr lang="ko-KR" altLang="en-US" dirty="0"/>
              <a:t>하는 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이 때의 모든 작업은 </a:t>
            </a:r>
            <a:r>
              <a:rPr lang="en-US" altLang="ko-KR" dirty="0"/>
              <a:t>'master' </a:t>
            </a:r>
            <a:r>
              <a:rPr lang="ko-KR" altLang="en-US" dirty="0" err="1"/>
              <a:t>브랜치에서</a:t>
            </a:r>
            <a:r>
              <a:rPr lang="ko-KR" altLang="en-US" dirty="0"/>
              <a:t> 이루어 짐</a:t>
            </a:r>
            <a:endParaRPr lang="en-US" altLang="ko-KR" dirty="0"/>
          </a:p>
          <a:p>
            <a:pPr lvl="1"/>
            <a:r>
              <a:rPr lang="en-US" altLang="ko-KR" dirty="0"/>
              <a:t>'master'</a:t>
            </a:r>
            <a:r>
              <a:rPr lang="ko-KR" altLang="en-US" dirty="0"/>
              <a:t>가 아닌 또 다른 새로운 </a:t>
            </a:r>
            <a:r>
              <a:rPr lang="ko-KR" altLang="en-US" dirty="0" err="1"/>
              <a:t>브랜치를</a:t>
            </a:r>
            <a:r>
              <a:rPr lang="ko-KR" altLang="en-US" dirty="0"/>
              <a:t> 만들어서</a:t>
            </a:r>
            <a:endParaRPr lang="en-US" altLang="ko-KR" dirty="0"/>
          </a:p>
          <a:p>
            <a:pPr lvl="2"/>
            <a:r>
              <a:rPr lang="en-US" altLang="ko-KR" dirty="0"/>
              <a:t>'</a:t>
            </a:r>
            <a:r>
              <a:rPr lang="ko-KR" altLang="en-US" dirty="0"/>
              <a:t>이제부터 이 </a:t>
            </a:r>
            <a:r>
              <a:rPr lang="ko-KR" altLang="en-US" dirty="0" err="1"/>
              <a:t>브랜치를</a:t>
            </a:r>
            <a:r>
              <a:rPr lang="ko-KR" altLang="en-US" dirty="0"/>
              <a:t> 사용할거야</a:t>
            </a:r>
            <a:r>
              <a:rPr lang="en-US" altLang="ko-KR" dirty="0"/>
              <a:t>!'</a:t>
            </a:r>
            <a:r>
              <a:rPr lang="ko-KR" altLang="en-US" dirty="0"/>
              <a:t>라고 선언</a:t>
            </a:r>
            <a:r>
              <a:rPr lang="en-US" altLang="ko-KR" dirty="0"/>
              <a:t>(</a:t>
            </a:r>
            <a:r>
              <a:rPr lang="ko-KR" altLang="en-US" dirty="0"/>
              <a:t>체크아웃</a:t>
            </a:r>
            <a:r>
              <a:rPr lang="en-US" altLang="ko-KR" dirty="0"/>
              <a:t>, checkout)</a:t>
            </a:r>
            <a:r>
              <a:rPr lang="ko-KR" altLang="en-US" dirty="0"/>
              <a:t>하지 않는 이상</a:t>
            </a:r>
            <a:endParaRPr lang="en-US" altLang="ko-KR" dirty="0"/>
          </a:p>
          <a:p>
            <a:r>
              <a:rPr lang="ko-KR" altLang="en-US" dirty="0"/>
              <a:t>새로운 </a:t>
            </a:r>
            <a:r>
              <a:rPr lang="ko-KR" altLang="en-US" dirty="0" err="1"/>
              <a:t>브랜치</a:t>
            </a:r>
            <a:r>
              <a:rPr lang="ko-KR" altLang="en-US" dirty="0"/>
              <a:t> 생성과 이동 명령</a:t>
            </a:r>
            <a:endParaRPr lang="en-US" altLang="ko-KR" dirty="0"/>
          </a:p>
          <a:p>
            <a:pPr lvl="1"/>
            <a:r>
              <a:rPr lang="en-US" altLang="ko-KR" dirty="0"/>
              <a:t>branch</a:t>
            </a:r>
          </a:p>
          <a:p>
            <a:pPr lvl="1"/>
            <a:r>
              <a:rPr lang="en-US" altLang="ko-KR" dirty="0"/>
              <a:t>switch, checkout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2" descr="masterブランチ">
            <a:extLst>
              <a:ext uri="{FF2B5EF4-FFF2-40B4-BE49-F238E27FC236}">
                <a16:creationId xmlns:a16="http://schemas.microsoft.com/office/drawing/2014/main" id="{5686F90C-A2A2-4755-BF43-6BCDB8DB2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40" y="2556495"/>
            <a:ext cx="51625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296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1040</Words>
  <Application>Microsoft Office PowerPoint</Application>
  <PresentationFormat>사용자 지정</PresentationFormat>
  <Paragraphs>194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Pretendard</vt:lpstr>
      <vt:lpstr>Pretendard SemiBold</vt:lpstr>
      <vt:lpstr>맑은 고딕</vt:lpstr>
      <vt:lpstr>산돌명조B</vt:lpstr>
      <vt:lpstr>Arial</vt:lpstr>
      <vt:lpstr>Tahoma</vt:lpstr>
      <vt:lpstr>Office 테마</vt:lpstr>
      <vt:lpstr>PowerPoint 프레젠테이션</vt:lpstr>
      <vt:lpstr>PowerPoint 프레젠테이션</vt:lpstr>
      <vt:lpstr>PowerPoint 프레젠테이션</vt:lpstr>
      <vt:lpstr>브랜치</vt:lpstr>
      <vt:lpstr>깃허브</vt:lpstr>
      <vt:lpstr>브랜치 개념</vt:lpstr>
      <vt:lpstr>브랜치와 병합 1/2</vt:lpstr>
      <vt:lpstr>브랜치와 병합 2/2</vt:lpstr>
      <vt:lpstr>Master(또는 main) 브랜치</vt:lpstr>
      <vt:lpstr>브랜치(Branch) 장점과 활용</vt:lpstr>
      <vt:lpstr>Branch 정리</vt:lpstr>
      <vt:lpstr>브랜치 합병 개념</vt:lpstr>
      <vt:lpstr>PowerPoint 프레젠테이션</vt:lpstr>
      <vt:lpstr>깃허브 생성</vt:lpstr>
      <vt:lpstr>PowerPoint 프레젠테이션</vt:lpstr>
      <vt:lpstr>브랜치 생성 실습 시나리오</vt:lpstr>
      <vt:lpstr>1. 저장소 생성</vt:lpstr>
      <vt:lpstr>main: 2. 브랜치 생성</vt:lpstr>
      <vt:lpstr>readme-edit: 3. 파일 수정 커밋 1/2</vt:lpstr>
      <vt:lpstr>readme-edit: 3. 파일 수정 커밋 2/2</vt:lpstr>
      <vt:lpstr>main &lt;- readme-edit: 4. Pull Request 생성 1/2</vt:lpstr>
      <vt:lpstr>main &lt;- readme-edit: 4. Pull Request 생성 2/2</vt:lpstr>
      <vt:lpstr>main &lt;- readme-edit: 5. main에 합병(merge) 1/3</vt:lpstr>
      <vt:lpstr>main &lt;- readme-edit: 5. main에 합병(merge) 2/3</vt:lpstr>
      <vt:lpstr>main &lt;- readme-edit: 5. main에 합병(merge) 3/3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LDESIGN</dc:creator>
  <cp:lastModifiedBy>강환수</cp:lastModifiedBy>
  <cp:revision>93</cp:revision>
  <dcterms:created xsi:type="dcterms:W3CDTF">2022-02-09T00:16:14Z</dcterms:created>
  <dcterms:modified xsi:type="dcterms:W3CDTF">2022-05-27T05:25:26Z</dcterms:modified>
</cp:coreProperties>
</file>