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MX"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es-MX"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es-MX"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MX"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s-MX"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s-MX"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es-MX"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es-MX"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MX"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es-MX"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es-MX"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es-MX" sz="3200" spc="-1" strike="noStrike">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es-MX"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es-MX" sz="3200" spc="-1" strike="noStrike">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es-MX"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MX" sz="4400" spc="-1" strike="noStrike">
              <a:latin typeface="Arial"/>
            </a:endParaRPr>
          </a:p>
        </p:txBody>
      </p:sp>
      <p:sp>
        <p:nvSpPr>
          <p:cNvPr id="43"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s-MX"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MX" sz="4400" spc="-1" strike="noStrike">
              <a:latin typeface="Arial"/>
            </a:endParaRPr>
          </a:p>
        </p:txBody>
      </p:sp>
      <p:sp>
        <p:nvSpPr>
          <p:cNvPr id="45" name="PlaceHolder 2"/>
          <p:cNvSpPr>
            <a:spLocks noGrp="1"/>
          </p:cNvSpPr>
          <p:nvPr>
            <p:ph type="body"/>
          </p:nvPr>
        </p:nvSpPr>
        <p:spPr>
          <a:xfrm>
            <a:off x="504000" y="1768680"/>
            <a:ext cx="9072000" cy="4384080"/>
          </a:xfrm>
          <a:prstGeom prst="rect">
            <a:avLst/>
          </a:prstGeom>
        </p:spPr>
        <p:txBody>
          <a:bodyPr lIns="0" rIns="0" tIns="0" bIns="0">
            <a:normAutofit/>
          </a:bodyPr>
          <a:p>
            <a:endParaRPr b="0" lang="es-MX"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MX" sz="4400" spc="-1" strike="noStrike">
              <a:latin typeface="Arial"/>
            </a:endParaRPr>
          </a:p>
        </p:txBody>
      </p:sp>
      <p:sp>
        <p:nvSpPr>
          <p:cNvPr id="47" name="PlaceHolder 2"/>
          <p:cNvSpPr>
            <a:spLocks noGrp="1"/>
          </p:cNvSpPr>
          <p:nvPr>
            <p:ph type="body"/>
          </p:nvPr>
        </p:nvSpPr>
        <p:spPr>
          <a:xfrm>
            <a:off x="504000" y="1768680"/>
            <a:ext cx="4426920" cy="4384080"/>
          </a:xfrm>
          <a:prstGeom prst="rect">
            <a:avLst/>
          </a:prstGeom>
        </p:spPr>
        <p:txBody>
          <a:bodyPr lIns="0" rIns="0" tIns="0" bIns="0">
            <a:normAutofit/>
          </a:bodyPr>
          <a:p>
            <a:endParaRPr b="0" lang="es-MX" sz="3200" spc="-1" strike="noStrike">
              <a:latin typeface="Arial"/>
            </a:endParaRPr>
          </a:p>
        </p:txBody>
      </p:sp>
      <p:sp>
        <p:nvSpPr>
          <p:cNvPr id="48" name="PlaceHolder 3"/>
          <p:cNvSpPr>
            <a:spLocks noGrp="1"/>
          </p:cNvSpPr>
          <p:nvPr>
            <p:ph type="body"/>
          </p:nvPr>
        </p:nvSpPr>
        <p:spPr>
          <a:xfrm>
            <a:off x="5152680" y="1768680"/>
            <a:ext cx="4426920" cy="4384080"/>
          </a:xfrm>
          <a:prstGeom prst="rect">
            <a:avLst/>
          </a:prstGeom>
        </p:spPr>
        <p:txBody>
          <a:bodyPr lIns="0" rIns="0" tIns="0" bIns="0">
            <a:normAutofit/>
          </a:bodyPr>
          <a:p>
            <a:endParaRPr b="0" lang="es-MX"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MX"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s-MX"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MX" sz="4400" spc="-1" strike="noStrike">
              <a:latin typeface="Arial"/>
            </a:endParaRPr>
          </a:p>
        </p:txBody>
      </p:sp>
      <p:sp>
        <p:nvSpPr>
          <p:cNvPr id="52" name="PlaceHolder 2"/>
          <p:cNvSpPr>
            <a:spLocks noGrp="1"/>
          </p:cNvSpPr>
          <p:nvPr>
            <p:ph type="body"/>
          </p:nvPr>
        </p:nvSpPr>
        <p:spPr>
          <a:xfrm>
            <a:off x="504000" y="1768680"/>
            <a:ext cx="4426920" cy="2090880"/>
          </a:xfrm>
          <a:prstGeom prst="rect">
            <a:avLst/>
          </a:prstGeom>
        </p:spPr>
        <p:txBody>
          <a:bodyPr lIns="0" rIns="0" tIns="0" bIns="0">
            <a:normAutofit/>
          </a:bodyPr>
          <a:p>
            <a:endParaRPr b="0" lang="es-MX" sz="3200" spc="-1" strike="noStrike">
              <a:latin typeface="Arial"/>
            </a:endParaRPr>
          </a:p>
        </p:txBody>
      </p:sp>
      <p:sp>
        <p:nvSpPr>
          <p:cNvPr id="53" name="PlaceHolder 3"/>
          <p:cNvSpPr>
            <a:spLocks noGrp="1"/>
          </p:cNvSpPr>
          <p:nvPr>
            <p:ph type="body"/>
          </p:nvPr>
        </p:nvSpPr>
        <p:spPr>
          <a:xfrm>
            <a:off x="5152680" y="1768680"/>
            <a:ext cx="4426920" cy="4384080"/>
          </a:xfrm>
          <a:prstGeom prst="rect">
            <a:avLst/>
          </a:prstGeom>
        </p:spPr>
        <p:txBody>
          <a:bodyPr lIns="0" rIns="0" tIns="0" bIns="0">
            <a:normAutofit/>
          </a:bodyPr>
          <a:p>
            <a:endParaRPr b="0" lang="es-MX" sz="3200" spc="-1" strike="noStrike">
              <a:latin typeface="Arial"/>
            </a:endParaRPr>
          </a:p>
        </p:txBody>
      </p:sp>
      <p:sp>
        <p:nvSpPr>
          <p:cNvPr id="54" name="PlaceHolder 4"/>
          <p:cNvSpPr>
            <a:spLocks noGrp="1"/>
          </p:cNvSpPr>
          <p:nvPr>
            <p:ph type="body"/>
          </p:nvPr>
        </p:nvSpPr>
        <p:spPr>
          <a:xfrm>
            <a:off x="504000" y="4058640"/>
            <a:ext cx="4426920" cy="2090880"/>
          </a:xfrm>
          <a:prstGeom prst="rect">
            <a:avLst/>
          </a:prstGeom>
        </p:spPr>
        <p:txBody>
          <a:bodyPr lIns="0" rIns="0" tIns="0" bIns="0">
            <a:normAutofit/>
          </a:bodyPr>
          <a:p>
            <a:endParaRPr b="0" lang="es-MX"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MX"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s-MX"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MX" sz="4400" spc="-1" strike="noStrike">
              <a:latin typeface="Arial"/>
            </a:endParaRPr>
          </a:p>
        </p:txBody>
      </p:sp>
      <p:sp>
        <p:nvSpPr>
          <p:cNvPr id="56" name="PlaceHolder 2"/>
          <p:cNvSpPr>
            <a:spLocks noGrp="1"/>
          </p:cNvSpPr>
          <p:nvPr>
            <p:ph type="body"/>
          </p:nvPr>
        </p:nvSpPr>
        <p:spPr>
          <a:xfrm>
            <a:off x="504000" y="1768680"/>
            <a:ext cx="4426920" cy="4384080"/>
          </a:xfrm>
          <a:prstGeom prst="rect">
            <a:avLst/>
          </a:prstGeom>
        </p:spPr>
        <p:txBody>
          <a:bodyPr lIns="0" rIns="0" tIns="0" bIns="0">
            <a:normAutofit/>
          </a:bodyPr>
          <a:p>
            <a:endParaRPr b="0" lang="es-MX" sz="3200" spc="-1" strike="noStrike">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normAutofit/>
          </a:bodyPr>
          <a:p>
            <a:endParaRPr b="0" lang="es-MX" sz="3200" spc="-1" strike="noStrike">
              <a:latin typeface="Arial"/>
            </a:endParaRPr>
          </a:p>
        </p:txBody>
      </p:sp>
      <p:sp>
        <p:nvSpPr>
          <p:cNvPr id="58" name="PlaceHolder 4"/>
          <p:cNvSpPr>
            <a:spLocks noGrp="1"/>
          </p:cNvSpPr>
          <p:nvPr>
            <p:ph type="body"/>
          </p:nvPr>
        </p:nvSpPr>
        <p:spPr>
          <a:xfrm>
            <a:off x="5152680" y="4058640"/>
            <a:ext cx="4426920" cy="2090880"/>
          </a:xfrm>
          <a:prstGeom prst="rect">
            <a:avLst/>
          </a:prstGeom>
        </p:spPr>
        <p:txBody>
          <a:bodyPr lIns="0" rIns="0" tIns="0" bIns="0">
            <a:normAutofit/>
          </a:bodyPr>
          <a:p>
            <a:endParaRPr b="0" lang="es-MX"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MX" sz="4400" spc="-1" strike="noStrike">
              <a:latin typeface="Arial"/>
            </a:endParaRPr>
          </a:p>
        </p:txBody>
      </p:sp>
      <p:sp>
        <p:nvSpPr>
          <p:cNvPr id="60" name="PlaceHolder 2"/>
          <p:cNvSpPr>
            <a:spLocks noGrp="1"/>
          </p:cNvSpPr>
          <p:nvPr>
            <p:ph type="body"/>
          </p:nvPr>
        </p:nvSpPr>
        <p:spPr>
          <a:xfrm>
            <a:off x="504000" y="1768680"/>
            <a:ext cx="4426920" cy="2090880"/>
          </a:xfrm>
          <a:prstGeom prst="rect">
            <a:avLst/>
          </a:prstGeom>
        </p:spPr>
        <p:txBody>
          <a:bodyPr lIns="0" rIns="0" tIns="0" bIns="0">
            <a:normAutofit/>
          </a:bodyPr>
          <a:p>
            <a:endParaRPr b="0" lang="es-MX" sz="3200" spc="-1" strike="noStrike">
              <a:latin typeface="Arial"/>
            </a:endParaRPr>
          </a:p>
        </p:txBody>
      </p:sp>
      <p:sp>
        <p:nvSpPr>
          <p:cNvPr id="61" name="PlaceHolder 3"/>
          <p:cNvSpPr>
            <a:spLocks noGrp="1"/>
          </p:cNvSpPr>
          <p:nvPr>
            <p:ph type="body"/>
          </p:nvPr>
        </p:nvSpPr>
        <p:spPr>
          <a:xfrm>
            <a:off x="5152680" y="1768680"/>
            <a:ext cx="4426920" cy="2090880"/>
          </a:xfrm>
          <a:prstGeom prst="rect">
            <a:avLst/>
          </a:prstGeom>
        </p:spPr>
        <p:txBody>
          <a:bodyPr lIns="0" rIns="0" tIns="0" bIns="0">
            <a:normAutofit/>
          </a:bodyPr>
          <a:p>
            <a:endParaRPr b="0" lang="es-MX" sz="3200" spc="-1" strike="noStrike">
              <a:latin typeface="Arial"/>
            </a:endParaRPr>
          </a:p>
        </p:txBody>
      </p:sp>
      <p:sp>
        <p:nvSpPr>
          <p:cNvPr id="62" name="PlaceHolder 4"/>
          <p:cNvSpPr>
            <a:spLocks noGrp="1"/>
          </p:cNvSpPr>
          <p:nvPr>
            <p:ph type="body"/>
          </p:nvPr>
        </p:nvSpPr>
        <p:spPr>
          <a:xfrm>
            <a:off x="504000" y="4058640"/>
            <a:ext cx="9072000" cy="2090880"/>
          </a:xfrm>
          <a:prstGeom prst="rect">
            <a:avLst/>
          </a:prstGeom>
        </p:spPr>
        <p:txBody>
          <a:bodyPr lIns="0" rIns="0" tIns="0" bIns="0">
            <a:normAutofit/>
          </a:bodyPr>
          <a:p>
            <a:endParaRPr b="0" lang="es-MX"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MX" sz="4400" spc="-1" strike="noStrike">
              <a:latin typeface="Arial"/>
            </a:endParaRPr>
          </a:p>
        </p:txBody>
      </p:sp>
      <p:sp>
        <p:nvSpPr>
          <p:cNvPr id="64" name="PlaceHolder 2"/>
          <p:cNvSpPr>
            <a:spLocks noGrp="1"/>
          </p:cNvSpPr>
          <p:nvPr>
            <p:ph type="body"/>
          </p:nvPr>
        </p:nvSpPr>
        <p:spPr>
          <a:xfrm>
            <a:off x="504000" y="1768680"/>
            <a:ext cx="9072000" cy="2090880"/>
          </a:xfrm>
          <a:prstGeom prst="rect">
            <a:avLst/>
          </a:prstGeom>
        </p:spPr>
        <p:txBody>
          <a:bodyPr lIns="0" rIns="0" tIns="0" bIns="0">
            <a:normAutofit/>
          </a:bodyPr>
          <a:p>
            <a:endParaRPr b="0" lang="es-MX" sz="3200" spc="-1" strike="noStrike">
              <a:latin typeface="Arial"/>
            </a:endParaRPr>
          </a:p>
        </p:txBody>
      </p:sp>
      <p:sp>
        <p:nvSpPr>
          <p:cNvPr id="65" name="PlaceHolder 3"/>
          <p:cNvSpPr>
            <a:spLocks noGrp="1"/>
          </p:cNvSpPr>
          <p:nvPr>
            <p:ph type="body"/>
          </p:nvPr>
        </p:nvSpPr>
        <p:spPr>
          <a:xfrm>
            <a:off x="504000" y="4058640"/>
            <a:ext cx="9072000" cy="2090880"/>
          </a:xfrm>
          <a:prstGeom prst="rect">
            <a:avLst/>
          </a:prstGeom>
        </p:spPr>
        <p:txBody>
          <a:bodyPr lIns="0" rIns="0" tIns="0" bIns="0">
            <a:normAutofit/>
          </a:bodyPr>
          <a:p>
            <a:endParaRPr b="0" lang="es-MX"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MX" sz="4400" spc="-1" strike="noStrike">
              <a:latin typeface="Arial"/>
            </a:endParaRPr>
          </a:p>
        </p:txBody>
      </p:sp>
      <p:sp>
        <p:nvSpPr>
          <p:cNvPr id="67" name="PlaceHolder 2"/>
          <p:cNvSpPr>
            <a:spLocks noGrp="1"/>
          </p:cNvSpPr>
          <p:nvPr>
            <p:ph type="body"/>
          </p:nvPr>
        </p:nvSpPr>
        <p:spPr>
          <a:xfrm>
            <a:off x="504000" y="1768680"/>
            <a:ext cx="4426920" cy="2090880"/>
          </a:xfrm>
          <a:prstGeom prst="rect">
            <a:avLst/>
          </a:prstGeom>
        </p:spPr>
        <p:txBody>
          <a:bodyPr lIns="0" rIns="0" tIns="0" bIns="0">
            <a:normAutofit/>
          </a:bodyPr>
          <a:p>
            <a:endParaRPr b="0" lang="es-MX" sz="3200" spc="-1" strike="noStrike">
              <a:latin typeface="Arial"/>
            </a:endParaRPr>
          </a:p>
        </p:txBody>
      </p:sp>
      <p:sp>
        <p:nvSpPr>
          <p:cNvPr id="68" name="PlaceHolder 3"/>
          <p:cNvSpPr>
            <a:spLocks noGrp="1"/>
          </p:cNvSpPr>
          <p:nvPr>
            <p:ph type="body"/>
          </p:nvPr>
        </p:nvSpPr>
        <p:spPr>
          <a:xfrm>
            <a:off x="5152680" y="1768680"/>
            <a:ext cx="4426920" cy="2090880"/>
          </a:xfrm>
          <a:prstGeom prst="rect">
            <a:avLst/>
          </a:prstGeom>
        </p:spPr>
        <p:txBody>
          <a:bodyPr lIns="0" rIns="0" tIns="0" bIns="0">
            <a:normAutofit/>
          </a:bodyPr>
          <a:p>
            <a:endParaRPr b="0" lang="es-MX" sz="3200" spc="-1" strike="noStrike">
              <a:latin typeface="Arial"/>
            </a:endParaRPr>
          </a:p>
        </p:txBody>
      </p:sp>
      <p:sp>
        <p:nvSpPr>
          <p:cNvPr id="69" name="PlaceHolder 4"/>
          <p:cNvSpPr>
            <a:spLocks noGrp="1"/>
          </p:cNvSpPr>
          <p:nvPr>
            <p:ph type="body"/>
          </p:nvPr>
        </p:nvSpPr>
        <p:spPr>
          <a:xfrm>
            <a:off x="504000" y="4058640"/>
            <a:ext cx="4426920" cy="2090880"/>
          </a:xfrm>
          <a:prstGeom prst="rect">
            <a:avLst/>
          </a:prstGeom>
        </p:spPr>
        <p:txBody>
          <a:bodyPr lIns="0" rIns="0" tIns="0" bIns="0">
            <a:normAutofit/>
          </a:bodyPr>
          <a:p>
            <a:endParaRPr b="0" lang="es-MX" sz="3200" spc="-1" strike="noStrike">
              <a:latin typeface="Arial"/>
            </a:endParaRPr>
          </a:p>
        </p:txBody>
      </p:sp>
      <p:sp>
        <p:nvSpPr>
          <p:cNvPr id="70" name="PlaceHolder 5"/>
          <p:cNvSpPr>
            <a:spLocks noGrp="1"/>
          </p:cNvSpPr>
          <p:nvPr>
            <p:ph type="body"/>
          </p:nvPr>
        </p:nvSpPr>
        <p:spPr>
          <a:xfrm>
            <a:off x="5152680" y="4058640"/>
            <a:ext cx="4426920" cy="2090880"/>
          </a:xfrm>
          <a:prstGeom prst="rect">
            <a:avLst/>
          </a:prstGeom>
        </p:spPr>
        <p:txBody>
          <a:bodyPr lIns="0" rIns="0" tIns="0" bIns="0">
            <a:normAutofit/>
          </a:bodyPr>
          <a:p>
            <a:endParaRPr b="0" lang="es-MX"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MX" sz="4400" spc="-1" strike="noStrike">
              <a:latin typeface="Arial"/>
            </a:endParaRPr>
          </a:p>
        </p:txBody>
      </p:sp>
      <p:sp>
        <p:nvSpPr>
          <p:cNvPr id="72" name="PlaceHolder 2"/>
          <p:cNvSpPr>
            <a:spLocks noGrp="1"/>
          </p:cNvSpPr>
          <p:nvPr>
            <p:ph type="body"/>
          </p:nvPr>
        </p:nvSpPr>
        <p:spPr>
          <a:xfrm>
            <a:off x="504000" y="1768680"/>
            <a:ext cx="2921040" cy="2090880"/>
          </a:xfrm>
          <a:prstGeom prst="rect">
            <a:avLst/>
          </a:prstGeom>
        </p:spPr>
        <p:txBody>
          <a:bodyPr lIns="0" rIns="0" tIns="0" bIns="0">
            <a:normAutofit/>
          </a:bodyPr>
          <a:p>
            <a:endParaRPr b="0" lang="es-MX" sz="3200" spc="-1" strike="noStrike">
              <a:latin typeface="Arial"/>
            </a:endParaRPr>
          </a:p>
        </p:txBody>
      </p:sp>
      <p:sp>
        <p:nvSpPr>
          <p:cNvPr id="73" name="PlaceHolder 3"/>
          <p:cNvSpPr>
            <a:spLocks noGrp="1"/>
          </p:cNvSpPr>
          <p:nvPr>
            <p:ph type="body"/>
          </p:nvPr>
        </p:nvSpPr>
        <p:spPr>
          <a:xfrm>
            <a:off x="3571560" y="1768680"/>
            <a:ext cx="2921040" cy="2090880"/>
          </a:xfrm>
          <a:prstGeom prst="rect">
            <a:avLst/>
          </a:prstGeom>
        </p:spPr>
        <p:txBody>
          <a:bodyPr lIns="0" rIns="0" tIns="0" bIns="0">
            <a:normAutofit/>
          </a:bodyPr>
          <a:p>
            <a:endParaRPr b="0" lang="es-MX" sz="3200" spc="-1" strike="noStrike">
              <a:latin typeface="Arial"/>
            </a:endParaRPr>
          </a:p>
        </p:txBody>
      </p:sp>
      <p:sp>
        <p:nvSpPr>
          <p:cNvPr id="74" name="PlaceHolder 4"/>
          <p:cNvSpPr>
            <a:spLocks noGrp="1"/>
          </p:cNvSpPr>
          <p:nvPr>
            <p:ph type="body"/>
          </p:nvPr>
        </p:nvSpPr>
        <p:spPr>
          <a:xfrm>
            <a:off x="6639120" y="1768680"/>
            <a:ext cx="2921040" cy="2090880"/>
          </a:xfrm>
          <a:prstGeom prst="rect">
            <a:avLst/>
          </a:prstGeom>
        </p:spPr>
        <p:txBody>
          <a:bodyPr lIns="0" rIns="0" tIns="0" bIns="0">
            <a:normAutofit/>
          </a:bodyPr>
          <a:p>
            <a:endParaRPr b="0" lang="es-MX" sz="3200" spc="-1" strike="noStrike">
              <a:latin typeface="Arial"/>
            </a:endParaRPr>
          </a:p>
        </p:txBody>
      </p:sp>
      <p:sp>
        <p:nvSpPr>
          <p:cNvPr id="75" name="PlaceHolder 5"/>
          <p:cNvSpPr>
            <a:spLocks noGrp="1"/>
          </p:cNvSpPr>
          <p:nvPr>
            <p:ph type="body"/>
          </p:nvPr>
        </p:nvSpPr>
        <p:spPr>
          <a:xfrm>
            <a:off x="504000" y="4058640"/>
            <a:ext cx="2921040" cy="2090880"/>
          </a:xfrm>
          <a:prstGeom prst="rect">
            <a:avLst/>
          </a:prstGeom>
        </p:spPr>
        <p:txBody>
          <a:bodyPr lIns="0" rIns="0" tIns="0" bIns="0">
            <a:normAutofit/>
          </a:bodyPr>
          <a:p>
            <a:endParaRPr b="0" lang="es-MX" sz="3200" spc="-1" strike="noStrike">
              <a:latin typeface="Arial"/>
            </a:endParaRPr>
          </a:p>
        </p:txBody>
      </p:sp>
      <p:sp>
        <p:nvSpPr>
          <p:cNvPr id="76" name="PlaceHolder 6"/>
          <p:cNvSpPr>
            <a:spLocks noGrp="1"/>
          </p:cNvSpPr>
          <p:nvPr>
            <p:ph type="body"/>
          </p:nvPr>
        </p:nvSpPr>
        <p:spPr>
          <a:xfrm>
            <a:off x="3571560" y="4058640"/>
            <a:ext cx="2921040" cy="2090880"/>
          </a:xfrm>
          <a:prstGeom prst="rect">
            <a:avLst/>
          </a:prstGeom>
        </p:spPr>
        <p:txBody>
          <a:bodyPr lIns="0" rIns="0" tIns="0" bIns="0">
            <a:normAutofit/>
          </a:bodyPr>
          <a:p>
            <a:endParaRPr b="0" lang="es-MX" sz="3200" spc="-1" strike="noStrike">
              <a:latin typeface="Arial"/>
            </a:endParaRPr>
          </a:p>
        </p:txBody>
      </p:sp>
      <p:sp>
        <p:nvSpPr>
          <p:cNvPr id="77" name="PlaceHolder 7"/>
          <p:cNvSpPr>
            <a:spLocks noGrp="1"/>
          </p:cNvSpPr>
          <p:nvPr>
            <p:ph type="body"/>
          </p:nvPr>
        </p:nvSpPr>
        <p:spPr>
          <a:xfrm>
            <a:off x="6639120" y="4058640"/>
            <a:ext cx="2921040" cy="2090880"/>
          </a:xfrm>
          <a:prstGeom prst="rect">
            <a:avLst/>
          </a:prstGeom>
        </p:spPr>
        <p:txBody>
          <a:bodyPr lIns="0" rIns="0" tIns="0" bIns="0">
            <a:normAutofit/>
          </a:bodyPr>
          <a:p>
            <a:endParaRPr b="0" lang="es-MX"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MX"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es-MX"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MX"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es-MX"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es-MX"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MX"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s-MX"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MX"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s-MX" sz="3200" spc="-1" strike="noStrike">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es-MX"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es-MX"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MX"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es-MX"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s-MX"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s-MX"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MX"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s-MX"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s-MX"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es-MX"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720" y="720"/>
            <a:ext cx="10078920" cy="7558920"/>
          </a:xfrm>
          <a:prstGeom prst="rect">
            <a:avLst/>
          </a:prstGeom>
          <a:ln>
            <a:noFill/>
          </a:ln>
        </p:spPr>
      </p:pic>
      <p:sp>
        <p:nvSpPr>
          <p:cNvPr id="1" name="PlaceHolder 1"/>
          <p:cNvSpPr>
            <a:spLocks noGrp="1"/>
          </p:cNvSpPr>
          <p:nvPr>
            <p:ph type="title"/>
          </p:nvPr>
        </p:nvSpPr>
        <p:spPr>
          <a:xfrm>
            <a:off x="504000" y="304920"/>
            <a:ext cx="7199280" cy="1262160"/>
          </a:xfrm>
          <a:prstGeom prst="rect">
            <a:avLst/>
          </a:prstGeom>
        </p:spPr>
        <p:txBody>
          <a:bodyPr lIns="0" rIns="0" tIns="0" bIns="0" anchor="ctr">
            <a:spAutoFit/>
          </a:bodyPr>
          <a:p>
            <a:r>
              <a:rPr b="0" lang="es-MX" sz="1800" spc="-1" strike="noStrike">
                <a:latin typeface="Arial"/>
              </a:rPr>
              <a:t>Click to edit the title text format</a:t>
            </a:r>
            <a:endParaRPr b="0" lang="es-MX" sz="1800" spc="-1" strike="noStrike">
              <a:latin typeface="Arial"/>
            </a:endParaRPr>
          </a:p>
        </p:txBody>
      </p:sp>
      <p:sp>
        <p:nvSpPr>
          <p:cNvPr id="2" name="PlaceHolder 2"/>
          <p:cNvSpPr>
            <a:spLocks noGrp="1"/>
          </p:cNvSpPr>
          <p:nvPr>
            <p:ph type="body"/>
          </p:nvPr>
        </p:nvSpPr>
        <p:spPr>
          <a:xfrm>
            <a:off x="504000" y="1800000"/>
            <a:ext cx="9071280" cy="43837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1800" spc="-1" strike="noStrike">
                <a:latin typeface="Arial"/>
              </a:rPr>
              <a:t>Click to edit the outline text format</a:t>
            </a:r>
            <a:endParaRPr b="0" lang="es-MX" sz="1800" spc="-1" strike="noStrike">
              <a:latin typeface="Arial"/>
            </a:endParaRPr>
          </a:p>
          <a:p>
            <a:pPr lvl="1" marL="864000" indent="-324000">
              <a:spcBef>
                <a:spcPts val="1134"/>
              </a:spcBef>
              <a:buClr>
                <a:srgbClr val="000000"/>
              </a:buClr>
              <a:buSzPct val="75000"/>
              <a:buFont typeface="Symbol" charset="2"/>
              <a:buChar char=""/>
            </a:pPr>
            <a:r>
              <a:rPr b="0" lang="es-MX" sz="1800" spc="-1" strike="noStrike">
                <a:latin typeface="Arial"/>
              </a:rPr>
              <a:t>Second Outline Level</a:t>
            </a:r>
            <a:endParaRPr b="0" lang="es-MX" sz="1800" spc="-1" strike="noStrike">
              <a:latin typeface="Arial"/>
            </a:endParaRPr>
          </a:p>
          <a:p>
            <a:pPr lvl="2" marL="1296000" indent="-288000">
              <a:spcBef>
                <a:spcPts val="850"/>
              </a:spcBef>
              <a:buClr>
                <a:srgbClr val="000000"/>
              </a:buClr>
              <a:buSzPct val="45000"/>
              <a:buFont typeface="Wingdings" charset="2"/>
              <a:buChar char=""/>
            </a:pPr>
            <a:r>
              <a:rPr b="0" lang="es-MX" sz="1800" spc="-1" strike="noStrike">
                <a:latin typeface="Arial"/>
              </a:rPr>
              <a:t>Third Outline Level</a:t>
            </a:r>
            <a:endParaRPr b="0" lang="es-MX" sz="1800" spc="-1" strike="noStrike">
              <a:latin typeface="Arial"/>
            </a:endParaRPr>
          </a:p>
          <a:p>
            <a:pPr lvl="3" marL="1728000" indent="-216000">
              <a:spcBef>
                <a:spcPts val="567"/>
              </a:spcBef>
              <a:buClr>
                <a:srgbClr val="000000"/>
              </a:buClr>
              <a:buSzPct val="75000"/>
              <a:buFont typeface="Symbol" charset="2"/>
              <a:buChar char=""/>
            </a:pPr>
            <a:r>
              <a:rPr b="0" lang="es-MX" sz="1800" spc="-1" strike="noStrike">
                <a:latin typeface="Arial"/>
              </a:rPr>
              <a:t>Fourth Outline Level</a:t>
            </a:r>
            <a:endParaRPr b="0" lang="es-MX" sz="1800" spc="-1" strike="noStrike">
              <a:latin typeface="Arial"/>
            </a:endParaRPr>
          </a:p>
          <a:p>
            <a:pPr lvl="4" marL="2160000" indent="-216000">
              <a:spcBef>
                <a:spcPts val="283"/>
              </a:spcBef>
              <a:buClr>
                <a:srgbClr val="000000"/>
              </a:buClr>
              <a:buSzPct val="45000"/>
              <a:buFont typeface="Wingdings" charset="2"/>
              <a:buChar char=""/>
            </a:pPr>
            <a:r>
              <a:rPr b="0" lang="es-MX" sz="1800" spc="-1" strike="noStrike">
                <a:latin typeface="Arial"/>
              </a:rPr>
              <a:t>Fifth Outline Level</a:t>
            </a:r>
            <a:endParaRPr b="0" lang="es-MX" sz="1800" spc="-1" strike="noStrike">
              <a:latin typeface="Arial"/>
            </a:endParaRPr>
          </a:p>
          <a:p>
            <a:pPr lvl="5" marL="2592000" indent="-216000">
              <a:spcBef>
                <a:spcPts val="283"/>
              </a:spcBef>
              <a:buClr>
                <a:srgbClr val="000000"/>
              </a:buClr>
              <a:buSzPct val="45000"/>
              <a:buFont typeface="Wingdings" charset="2"/>
              <a:buChar char=""/>
            </a:pPr>
            <a:r>
              <a:rPr b="0" lang="es-MX" sz="1800" spc="-1" strike="noStrike">
                <a:latin typeface="Arial"/>
              </a:rPr>
              <a:t>Sixth Outline Level</a:t>
            </a:r>
            <a:endParaRPr b="0" lang="es-MX" sz="1800" spc="-1" strike="noStrike">
              <a:latin typeface="Arial"/>
            </a:endParaRPr>
          </a:p>
          <a:p>
            <a:pPr lvl="6" marL="3024000" indent="-216000">
              <a:spcBef>
                <a:spcPts val="283"/>
              </a:spcBef>
              <a:buClr>
                <a:srgbClr val="000000"/>
              </a:buClr>
              <a:buSzPct val="45000"/>
              <a:buFont typeface="Wingdings" charset="2"/>
              <a:buChar char=""/>
            </a:pPr>
            <a:r>
              <a:rPr b="0" lang="es-MX" sz="1800" spc="-1" strike="noStrike">
                <a:latin typeface="Arial"/>
              </a:rPr>
              <a:t>Seventh Outline Level</a:t>
            </a:r>
            <a:endParaRPr b="0" lang="es-MX"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720" y="720"/>
            <a:ext cx="10078920" cy="7558920"/>
          </a:xfrm>
          <a:prstGeom prst="rect">
            <a:avLst/>
          </a:prstGeom>
          <a:ln>
            <a:noFill/>
          </a:ln>
        </p:spPr>
      </p:pic>
      <p:sp>
        <p:nvSpPr>
          <p:cNvPr id="4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s-MX" sz="4400" spc="-1" strike="noStrike">
                <a:latin typeface="Arial"/>
              </a:rPr>
              <a:t>Click to edit the title text format</a:t>
            </a:r>
            <a:endParaRPr b="0" lang="es-MX" sz="4400" spc="-1" strike="noStrike">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Click to edit the outline text format</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Second Outline Level</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Third Outline Level</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Fourth Outline Level</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Fifth Outline Level</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Sixth Outline Level</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Seventh Outline Level</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websdes.curp.gob.mx/WebServicesConsulta/services/ConsultaPorCurpService?wsdl" TargetMode="External"/><Relationship Id="rId2" Type="http://schemas.openxmlformats.org/officeDocument/2006/relationships/hyperlink" Target="https://websdes.curp.gob.mx/WebServicesConsulta/services/ConsultaCurpDetalleService?wsdl" TargetMode="External"/><Relationship Id="rId3" Type="http://schemas.openxmlformats.org/officeDocument/2006/relationships/hyperlink" Target="https://websdes.curp.gob.mx/WebServicesConsulta/services/ConsultaPorCurpService?wsdl" TargetMode="External"/><Relationship Id="rId4" Type="http://schemas.openxmlformats.org/officeDocument/2006/relationships/hyperlink" Target="https://websdes.curp.gob.mx/WebServicesConsulta/services/ConsultaCurpDetalleService?wsdl" TargetMode="External"/><Relationship Id="rId5"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783000"/>
            <a:ext cx="7199280" cy="305280"/>
          </a:xfrm>
          <a:prstGeom prst="rect">
            <a:avLst/>
          </a:prstGeom>
          <a:noFill/>
          <a:ln>
            <a:noFill/>
          </a:ln>
        </p:spPr>
        <p:style>
          <a:lnRef idx="0"/>
          <a:fillRef idx="0"/>
          <a:effectRef idx="0"/>
          <a:fontRef idx="minor"/>
        </p:style>
        <p:txBody>
          <a:bodyPr lIns="0" rIns="0" tIns="0" bIns="0" anchor="ctr">
            <a:spAutoFit/>
          </a:bodyPr>
          <a:p>
            <a:pPr>
              <a:lnSpc>
                <a:spcPct val="100000"/>
              </a:lnSpc>
            </a:pPr>
            <a:r>
              <a:rPr b="1" lang="es-MX" sz="2000" spc="-1" strike="noStrike">
                <a:solidFill>
                  <a:srgbClr val="000000"/>
                </a:solidFill>
                <a:latin typeface="Arial"/>
                <a:ea typeface="DejaVu Sans"/>
              </a:rPr>
              <a:t>ESTATUS DEL PROYECTO ACTUAL</a:t>
            </a:r>
            <a:endParaRPr b="0" lang="es-MX" sz="2000" spc="-1" strike="noStrike">
              <a:latin typeface="Arial"/>
            </a:endParaRPr>
          </a:p>
        </p:txBody>
      </p:sp>
      <p:pic>
        <p:nvPicPr>
          <p:cNvPr id="79" name="" descr=""/>
          <p:cNvPicPr/>
          <p:nvPr/>
        </p:nvPicPr>
        <p:blipFill>
          <a:blip r:embed="rId1"/>
          <a:stretch/>
        </p:blipFill>
        <p:spPr>
          <a:xfrm>
            <a:off x="720000" y="1845000"/>
            <a:ext cx="8559360" cy="3411000"/>
          </a:xfrm>
          <a:prstGeom prst="rect">
            <a:avLst/>
          </a:prstGeom>
          <a:ln>
            <a:noFill/>
          </a:ln>
        </p:spPr>
      </p:pic>
      <p:sp>
        <p:nvSpPr>
          <p:cNvPr id="80" name="TextShape 2"/>
          <p:cNvSpPr txBox="1"/>
          <p:nvPr/>
        </p:nvSpPr>
        <p:spPr>
          <a:xfrm>
            <a:off x="648000" y="5472000"/>
            <a:ext cx="8712000" cy="1114200"/>
          </a:xfrm>
          <a:prstGeom prst="rect">
            <a:avLst/>
          </a:prstGeom>
          <a:noFill/>
          <a:ln>
            <a:noFill/>
          </a:ln>
        </p:spPr>
        <p:txBody>
          <a:bodyPr lIns="90000" rIns="90000" tIns="45000" bIns="45000">
            <a:spAutoFit/>
          </a:bodyPr>
          <a:p>
            <a:r>
              <a:rPr b="0" lang="es-MX" sz="1800" spc="-1" strike="noStrike">
                <a:latin typeface="Arial"/>
              </a:rPr>
              <a:t>El server BD: Este servidor puede servir de respaldo de información en caso de que el servidor de RENAPO no se encuentre en linea, de esta manera siempre tendremos información para el usuario final. Propongo se Postgress ya que es una bd gratuito, pero soporta grandes volúmenes de información</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648000" y="733680"/>
            <a:ext cx="2376000" cy="490320"/>
          </a:xfrm>
          <a:prstGeom prst="rect">
            <a:avLst/>
          </a:prstGeom>
          <a:noFill/>
          <a:ln>
            <a:noFill/>
          </a:ln>
        </p:spPr>
        <p:txBody>
          <a:bodyPr lIns="90000" rIns="90000" tIns="45000" bIns="45000" anchorCtr="1">
            <a:spAutoFit/>
          </a:bodyPr>
          <a:p>
            <a:r>
              <a:rPr b="0" lang="es-MX" sz="1800" spc="-1" strike="noStrike">
                <a:latin typeface="Arial"/>
              </a:rPr>
              <a:t>Pendientes:</a:t>
            </a:r>
            <a:endParaRPr b="0" lang="es-MX" sz="1800" spc="-1" strike="noStrike">
              <a:latin typeface="Arial"/>
            </a:endParaRPr>
          </a:p>
        </p:txBody>
      </p:sp>
      <p:sp>
        <p:nvSpPr>
          <p:cNvPr id="82" name="TextShape 2"/>
          <p:cNvSpPr txBox="1"/>
          <p:nvPr/>
        </p:nvSpPr>
        <p:spPr>
          <a:xfrm>
            <a:off x="864000" y="2088000"/>
            <a:ext cx="8136000" cy="3161880"/>
          </a:xfrm>
          <a:prstGeom prst="rect">
            <a:avLst/>
          </a:prstGeom>
          <a:noFill/>
          <a:ln>
            <a:noFill/>
          </a:ln>
        </p:spPr>
        <p:txBody>
          <a:bodyPr lIns="90000" rIns="90000" tIns="45000" bIns="45000">
            <a:spAutoFit/>
          </a:bodyPr>
          <a:p>
            <a:r>
              <a:rPr b="0" lang="es-MX" sz="1800" spc="-1" strike="noStrike">
                <a:latin typeface="Arial"/>
              </a:rPr>
              <a:t>1.- La prueba de conexión de los servidores 128.151.200.50 de RENAPO a websdes.curp.gob.mx.</a:t>
            </a:r>
            <a:endParaRPr b="0" lang="es-MX" sz="1800" spc="-1" strike="noStrike">
              <a:latin typeface="Arial"/>
            </a:endParaRPr>
          </a:p>
          <a:p>
            <a:endParaRPr b="0" lang="es-MX" sz="1800" spc="-1" strike="noStrike">
              <a:latin typeface="Arial"/>
            </a:endParaRPr>
          </a:p>
          <a:p>
            <a:r>
              <a:rPr b="0" lang="es-MX" sz="1800" spc="-1" strike="noStrike">
                <a:latin typeface="Arial"/>
              </a:rPr>
              <a:t>2.- Generar el cliente desde el servidor 128.151.200.50.</a:t>
            </a:r>
            <a:endParaRPr b="0" lang="es-MX" sz="1800" spc="-1" strike="noStrike">
              <a:latin typeface="Arial"/>
            </a:endParaRPr>
          </a:p>
          <a:p>
            <a:endParaRPr b="0" lang="es-MX" sz="1800" spc="-1" strike="noStrike">
              <a:latin typeface="Arial"/>
            </a:endParaRPr>
          </a:p>
          <a:p>
            <a:r>
              <a:rPr b="0" lang="es-MX" sz="1800" spc="-1" strike="noStrike">
                <a:latin typeface="Arial"/>
              </a:rPr>
              <a:t>3.- Implementar el cliente desde del proyecto de </a:t>
            </a:r>
            <a:r>
              <a:rPr b="1" lang="es-MX" sz="1800" spc="-1" strike="noStrike">
                <a:latin typeface="Arial"/>
              </a:rPr>
              <a:t>wsrenapo </a:t>
            </a:r>
            <a:r>
              <a:rPr b="0" lang="es-MX" sz="1800" spc="-1" strike="noStrike">
                <a:latin typeface="Arial"/>
              </a:rPr>
              <a:t>y </a:t>
            </a:r>
            <a:r>
              <a:rPr b="1" lang="es-MX" sz="1800" spc="-1" strike="noStrike">
                <a:latin typeface="Arial"/>
              </a:rPr>
              <a:t>sustuir el cliente</a:t>
            </a:r>
            <a:r>
              <a:rPr b="0" lang="es-MX" sz="1800" spc="-1" strike="noStrike">
                <a:latin typeface="Arial"/>
              </a:rPr>
              <a:t> actual ya que no, se sabe si hay alguna actualización en los servicios de RENAPO</a:t>
            </a:r>
            <a:r>
              <a:rPr b="1" lang="es-MX" sz="1800" spc="-1" strike="noStrike">
                <a:latin typeface="Arial"/>
              </a:rPr>
              <a:t>.</a:t>
            </a:r>
            <a:endParaRPr b="0" lang="es-MX" sz="1800" spc="-1" strike="noStrike">
              <a:latin typeface="Arial"/>
            </a:endParaRPr>
          </a:p>
          <a:p>
            <a:endParaRPr b="0" lang="es-MX" sz="1800" spc="-1" strike="noStrike">
              <a:latin typeface="Arial"/>
            </a:endParaRPr>
          </a:p>
          <a:p>
            <a:r>
              <a:rPr b="0" lang="es-MX" sz="1800" spc="-1" strike="noStrike">
                <a:latin typeface="Arial"/>
              </a:rPr>
              <a:t>4.- Considerar la implementación de la base de datos como cache para cuando el ws renapo no responda. Y este cache entre en función.</a:t>
            </a:r>
            <a:endParaRPr b="0" lang="es-MX" sz="1800" spc="-1" strike="noStrike">
              <a:latin typeface="Arial"/>
            </a:endParaRPr>
          </a:p>
          <a:p>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504000" y="783000"/>
            <a:ext cx="7199280" cy="305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s-MX" sz="2000" spc="-1" strike="noStrike">
                <a:solidFill>
                  <a:srgbClr val="000000"/>
                </a:solidFill>
                <a:latin typeface="Arial"/>
                <a:ea typeface="DejaVu Sans"/>
              </a:rPr>
              <a:t>Entrega de pendientes</a:t>
            </a:r>
            <a:endParaRPr b="0" lang="es-MX" sz="2000" spc="-1" strike="noStrike">
              <a:latin typeface="Arial"/>
            </a:endParaRPr>
          </a:p>
        </p:txBody>
      </p:sp>
      <p:sp>
        <p:nvSpPr>
          <p:cNvPr id="84" name="CustomShape 2"/>
          <p:cNvSpPr/>
          <p:nvPr/>
        </p:nvSpPr>
        <p:spPr>
          <a:xfrm>
            <a:off x="504000" y="2285640"/>
            <a:ext cx="9071280" cy="34124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s-MX" sz="3200" spc="-1" strike="noStrike">
                <a:solidFill>
                  <a:srgbClr val="000000"/>
                </a:solidFill>
                <a:latin typeface="Arial"/>
                <a:ea typeface="DejaVu Sans"/>
              </a:rPr>
              <a:t>wsfonacot: Este es el nombre del proyecto, de fonacot</a:t>
            </a:r>
            <a:endParaRPr b="0" lang="es-MX" sz="3200" spc="-1" strike="noStrike">
              <a:latin typeface="Arial"/>
            </a:endParaRPr>
          </a:p>
          <a:p>
            <a:pPr algn="ctr">
              <a:lnSpc>
                <a:spcPct val="100000"/>
              </a:lnSpc>
            </a:pPr>
            <a:r>
              <a:rPr b="0" lang="es-MX" sz="3200" spc="-1" strike="noStrike">
                <a:solidFill>
                  <a:srgbClr val="000000"/>
                </a:solidFill>
                <a:latin typeface="Arial"/>
                <a:ea typeface="DejaVu Sans"/>
              </a:rPr>
              <a:t>Que contiene:</a:t>
            </a:r>
            <a:endParaRPr b="0" lang="es-MX" sz="3200" spc="-1" strike="noStrike">
              <a:latin typeface="Arial"/>
            </a:endParaRPr>
          </a:p>
          <a:p>
            <a:pPr algn="ctr">
              <a:lnSpc>
                <a:spcPct val="100000"/>
              </a:lnSpc>
            </a:pPr>
            <a:r>
              <a:rPr b="0" lang="es-MX" sz="3200" spc="-1" strike="noStrike">
                <a:solidFill>
                  <a:srgbClr val="000000"/>
                </a:solidFill>
                <a:latin typeface="Arial"/>
                <a:ea typeface="DejaVu Sans"/>
              </a:rPr>
              <a:t>1.- Prueba de concepto </a:t>
            </a:r>
            <a:endParaRPr b="0" lang="es-MX" sz="3200" spc="-1" strike="noStrike">
              <a:latin typeface="Arial"/>
            </a:endParaRPr>
          </a:p>
          <a:p>
            <a:pPr algn="ctr">
              <a:lnSpc>
                <a:spcPct val="100000"/>
              </a:lnSpc>
            </a:pPr>
            <a:r>
              <a:rPr b="0" lang="es-MX" sz="3200" spc="-1" strike="noStrike">
                <a:solidFill>
                  <a:srgbClr val="000000"/>
                </a:solidFill>
                <a:latin typeface="Arial"/>
                <a:ea typeface="DejaVu Sans"/>
              </a:rPr>
              <a:t>2.- Cliente renapo que no esta probado, por que no tenemos conexión a los servidores de RENAPO.</a:t>
            </a:r>
            <a:endParaRPr b="0" lang="es-MX"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783000"/>
            <a:ext cx="7199280" cy="305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s-MX" sz="2000" spc="-1" strike="noStrike">
                <a:solidFill>
                  <a:srgbClr val="000000"/>
                </a:solidFill>
                <a:latin typeface="Arial"/>
                <a:ea typeface="DejaVu Sans"/>
              </a:rPr>
              <a:t>wsfonacot</a:t>
            </a:r>
            <a:endParaRPr b="0" lang="es-MX" sz="2000" spc="-1" strike="noStrike">
              <a:latin typeface="Arial"/>
            </a:endParaRPr>
          </a:p>
        </p:txBody>
      </p:sp>
      <p:sp>
        <p:nvSpPr>
          <p:cNvPr id="86" name="CustomShape 2"/>
          <p:cNvSpPr/>
          <p:nvPr/>
        </p:nvSpPr>
        <p:spPr>
          <a:xfrm>
            <a:off x="504000" y="1800000"/>
            <a:ext cx="9071280" cy="4383720"/>
          </a:xfrm>
          <a:prstGeom prst="rect">
            <a:avLst/>
          </a:prstGeom>
          <a:noFill/>
          <a:ln>
            <a:noFill/>
          </a:ln>
        </p:spPr>
        <p:style>
          <a:lnRef idx="0"/>
          <a:fillRef idx="0"/>
          <a:effectRef idx="0"/>
          <a:fontRef idx="minor"/>
        </p:style>
        <p:txBody>
          <a:bodyPr lIns="0" rIns="0" tIns="0" bIns="0">
            <a:normAutofit fontScale="73000"/>
          </a:bodyPr>
          <a:p>
            <a:pPr marL="432000" indent="-323280">
              <a:lnSpc>
                <a:spcPct val="100000"/>
              </a:lnSpc>
              <a:spcAft>
                <a:spcPts val="1417"/>
              </a:spcAft>
              <a:buClr>
                <a:srgbClr val="99cc66"/>
              </a:buClr>
              <a:buSzPct val="45000"/>
              <a:buFont typeface="Wingdings" charset="2"/>
              <a:buChar char=""/>
            </a:pPr>
            <a:r>
              <a:rPr b="0" lang="es-MX" sz="2600" spc="-1" strike="noStrike">
                <a:solidFill>
                  <a:srgbClr val="000000"/>
                </a:solidFill>
                <a:latin typeface="Arial"/>
                <a:ea typeface="DejaVu Sans"/>
              </a:rPr>
              <a:t>Este proyecto contiene lo siguiente en cuanto a tecnología:</a:t>
            </a:r>
            <a:endParaRPr b="0" lang="es-MX" sz="2600" spc="-1" strike="noStrike">
              <a:latin typeface="Arial"/>
            </a:endParaRPr>
          </a:p>
          <a:p>
            <a:pPr>
              <a:lnSpc>
                <a:spcPct val="100000"/>
              </a:lnSpc>
              <a:spcAft>
                <a:spcPts val="1417"/>
              </a:spcAft>
            </a:pPr>
            <a:endParaRPr b="0" lang="es-MX" sz="2600" spc="-1" strike="noStrike">
              <a:latin typeface="Arial"/>
            </a:endParaRPr>
          </a:p>
          <a:p>
            <a:pPr marL="432000" indent="-323280">
              <a:lnSpc>
                <a:spcPct val="100000"/>
              </a:lnSpc>
              <a:spcAft>
                <a:spcPts val="1417"/>
              </a:spcAft>
              <a:buClr>
                <a:srgbClr val="99cc66"/>
              </a:buClr>
              <a:buSzPct val="45000"/>
              <a:buFont typeface="Wingdings" charset="2"/>
              <a:buChar char=""/>
            </a:pPr>
            <a:r>
              <a:rPr b="0" lang="es-MX" sz="2600" spc="-1" strike="noStrike">
                <a:solidFill>
                  <a:srgbClr val="000000"/>
                </a:solidFill>
                <a:latin typeface="Arial"/>
                <a:ea typeface="DejaVu Sans"/>
              </a:rPr>
              <a:t>Spring-boot 1.5.10.RELEASE</a:t>
            </a:r>
            <a:endParaRPr b="0" lang="es-MX" sz="2600" spc="-1" strike="noStrike">
              <a:latin typeface="Arial"/>
            </a:endParaRPr>
          </a:p>
          <a:p>
            <a:pPr marL="432000" indent="-323280">
              <a:lnSpc>
                <a:spcPct val="100000"/>
              </a:lnSpc>
              <a:spcAft>
                <a:spcPts val="1417"/>
              </a:spcAft>
              <a:buClr>
                <a:srgbClr val="99cc66"/>
              </a:buClr>
              <a:buSzPct val="45000"/>
              <a:buFont typeface="Wingdings" charset="2"/>
              <a:buChar char=""/>
            </a:pPr>
            <a:r>
              <a:rPr b="0" lang="es-MX" sz="2600" spc="-1" strike="noStrike">
                <a:solidFill>
                  <a:srgbClr val="000000"/>
                </a:solidFill>
                <a:latin typeface="Arial"/>
                <a:ea typeface="DejaVu Sans"/>
              </a:rPr>
              <a:t>Cxf-core-3.0.4</a:t>
            </a:r>
            <a:endParaRPr b="0" lang="es-MX" sz="2600" spc="-1" strike="noStrike">
              <a:latin typeface="Arial"/>
            </a:endParaRPr>
          </a:p>
          <a:p>
            <a:pPr marL="432000" indent="-323280">
              <a:lnSpc>
                <a:spcPct val="100000"/>
              </a:lnSpc>
              <a:spcAft>
                <a:spcPts val="1417"/>
              </a:spcAft>
              <a:buClr>
                <a:srgbClr val="99cc66"/>
              </a:buClr>
              <a:buSzPct val="45000"/>
              <a:buFont typeface="Wingdings" charset="2"/>
              <a:buChar char=""/>
            </a:pPr>
            <a:r>
              <a:rPr b="0" lang="es-MX" sz="2600" spc="-1" strike="noStrike">
                <a:solidFill>
                  <a:srgbClr val="000000"/>
                </a:solidFill>
                <a:latin typeface="Arial"/>
                <a:ea typeface="DejaVu Sans"/>
              </a:rPr>
              <a:t>Docker</a:t>
            </a:r>
            <a:endParaRPr b="0" lang="es-MX" sz="2600" spc="-1" strike="noStrike">
              <a:latin typeface="Arial"/>
            </a:endParaRPr>
          </a:p>
          <a:p>
            <a:pPr marL="432000" indent="-323280">
              <a:lnSpc>
                <a:spcPct val="100000"/>
              </a:lnSpc>
              <a:spcAft>
                <a:spcPts val="1417"/>
              </a:spcAft>
              <a:buClr>
                <a:srgbClr val="99cc66"/>
              </a:buClr>
              <a:buSzPct val="45000"/>
              <a:buFont typeface="Wingdings" charset="2"/>
              <a:buChar char=""/>
            </a:pPr>
            <a:r>
              <a:rPr b="0" lang="es-MX" sz="2600" spc="-1" strike="noStrike">
                <a:solidFill>
                  <a:srgbClr val="000000"/>
                </a:solidFill>
                <a:latin typeface="Arial"/>
                <a:ea typeface="DejaVu Sans"/>
              </a:rPr>
              <a:t>Maven</a:t>
            </a:r>
            <a:endParaRPr b="0" lang="es-MX" sz="2600" spc="-1" strike="noStrike">
              <a:latin typeface="Arial"/>
            </a:endParaRPr>
          </a:p>
          <a:p>
            <a:pPr>
              <a:lnSpc>
                <a:spcPct val="100000"/>
              </a:lnSpc>
              <a:spcAft>
                <a:spcPts val="1417"/>
              </a:spcAft>
            </a:pPr>
            <a:endParaRPr b="0" lang="es-MX" sz="2600" spc="-1" strike="noStrike">
              <a:latin typeface="Arial"/>
            </a:endParaRPr>
          </a:p>
          <a:p>
            <a:pPr marL="432000" indent="-323280">
              <a:lnSpc>
                <a:spcPct val="100000"/>
              </a:lnSpc>
              <a:spcAft>
                <a:spcPts val="1417"/>
              </a:spcAft>
              <a:buClr>
                <a:srgbClr val="99cc66"/>
              </a:buClr>
              <a:buSzPct val="45000"/>
              <a:buFont typeface="Wingdings" charset="2"/>
              <a:buChar char=""/>
            </a:pPr>
            <a:r>
              <a:rPr b="0" lang="es-MX" sz="2600" spc="-1" strike="noStrike">
                <a:solidFill>
                  <a:srgbClr val="000000"/>
                </a:solidFill>
                <a:latin typeface="Arial"/>
                <a:ea typeface="DejaVu Sans"/>
              </a:rPr>
              <a:t>Este proyecto se opto por usar CXF ya que este framework permite trabajar con servicios rest y SOAP al mismo tiempo.</a:t>
            </a:r>
            <a:endParaRPr b="0" lang="es-MX"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 descr=""/>
          <p:cNvPicPr/>
          <p:nvPr/>
        </p:nvPicPr>
        <p:blipFill>
          <a:blip r:embed="rId1"/>
          <a:stretch/>
        </p:blipFill>
        <p:spPr>
          <a:xfrm>
            <a:off x="2657880" y="1728000"/>
            <a:ext cx="3966120" cy="3830040"/>
          </a:xfrm>
          <a:prstGeom prst="rect">
            <a:avLst/>
          </a:prstGeom>
          <a:ln>
            <a:noFill/>
          </a:ln>
        </p:spPr>
      </p:pic>
      <p:sp>
        <p:nvSpPr>
          <p:cNvPr id="88" name="TextShape 1"/>
          <p:cNvSpPr txBox="1"/>
          <p:nvPr/>
        </p:nvSpPr>
        <p:spPr>
          <a:xfrm>
            <a:off x="576000" y="792000"/>
            <a:ext cx="6768000" cy="346320"/>
          </a:xfrm>
          <a:prstGeom prst="rect">
            <a:avLst/>
          </a:prstGeom>
          <a:noFill/>
          <a:ln>
            <a:noFill/>
          </a:ln>
        </p:spPr>
        <p:txBody>
          <a:bodyPr lIns="90000" rIns="90000" tIns="45000" bIns="45000">
            <a:spAutoFit/>
          </a:bodyPr>
          <a:p>
            <a:r>
              <a:rPr b="0" lang="es-MX" sz="1800" spc="-1" strike="noStrike">
                <a:latin typeface="Arial"/>
              </a:rPr>
              <a:t>ESTRUCTURA DEL PROYECTO WSFONACOT</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504000" y="783000"/>
            <a:ext cx="7199280" cy="305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s-MX" sz="2000" spc="-1" strike="noStrike">
                <a:solidFill>
                  <a:srgbClr val="000000"/>
                </a:solidFill>
                <a:latin typeface="Arial"/>
                <a:ea typeface="DejaVu Sans"/>
              </a:rPr>
              <a:t>wsfonacot descripción de paquete:</a:t>
            </a:r>
            <a:endParaRPr b="0" lang="es-MX" sz="2000" spc="-1" strike="noStrike">
              <a:latin typeface="Arial"/>
            </a:endParaRPr>
          </a:p>
        </p:txBody>
      </p:sp>
      <p:sp>
        <p:nvSpPr>
          <p:cNvPr id="90" name="CustomShape 2"/>
          <p:cNvSpPr/>
          <p:nvPr/>
        </p:nvSpPr>
        <p:spPr>
          <a:xfrm>
            <a:off x="504000" y="1800000"/>
            <a:ext cx="9071280" cy="43837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417"/>
              </a:spcAft>
              <a:buClr>
                <a:srgbClr val="99cc66"/>
              </a:buClr>
              <a:buSzPct val="45000"/>
              <a:buFont typeface="Wingdings" charset="2"/>
              <a:buChar char=""/>
            </a:pPr>
            <a:r>
              <a:rPr b="0" lang="es-MX" sz="2600" spc="-1" strike="noStrike">
                <a:solidFill>
                  <a:srgbClr val="000000"/>
                </a:solidFill>
                <a:latin typeface="Arial"/>
                <a:ea typeface="DejaVu Sans"/>
              </a:rPr>
              <a:t>mx.gob.fonacot: arranque del proyecto, adicional contiene la parte donde se dieron de alta los servicios como la POC(prueba de concepto). CXFConfig esta es la clase mas importante ya que aquí se dio de alta el servicio que se llama /wstest.</a:t>
            </a:r>
            <a:endParaRPr b="0" lang="es-MX" sz="2600" spc="-1" strike="noStrike">
              <a:latin typeface="Arial"/>
            </a:endParaRPr>
          </a:p>
          <a:p>
            <a:pPr marL="432000" indent="-323280">
              <a:lnSpc>
                <a:spcPct val="100000"/>
              </a:lnSpc>
              <a:spcAft>
                <a:spcPts val="1417"/>
              </a:spcAft>
              <a:buClr>
                <a:srgbClr val="99cc66"/>
              </a:buClr>
              <a:buSzPct val="45000"/>
              <a:buFont typeface="Wingdings" charset="2"/>
              <a:buChar char=""/>
            </a:pPr>
            <a:r>
              <a:rPr b="0" lang="es-MX" sz="2600" spc="-1" strike="noStrike">
                <a:solidFill>
                  <a:srgbClr val="000000"/>
                </a:solidFill>
                <a:latin typeface="Arial"/>
                <a:ea typeface="DejaVu Sans"/>
              </a:rPr>
              <a:t>mx.gob.fonacot.services: contiene los servicios dados de alta en el proyecto.</a:t>
            </a:r>
            <a:endParaRPr b="0" lang="es-MX" sz="2600" spc="-1" strike="noStrike">
              <a:latin typeface="Arial"/>
            </a:endParaRPr>
          </a:p>
          <a:p>
            <a:pPr marL="432000" indent="-323280">
              <a:lnSpc>
                <a:spcPct val="100000"/>
              </a:lnSpc>
              <a:spcAft>
                <a:spcPts val="1417"/>
              </a:spcAft>
              <a:buClr>
                <a:srgbClr val="99cc66"/>
              </a:buClr>
              <a:buSzPct val="45000"/>
              <a:buFont typeface="Wingdings" charset="2"/>
              <a:buChar char=""/>
            </a:pPr>
            <a:r>
              <a:rPr b="0" lang="es-MX" sz="2600" spc="-1" strike="noStrike">
                <a:solidFill>
                  <a:srgbClr val="000000"/>
                </a:solidFill>
                <a:latin typeface="Arial"/>
                <a:ea typeface="DejaVu Sans"/>
              </a:rPr>
              <a:t>mx.gob.ws: En esta paquete contiene la prueba de concepto.(esto se puede borrar después de que se haya mostrado como funciona).  </a:t>
            </a:r>
            <a:endParaRPr b="0" lang="es-MX" sz="2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504000" y="783000"/>
            <a:ext cx="7199280" cy="305280"/>
          </a:xfrm>
          <a:prstGeom prst="rect">
            <a:avLst/>
          </a:prstGeom>
          <a:noFill/>
          <a:ln>
            <a:noFill/>
          </a:ln>
        </p:spPr>
        <p:style>
          <a:lnRef idx="0"/>
          <a:fillRef idx="0"/>
          <a:effectRef idx="0"/>
          <a:fontRef idx="minor"/>
        </p:style>
        <p:txBody>
          <a:bodyPr lIns="0" rIns="0" tIns="0" bIns="0" anchor="ctr">
            <a:spAutoFit/>
          </a:bodyPr>
          <a:p>
            <a:pPr>
              <a:lnSpc>
                <a:spcPct val="100000"/>
              </a:lnSpc>
            </a:pPr>
            <a:r>
              <a:rPr b="0" lang="es-MX" sz="2000" spc="-1" strike="noStrike">
                <a:solidFill>
                  <a:srgbClr val="000000"/>
                </a:solidFill>
                <a:latin typeface="Arial"/>
                <a:ea typeface="DejaVu Sans"/>
              </a:rPr>
              <a:t>Objetivo del proyecto</a:t>
            </a:r>
            <a:endParaRPr b="0" lang="es-MX" sz="2000" spc="-1" strike="noStrike">
              <a:latin typeface="Arial"/>
            </a:endParaRPr>
          </a:p>
        </p:txBody>
      </p:sp>
      <p:pic>
        <p:nvPicPr>
          <p:cNvPr id="92" name="" descr=""/>
          <p:cNvPicPr/>
          <p:nvPr/>
        </p:nvPicPr>
        <p:blipFill>
          <a:blip r:embed="rId1"/>
          <a:stretch/>
        </p:blipFill>
        <p:spPr>
          <a:xfrm>
            <a:off x="540720" y="1800000"/>
            <a:ext cx="9071280" cy="3776760"/>
          </a:xfrm>
          <a:prstGeom prst="rect">
            <a:avLst/>
          </a:prstGeom>
          <a:ln>
            <a:noFill/>
          </a:ln>
        </p:spPr>
      </p:pic>
      <p:sp>
        <p:nvSpPr>
          <p:cNvPr id="93" name="TextShape 2"/>
          <p:cNvSpPr txBox="1"/>
          <p:nvPr/>
        </p:nvSpPr>
        <p:spPr>
          <a:xfrm>
            <a:off x="576000" y="5976000"/>
            <a:ext cx="8856000" cy="602280"/>
          </a:xfrm>
          <a:prstGeom prst="rect">
            <a:avLst/>
          </a:prstGeom>
          <a:noFill/>
          <a:ln>
            <a:noFill/>
          </a:ln>
        </p:spPr>
        <p:txBody>
          <a:bodyPr lIns="90000" rIns="90000" tIns="45000" bIns="45000">
            <a:spAutoFit/>
          </a:bodyPr>
          <a:p>
            <a:r>
              <a:rPr b="0" lang="es-MX" sz="1800" spc="-1" strike="noStrike">
                <a:latin typeface="Arial"/>
              </a:rPr>
              <a:t>Esta prueba de conexión, esta pendiente en la revisión con la gente de </a:t>
            </a:r>
            <a:r>
              <a:rPr b="1" lang="es-MX" sz="1800" spc="-1" strike="noStrike">
                <a:latin typeface="Arial"/>
              </a:rPr>
              <a:t>FONACOT - RENAPO</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783000"/>
            <a:ext cx="8999280" cy="305280"/>
          </a:xfrm>
          <a:prstGeom prst="rect">
            <a:avLst/>
          </a:prstGeom>
          <a:noFill/>
          <a:ln>
            <a:noFill/>
          </a:ln>
        </p:spPr>
        <p:style>
          <a:lnRef idx="0"/>
          <a:fillRef idx="0"/>
          <a:effectRef idx="0"/>
          <a:fontRef idx="minor"/>
        </p:style>
        <p:txBody>
          <a:bodyPr lIns="0" rIns="0" tIns="0" bIns="0" anchor="ctr">
            <a:spAutoFit/>
          </a:bodyPr>
          <a:p>
            <a:pPr>
              <a:lnSpc>
                <a:spcPct val="100000"/>
              </a:lnSpc>
            </a:pPr>
            <a:r>
              <a:rPr b="1" lang="es-MX" sz="2000" spc="-1" strike="noStrike">
                <a:solidFill>
                  <a:srgbClr val="000000"/>
                </a:solidFill>
                <a:latin typeface="Arial"/>
                <a:ea typeface="DejaVu Sans"/>
              </a:rPr>
              <a:t>Comandos de pruebas para la conexión a los servidores de RENAPO</a:t>
            </a:r>
            <a:endParaRPr b="0" lang="es-MX" sz="2000" spc="-1" strike="noStrike">
              <a:latin typeface="Arial"/>
            </a:endParaRPr>
          </a:p>
        </p:txBody>
      </p:sp>
      <p:sp>
        <p:nvSpPr>
          <p:cNvPr id="95" name="CustomShape 2"/>
          <p:cNvSpPr/>
          <p:nvPr/>
        </p:nvSpPr>
        <p:spPr>
          <a:xfrm>
            <a:off x="504000" y="1800000"/>
            <a:ext cx="9071280" cy="2519280"/>
          </a:xfrm>
          <a:prstGeom prst="rect">
            <a:avLst/>
          </a:prstGeom>
          <a:noFill/>
          <a:ln>
            <a:noFill/>
          </a:ln>
        </p:spPr>
        <p:style>
          <a:lnRef idx="0"/>
          <a:fillRef idx="0"/>
          <a:effectRef idx="0"/>
          <a:fontRef idx="minor"/>
        </p:style>
        <p:txBody>
          <a:bodyPr lIns="0" rIns="0" tIns="0" bIns="0">
            <a:normAutofit fontScale="35000"/>
          </a:bodyPr>
          <a:p>
            <a:pPr marL="432000" indent="-323280">
              <a:lnSpc>
                <a:spcPct val="100000"/>
              </a:lnSpc>
              <a:spcAft>
                <a:spcPts val="1417"/>
              </a:spcAft>
              <a:buClr>
                <a:srgbClr val="99cc66"/>
              </a:buClr>
              <a:buSzPct val="45000"/>
              <a:buFont typeface="Wingdings" charset="2"/>
              <a:buChar char=""/>
            </a:pPr>
            <a:r>
              <a:rPr b="0" lang="es-MX" sz="2600" spc="-1" strike="noStrike">
                <a:solidFill>
                  <a:srgbClr val="000000"/>
                </a:solidFill>
                <a:latin typeface="Arial"/>
                <a:ea typeface="DejaVu Sans"/>
              </a:rPr>
              <a:t>En este servidor 128.151.200.50 ejecutar las siguientes instrucciones: </a:t>
            </a:r>
            <a:endParaRPr b="0" lang="es-MX" sz="2600" spc="-1" strike="noStrike">
              <a:latin typeface="Arial"/>
            </a:endParaRPr>
          </a:p>
          <a:p>
            <a:pPr>
              <a:lnSpc>
                <a:spcPct val="100000"/>
              </a:lnSpc>
              <a:spcAft>
                <a:spcPts val="1417"/>
              </a:spcAft>
            </a:pPr>
            <a:endParaRPr b="0" lang="es-MX" sz="2600" spc="-1" strike="noStrike">
              <a:latin typeface="Arial"/>
            </a:endParaRPr>
          </a:p>
          <a:p>
            <a:pPr marL="432000" indent="-323280">
              <a:lnSpc>
                <a:spcPct val="100000"/>
              </a:lnSpc>
              <a:spcAft>
                <a:spcPts val="1417"/>
              </a:spcAft>
              <a:buClr>
                <a:srgbClr val="99cc66"/>
              </a:buClr>
              <a:buSzPct val="45000"/>
              <a:buFont typeface="Wingdings" charset="2"/>
              <a:buChar char=""/>
            </a:pPr>
            <a:r>
              <a:rPr b="0" lang="es-MX" sz="2600" spc="-1" strike="noStrike">
                <a:solidFill>
                  <a:srgbClr val="000000"/>
                </a:solidFill>
                <a:latin typeface="Arial"/>
                <a:ea typeface="DejaVu Sans"/>
              </a:rPr>
              <a:t>curl -X POST </a:t>
            </a:r>
            <a:r>
              <a:rPr b="0" lang="es-MX" sz="2600" spc="-1" strike="noStrike" u="sng">
                <a:solidFill>
                  <a:srgbClr val="0000ff"/>
                </a:solidFill>
                <a:uFillTx/>
                <a:latin typeface="Arial"/>
                <a:ea typeface="DejaVu Sans"/>
                <a:hlinkClick r:id="rId1"/>
              </a:rPr>
              <a:t>https://websdes.curp.gob.mx/WebServicesConsulta/services/ConsultaPorCurpService?wsdl</a:t>
            </a:r>
            <a:endParaRPr b="0" lang="es-MX" sz="2600" spc="-1" strike="noStrike">
              <a:latin typeface="Arial"/>
            </a:endParaRPr>
          </a:p>
          <a:p>
            <a:pPr marL="432000" indent="-323280">
              <a:lnSpc>
                <a:spcPct val="100000"/>
              </a:lnSpc>
              <a:spcAft>
                <a:spcPts val="1417"/>
              </a:spcAft>
              <a:buClr>
                <a:srgbClr val="99cc66"/>
              </a:buClr>
              <a:buSzPct val="45000"/>
              <a:buFont typeface="Wingdings" charset="2"/>
              <a:buChar char=""/>
            </a:pPr>
            <a:r>
              <a:rPr b="0" lang="es-MX" sz="2600" spc="-1" strike="noStrike">
                <a:solidFill>
                  <a:srgbClr val="0000ff"/>
                </a:solidFill>
                <a:latin typeface="Arial"/>
                <a:ea typeface="DejaVu Sans"/>
              </a:rPr>
              <a:t>curl -X POST </a:t>
            </a:r>
            <a:r>
              <a:rPr b="0" lang="es-MX" sz="2600" spc="-1" strike="noStrike" u="sng">
                <a:solidFill>
                  <a:srgbClr val="0000ff"/>
                </a:solidFill>
                <a:uFillTx/>
                <a:latin typeface="Arial"/>
                <a:ea typeface="DejaVu Sans"/>
                <a:hlinkClick r:id="rId2"/>
              </a:rPr>
              <a:t>https://websdes.curp.gob.mx/WebServicesConsulta/services/ConsultaCurpDetalleService?wsdl</a:t>
            </a:r>
            <a:endParaRPr b="0" lang="es-MX" sz="2600" spc="-1" strike="noStrike">
              <a:latin typeface="Arial"/>
            </a:endParaRPr>
          </a:p>
          <a:p>
            <a:pPr marL="432000" indent="-323280">
              <a:lnSpc>
                <a:spcPct val="100000"/>
              </a:lnSpc>
              <a:spcAft>
                <a:spcPts val="1417"/>
              </a:spcAft>
              <a:buClr>
                <a:srgbClr val="99cc66"/>
              </a:buClr>
              <a:buSzPct val="45000"/>
              <a:buFont typeface="Wingdings" charset="2"/>
              <a:buChar char=""/>
            </a:pPr>
            <a:r>
              <a:rPr b="0" lang="es-MX" sz="2600" spc="-1" strike="noStrike">
                <a:solidFill>
                  <a:srgbClr val="0000ff"/>
                </a:solidFill>
                <a:latin typeface="Arial"/>
                <a:ea typeface="DejaVu Sans"/>
              </a:rPr>
              <a:t>wget </a:t>
            </a:r>
            <a:r>
              <a:rPr b="0" lang="es-MX" sz="2600" spc="-1" strike="noStrike" u="sng">
                <a:solidFill>
                  <a:srgbClr val="0000ff"/>
                </a:solidFill>
                <a:uFillTx/>
                <a:latin typeface="Arial"/>
                <a:ea typeface="DejaVu Sans"/>
                <a:hlinkClick r:id="rId3"/>
              </a:rPr>
              <a:t>https://websdes.curp.gob.mx/WebServicesConsulta/services/ConsultaPorCurpService?wsdl</a:t>
            </a:r>
            <a:endParaRPr b="0" lang="es-MX" sz="2600" spc="-1" strike="noStrike">
              <a:latin typeface="Arial"/>
            </a:endParaRPr>
          </a:p>
          <a:p>
            <a:pPr marL="432000" indent="-323280">
              <a:lnSpc>
                <a:spcPct val="100000"/>
              </a:lnSpc>
              <a:spcAft>
                <a:spcPts val="1417"/>
              </a:spcAft>
              <a:buClr>
                <a:srgbClr val="99cc66"/>
              </a:buClr>
              <a:buSzPct val="45000"/>
              <a:buFont typeface="Wingdings" charset="2"/>
              <a:buChar char=""/>
            </a:pPr>
            <a:r>
              <a:rPr b="0" lang="es-MX" sz="2600" spc="-1" strike="noStrike">
                <a:solidFill>
                  <a:srgbClr val="0000ff"/>
                </a:solidFill>
                <a:latin typeface="Arial"/>
                <a:ea typeface="DejaVu Sans"/>
              </a:rPr>
              <a:t>wget </a:t>
            </a:r>
            <a:r>
              <a:rPr b="0" lang="es-MX" sz="2600" spc="-1" strike="noStrike" u="sng">
                <a:solidFill>
                  <a:srgbClr val="0000ff"/>
                </a:solidFill>
                <a:uFillTx/>
                <a:latin typeface="Arial"/>
                <a:ea typeface="DejaVu Sans"/>
                <a:hlinkClick r:id="rId4"/>
              </a:rPr>
              <a:t>https://websdes.curp.gob.mx/WebServicesConsulta/services/ConsultaCurpDetalleService?wsdl</a:t>
            </a:r>
            <a:endParaRPr b="0" lang="es-MX" sz="2600" spc="-1" strike="noStrike">
              <a:latin typeface="Arial"/>
            </a:endParaRPr>
          </a:p>
        </p:txBody>
      </p:sp>
      <p:sp>
        <p:nvSpPr>
          <p:cNvPr id="96" name="CustomShape 3"/>
          <p:cNvSpPr/>
          <p:nvPr/>
        </p:nvSpPr>
        <p:spPr>
          <a:xfrm>
            <a:off x="360000" y="5040000"/>
            <a:ext cx="907128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MX" sz="1800" spc="-1" strike="noStrike">
                <a:solidFill>
                  <a:srgbClr val="000000"/>
                </a:solidFill>
                <a:latin typeface="Arial"/>
                <a:ea typeface="DejaVu Sans"/>
              </a:rPr>
              <a:t>NOTA: Estos comandos los guardare en un archivo de texto plano para las pruebas.</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134</TotalTime>
  <Application>LibreOffice/6.2.5.2$MacOSX_X86_64 LibreOffice_project/1ec314fa52f458adc18c4f025c545a4e8b22c159</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2019-10-24T18:37:42Z</dcterms:created>
  <dc:creator/>
  <dc:description/>
  <dc:language>es-MX</dc:language>
  <cp:lastModifiedBy/>
  <dcterms:modified xsi:type="dcterms:W3CDTF">2019-10-28T12:04:49Z</dcterms:modified>
  <cp:revision>4</cp:revision>
  <dc:subject/>
  <dc:title>Inspiration</dc:title>
</cp:coreProperties>
</file>