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95"/>
    <p:restoredTop sz="94692"/>
  </p:normalViewPr>
  <p:slideViewPr>
    <p:cSldViewPr snapToGrid="0" snapToObjects="1">
      <p:cViewPr varScale="1">
        <p:scale>
          <a:sx n="126" d="100"/>
          <a:sy n="126" d="100"/>
        </p:scale>
        <p:origin x="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BAEA-910B-CF4C-817A-DFFA9D1B4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E6CDE-408C-A443-AA01-79329448F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25BF7-4A8C-CC42-88E9-D2DE3FCE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A761-C1A8-DF4F-A7CF-17347A9C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AC332-7E0E-8F4B-9AB5-192C2A95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0879-3B22-A243-9D72-84FA169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8CE6-7BD1-2C42-BD1D-8BDDE46F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D71C-3DFB-2248-A146-E48E2280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501C-41B0-5B4B-8723-5532C3DC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D86E-FF8D-B340-90CA-DA348EC0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7F659-39A5-5A4A-9309-C81E213C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28CC0-6B2C-2243-951C-81D370266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DFCA7-5DCD-5C4F-AF34-2C0C8890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540B-1AB1-F54F-AB0F-E9B869CD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B1F6-D28D-7940-B97A-4D4B73B8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AB83-F514-AD4D-88E5-93B06720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AD27-CCD5-CA40-A3AB-F3BE61CE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8E3A9-06DA-AA43-B923-799731A9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8EE8-6652-D748-9189-3C4453F5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6F5D8-38B4-B240-B966-71657F6A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6CBF-9E60-404B-8BB3-6DF275C4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7658E-E94E-9847-B4AF-8DBF0C24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92B6-11DD-D544-AEDD-01AB4DE2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508D-63AE-FD46-8CC6-6B6FD0A9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9C561-ACD7-694C-9702-C901F5E2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5488-718E-E647-B0CC-E369D420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25FC-5409-604F-A049-983D15C4B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A758E-78FD-8E47-9C9C-46F344712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FB779-01FB-C444-9623-3FE85BC7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F849D-1995-CE4F-99BB-51A7B296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01800-9534-054D-BAAA-436C5E69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82BA-2903-AE4C-A4D2-27AAF5A6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5F41-4922-9B4F-9568-5D779F2D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A5F33-01FD-564D-9153-866D2D85F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28FDC-4771-E84D-9139-192A1C2E9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D2B9A-B70E-4447-8004-E846B8C65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5B137-E481-564F-B467-35C53524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98BE8-1C7D-AF45-B920-546F07C7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EB5A7-1636-4044-9A17-F038C0A8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41FA-2FE9-754F-B86B-9451C250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994E2-9FDD-A44C-B237-B4CF06D6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A54B4-E045-F54E-96E8-54BDF4E9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77FB0-22F1-0F48-A3C1-DE8914BC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9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54C15-291E-CA4C-962A-6D114431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067AE-8462-FA48-9CC9-91AD5819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1BDDF-6808-1A4F-966F-D23F89BE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C266-8DC6-9347-A406-8A844B51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438C-4AE4-2A47-8B58-0F1E74F0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B27B0-1F68-804C-9ED0-395CD17D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F8CDA-ED7B-F04D-AA35-447E1309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950C3-D214-5047-8C7F-6452D677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1594F-6378-7D45-9505-8DA59A0D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4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932C-3393-5343-95B4-7B3FDAD5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51031-CCAC-BA40-9D9D-E4BE45995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09FF6-351C-844F-BC75-BEB0CF923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8D849-300D-2441-B724-056E3DFD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CD613-B86D-E947-9606-D663FF97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9FB9E-E000-6841-85EA-13CEE019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4ED8E-F170-9A4F-A507-72E2175E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B5D19-F32C-CE4F-B383-E8C7FC994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1643-3612-9144-960B-6842A2867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107F-35C4-F444-BC1C-8AB612436898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7121-1A92-9241-AA65-B1D0AE655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493E-BB04-EC45-AF51-B82461885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73CB-DDD4-314F-9B19-1AD1D74FB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6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A37CDE8-75DE-A546-82E6-A2FA2E028B48}"/>
              </a:ext>
            </a:extLst>
          </p:cNvPr>
          <p:cNvGrpSpPr/>
          <p:nvPr/>
        </p:nvGrpSpPr>
        <p:grpSpPr>
          <a:xfrm>
            <a:off x="2986238" y="2354980"/>
            <a:ext cx="4983483" cy="4145278"/>
            <a:chOff x="2986238" y="2354980"/>
            <a:chExt cx="4983483" cy="41452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856A45-4D06-5B47-A5D9-589DD5755CE8}"/>
                </a:ext>
              </a:extLst>
            </p:cNvPr>
            <p:cNvGrpSpPr/>
            <p:nvPr/>
          </p:nvGrpSpPr>
          <p:grpSpPr>
            <a:xfrm>
              <a:off x="2986238" y="2354980"/>
              <a:ext cx="4952200" cy="1981200"/>
              <a:chOff x="2986238" y="2354980"/>
              <a:chExt cx="4952200" cy="198120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03E555D-16D9-0145-9749-48F89F979DD7}"/>
                  </a:ext>
                </a:extLst>
              </p:cNvPr>
              <p:cNvSpPr/>
              <p:nvPr/>
            </p:nvSpPr>
            <p:spPr>
              <a:xfrm>
                <a:off x="4657826" y="2354980"/>
                <a:ext cx="1609024" cy="8085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Trigger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65EE865-2018-CF41-9DDF-19791708C9B2}"/>
                  </a:ext>
                </a:extLst>
              </p:cNvPr>
              <p:cNvSpPr/>
              <p:nvPr/>
            </p:nvSpPr>
            <p:spPr>
              <a:xfrm>
                <a:off x="2986238" y="3527658"/>
                <a:ext cx="1609024" cy="8085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Field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322721E-017F-D945-BF38-1530668DC2D5}"/>
                  </a:ext>
                </a:extLst>
              </p:cNvPr>
              <p:cNvSpPr/>
              <p:nvPr/>
            </p:nvSpPr>
            <p:spPr>
              <a:xfrm>
                <a:off x="4657826" y="3527658"/>
                <a:ext cx="1609024" cy="8085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Mesh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407F82E-7288-6B42-8BB2-6FD826F8A19F}"/>
                  </a:ext>
                </a:extLst>
              </p:cNvPr>
              <p:cNvSpPr/>
              <p:nvPr/>
            </p:nvSpPr>
            <p:spPr>
              <a:xfrm>
                <a:off x="6329414" y="3527658"/>
                <a:ext cx="1609024" cy="8085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Performance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E0DE578-148D-7840-8685-8AB5406011CC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V="1">
                <a:off x="5462338" y="3163502"/>
                <a:ext cx="0" cy="364156"/>
              </a:xfrm>
              <a:prstGeom prst="straightConnector1">
                <a:avLst/>
              </a:prstGeom>
              <a:ln w="47625" cmpd="sng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F1252B8-D036-6347-B4B2-84D599B3B1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0750" y="3143450"/>
                <a:ext cx="898359" cy="384209"/>
              </a:xfrm>
              <a:prstGeom prst="straightConnector1">
                <a:avLst/>
              </a:prstGeom>
              <a:ln w="47625" cmpd="sng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8F2CCC1-71AE-074F-A156-621B758339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35568" y="3143450"/>
                <a:ext cx="898358" cy="384208"/>
              </a:xfrm>
              <a:prstGeom prst="straightConnector1">
                <a:avLst/>
              </a:prstGeom>
              <a:ln w="47625" cmpd="sng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A4BDD68-EE2F-834C-821E-9A4E8C48C3CA}"/>
                </a:ext>
              </a:extLst>
            </p:cNvPr>
            <p:cNvSpPr/>
            <p:nvPr/>
          </p:nvSpPr>
          <p:spPr>
            <a:xfrm>
              <a:off x="4626544" y="5691736"/>
              <a:ext cx="1609024" cy="8085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Custom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49A60F-56C2-E140-B4CE-29E4801D7C48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431056" y="4336180"/>
              <a:ext cx="0" cy="1355556"/>
            </a:xfrm>
            <a:prstGeom prst="straightConnector1">
              <a:avLst/>
            </a:prstGeom>
            <a:ln w="47625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53298A0-A97F-0049-B30B-ED5F6A0BB31E}"/>
                </a:ext>
              </a:extLst>
            </p:cNvPr>
            <p:cNvSpPr/>
            <p:nvPr/>
          </p:nvSpPr>
          <p:spPr>
            <a:xfrm>
              <a:off x="6360697" y="4467725"/>
              <a:ext cx="1609024" cy="8085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Stateful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1861613-C522-5946-B7E8-CC737BCC0549}"/>
                </a:ext>
              </a:extLst>
            </p:cNvPr>
            <p:cNvCxnSpPr>
              <a:cxnSpLocks/>
              <a:stCxn id="20" idx="0"/>
              <a:endCxn id="23" idx="1"/>
            </p:cNvCxnSpPr>
            <p:nvPr/>
          </p:nvCxnSpPr>
          <p:spPr>
            <a:xfrm flipV="1">
              <a:off x="5431056" y="4871986"/>
              <a:ext cx="929641" cy="819750"/>
            </a:xfrm>
            <a:prstGeom prst="straightConnector1">
              <a:avLst/>
            </a:prstGeom>
            <a:ln w="47625" cmpd="sng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4CF5EF-8F2D-C34F-AD57-6D0AB1E0FDF0}"/>
                </a:ext>
              </a:extLst>
            </p:cNvPr>
            <p:cNvSpPr txBox="1"/>
            <p:nvPr/>
          </p:nvSpPr>
          <p:spPr>
            <a:xfrm>
              <a:off x="5784698" y="5223126"/>
              <a:ext cx="964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94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40F5679-1FA1-1C4D-A869-56BF40DED790}"/>
              </a:ext>
            </a:extLst>
          </p:cNvPr>
          <p:cNvGrpSpPr/>
          <p:nvPr/>
        </p:nvGrpSpPr>
        <p:grpSpPr>
          <a:xfrm>
            <a:off x="1310640" y="162572"/>
            <a:ext cx="9558984" cy="6695427"/>
            <a:chOff x="1310640" y="162572"/>
            <a:chExt cx="9558984" cy="66954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AE1033-A59D-CA41-B00C-2C4526D14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640" y="162572"/>
              <a:ext cx="9558984" cy="669542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09B527-37F6-B94F-84E2-360DB44DDD77}"/>
                </a:ext>
              </a:extLst>
            </p:cNvPr>
            <p:cNvCxnSpPr>
              <a:cxnSpLocks/>
            </p:cNvCxnSpPr>
            <p:nvPr/>
          </p:nvCxnSpPr>
          <p:spPr>
            <a:xfrm>
              <a:off x="2050181" y="3322320"/>
              <a:ext cx="8546699" cy="0"/>
            </a:xfrm>
            <a:prstGeom prst="line">
              <a:avLst/>
            </a:prstGeom>
            <a:ln w="349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A54264-A2B9-FD47-9DD3-CD15455A7468}"/>
                </a:ext>
              </a:extLst>
            </p:cNvPr>
            <p:cNvSpPr txBox="1"/>
            <p:nvPr/>
          </p:nvSpPr>
          <p:spPr>
            <a:xfrm>
              <a:off x="7543012" y="882134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MT" panose="020B0502020104020203" pitchFamily="34" charset="77"/>
                </a:rPr>
                <a:t>max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BD8306-7C40-3642-9A45-82FC5C115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7200" y="1087120"/>
              <a:ext cx="95504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149370-092C-D740-A98E-166E52DF0ED5}"/>
                </a:ext>
              </a:extLst>
            </p:cNvPr>
            <p:cNvSpPr txBox="1"/>
            <p:nvPr/>
          </p:nvSpPr>
          <p:spPr>
            <a:xfrm>
              <a:off x="3214852" y="2993628"/>
              <a:ext cx="2667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MT" panose="020B0502020104020203" pitchFamily="34" charset="77"/>
                </a:rPr>
                <a:t>threshold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70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11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Larsen, Matthew</cp:lastModifiedBy>
  <cp:revision>9</cp:revision>
  <dcterms:created xsi:type="dcterms:W3CDTF">2018-08-13T00:19:53Z</dcterms:created>
  <dcterms:modified xsi:type="dcterms:W3CDTF">2018-08-19T17:18:53Z</dcterms:modified>
</cp:coreProperties>
</file>