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079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79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09919" y="6287673"/>
            <a:ext cx="1882081" cy="5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23" y="5276657"/>
            <a:ext cx="1200000" cy="4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93" y="4992187"/>
            <a:ext cx="688132" cy="737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36" y="5276657"/>
            <a:ext cx="1333205" cy="303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388" y="5034033"/>
            <a:ext cx="619841" cy="619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804" y="1750565"/>
            <a:ext cx="802635" cy="43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548" y="1660996"/>
            <a:ext cx="624603" cy="62460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66895" y="1403419"/>
            <a:ext cx="0" cy="119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7628" y="3012973"/>
            <a:ext cx="0" cy="119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7628" y="4620213"/>
            <a:ext cx="0" cy="119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254560" y="1834312"/>
            <a:ext cx="16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54561" y="3288675"/>
            <a:ext cx="16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Hosting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254562" y="4984601"/>
            <a:ext cx="16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Backend Utility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94466" y="1660996"/>
            <a:ext cx="441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Framework: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Material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Framework: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JQuery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4467" y="3427174"/>
            <a:ext cx="44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 Hosting: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GitHub Pages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4467" y="4760664"/>
            <a:ext cx="441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Security: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Google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Signin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Notification: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Twilio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 Validation: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Google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1" idx="0"/>
          </p:cNvCxnSpPr>
          <p:nvPr/>
        </p:nvCxnSpPr>
        <p:spPr>
          <a:xfrm flipH="1" flipV="1">
            <a:off x="4890254" y="2408349"/>
            <a:ext cx="1633064" cy="1068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41582" y="2408349"/>
            <a:ext cx="1894143" cy="2733433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49189" y="2429789"/>
            <a:ext cx="488372" cy="245700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49404" y="2429789"/>
            <a:ext cx="449704" cy="2457004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0"/>
          </p:cNvCxnSpPr>
          <p:nvPr/>
        </p:nvCxnSpPr>
        <p:spPr>
          <a:xfrm>
            <a:off x="4640824" y="2564664"/>
            <a:ext cx="1644399" cy="2711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5223" y="3477225"/>
            <a:ext cx="1676190" cy="36190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87447" y="1305493"/>
            <a:ext cx="363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Tkrr.github.io/</a:t>
            </a:r>
            <a:r>
              <a:rPr lang="en-US" dirty="0" err="1"/>
              <a:t>C</a:t>
            </a:r>
            <a:r>
              <a:rPr lang="en-US" dirty="0" err="1" smtClean="0"/>
              <a:t>rammingClique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Code Structure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4449" y="1429755"/>
            <a:ext cx="68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style across all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4447" y="1945199"/>
            <a:ext cx="682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database operations developed as common reusable functions which can be called from any page of the app. It also simplifies the effort if we decide to use a different database other than Firebase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4447" y="5460468"/>
            <a:ext cx="682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different html pages each supporting a different functionality of the 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17" y="1112410"/>
            <a:ext cx="2035430" cy="53540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194449" y="4610764"/>
            <a:ext cx="68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utility functions are housed in its own JS file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4448" y="3143112"/>
            <a:ext cx="682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JS file houses all security related functions. Can be easily extended to support other login options such as Facebook login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4448" y="4024990"/>
            <a:ext cx="68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Reusable function for text notification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1"/>
          </p:cNvCxnSpPr>
          <p:nvPr/>
        </p:nvCxnSpPr>
        <p:spPr>
          <a:xfrm flipH="1">
            <a:off x="2893103" y="1614421"/>
            <a:ext cx="1301346" cy="58913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893103" y="2203556"/>
            <a:ext cx="1301344" cy="1229193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93101" y="3348901"/>
            <a:ext cx="1301346" cy="81559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1"/>
          </p:cNvCxnSpPr>
          <p:nvPr/>
        </p:nvCxnSpPr>
        <p:spPr>
          <a:xfrm flipH="1">
            <a:off x="3252275" y="4209656"/>
            <a:ext cx="942173" cy="21884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</p:cNvCxnSpPr>
          <p:nvPr/>
        </p:nvCxnSpPr>
        <p:spPr>
          <a:xfrm flipH="1">
            <a:off x="2893100" y="4795430"/>
            <a:ext cx="1301349" cy="8898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72689" y="5690810"/>
            <a:ext cx="974657" cy="183253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878" y="1140897"/>
            <a:ext cx="109456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Easy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Manage Clique: Give ability to modify or delete an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Display events in sorted order by event date, with the event closest to the current date shown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Drop past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Update the events pages dynamically with new events. Currently page has to be refreshed to view new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event host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attendee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Long term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event search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Email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to google calendar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comments and respond to comments under every event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9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Technology Stack</vt:lpstr>
      <vt:lpstr>Application Code Structure</vt:lpstr>
      <vt:lpstr>Project Backlog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Stack</dc:title>
  <dc:creator>Adka Ravish Rao</dc:creator>
  <cp:lastModifiedBy>Adka Ravish Rao</cp:lastModifiedBy>
  <cp:revision>7</cp:revision>
  <dcterms:created xsi:type="dcterms:W3CDTF">2018-01-24T19:24:03Z</dcterms:created>
  <dcterms:modified xsi:type="dcterms:W3CDTF">2018-01-24T20:53:05Z</dcterms:modified>
</cp:coreProperties>
</file>