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65" r:id="rId3"/>
    <p:sldId id="272" r:id="rId4"/>
    <p:sldId id="273" r:id="rId5"/>
    <p:sldId id="274" r:id="rId6"/>
    <p:sldId id="275" r:id="rId7"/>
    <p:sldId id="276" r:id="rId8"/>
    <p:sldId id="279" r:id="rId9"/>
    <p:sldId id="277" r:id="rId10"/>
    <p:sldId id="280" r:id="rId11"/>
    <p:sldId id="270" r:id="rId12"/>
    <p:sldId id="271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8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Associative Containers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Programming – Code Design &amp; Data Structures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Unordered Associative 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Like associative containers, unordered associative containers associate a value with a key</a:t>
            </a:r>
          </a:p>
          <a:p>
            <a:r>
              <a:rPr lang="en-GB" dirty="0"/>
              <a:t>While associative containers are based on a tree data structure, unordered associative containers use </a:t>
            </a:r>
            <a:r>
              <a:rPr lang="en-GB" i="1" dirty="0"/>
              <a:t>hash tables</a:t>
            </a:r>
            <a:endParaRPr lang="en-GB" dirty="0"/>
          </a:p>
          <a:p>
            <a:r>
              <a:rPr lang="en-GB" dirty="0"/>
              <a:t>These containers generally faster for adding and deleting elements, and have efficient searching</a:t>
            </a:r>
          </a:p>
          <a:p>
            <a:pPr lvl="1"/>
            <a:r>
              <a:rPr lang="en-GB" dirty="0"/>
              <a:t>Although generally less efficient at iterating through the collection</a:t>
            </a:r>
          </a:p>
          <a:p>
            <a:pPr lvl="1"/>
            <a:r>
              <a:rPr lang="en-GB" dirty="0"/>
              <a:t>Because hash tables have set sizes, inserting elements may trigger a rehash (a reconstruction of the hash table)</a:t>
            </a:r>
          </a:p>
          <a:p>
            <a:pPr lvl="1"/>
            <a:r>
              <a:rPr lang="en-GB" dirty="0"/>
              <a:t>Also don’t allow iteration over subsets based on ordering, like their </a:t>
            </a:r>
            <a:r>
              <a:rPr lang="en-GB"/>
              <a:t>ordered counterparts</a:t>
            </a:r>
            <a:endParaRPr lang="en-GB" dirty="0"/>
          </a:p>
          <a:p>
            <a:r>
              <a:rPr lang="en-GB" dirty="0"/>
              <a:t>STL unordered associative containers are: </a:t>
            </a:r>
            <a:r>
              <a:rPr lang="en-GB" i="1" dirty="0" err="1"/>
              <a:t>unordered_set</a:t>
            </a:r>
            <a:r>
              <a:rPr lang="en-GB" dirty="0"/>
              <a:t>, </a:t>
            </a:r>
            <a:r>
              <a:rPr lang="en-GB" i="1" dirty="0" err="1"/>
              <a:t>unordered_map</a:t>
            </a:r>
            <a:r>
              <a:rPr lang="en-GB" dirty="0"/>
              <a:t>, </a:t>
            </a:r>
            <a:r>
              <a:rPr lang="en-GB" i="1" dirty="0" err="1"/>
              <a:t>unordered_multiset</a:t>
            </a:r>
            <a:r>
              <a:rPr lang="en-GB" dirty="0"/>
              <a:t>, and </a:t>
            </a:r>
            <a:r>
              <a:rPr lang="en-GB" i="1" dirty="0" err="1"/>
              <a:t>unordered_multimap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16119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AU" dirty="0"/>
              <a:t>Associative containers are used to store a collection of data</a:t>
            </a:r>
          </a:p>
          <a:p>
            <a:r>
              <a:rPr lang="en-AU" dirty="0"/>
              <a:t>They associate a key with a value, and allow you to use the key to retrieve the value</a:t>
            </a:r>
          </a:p>
          <a:p>
            <a:r>
              <a:rPr lang="en-AU" dirty="0"/>
              <a:t>Associative containers provide rapid access to their elements, without needing to keep track of indices or pointers</a:t>
            </a:r>
          </a:p>
          <a:p>
            <a:r>
              <a:rPr lang="en-AU" dirty="0"/>
              <a:t>STL provides four associative container classes</a:t>
            </a:r>
          </a:p>
          <a:p>
            <a:pPr lvl="1"/>
            <a:r>
              <a:rPr lang="en-AU" dirty="0"/>
              <a:t>set, multiset, map and multimap</a:t>
            </a:r>
          </a:p>
        </p:txBody>
      </p:sp>
    </p:spTree>
    <p:extLst>
      <p:ext uri="{BB962C8B-B14F-4D97-AF65-F5344CB8AC3E}">
        <p14:creationId xmlns:p14="http://schemas.microsoft.com/office/powerpoint/2010/main" val="2276505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GB" dirty="0"/>
              <a:t>Stephen </a:t>
            </a:r>
            <a:r>
              <a:rPr lang="en-GB" dirty="0" err="1"/>
              <a:t>Prata</a:t>
            </a:r>
            <a:r>
              <a:rPr lang="en-GB" dirty="0"/>
              <a:t>, 2011. </a:t>
            </a:r>
            <a:r>
              <a:rPr lang="en-GB" i="1" dirty="0"/>
              <a:t>C++ Primer Plus (Developer's Library)</a:t>
            </a:r>
            <a:r>
              <a:rPr lang="en-GB" dirty="0"/>
              <a:t>. 6 Edition. Addison-Wesley Professional.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What Are Associative Containers?</a:t>
            </a:r>
          </a:p>
          <a:p>
            <a:r>
              <a:rPr lang="en-AU" dirty="0"/>
              <a:t>Key Value Pairs</a:t>
            </a:r>
          </a:p>
          <a:p>
            <a:r>
              <a:rPr lang="en-AU" dirty="0"/>
              <a:t>Fetching Values with Keys</a:t>
            </a:r>
          </a:p>
          <a:p>
            <a:r>
              <a:rPr lang="en-AU" dirty="0"/>
              <a:t>Limits on Keys</a:t>
            </a:r>
          </a:p>
          <a:p>
            <a:r>
              <a:rPr lang="en-AU" dirty="0"/>
              <a:t>Why Use Associative Containers</a:t>
            </a:r>
          </a:p>
          <a:p>
            <a:r>
              <a:rPr lang="en-AU" dirty="0"/>
              <a:t>STL Associative Containers</a:t>
            </a:r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Associative Containers?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 container simply stores a collection of data</a:t>
            </a:r>
          </a:p>
          <a:p>
            <a:r>
              <a:rPr lang="en-GB" dirty="0"/>
              <a:t>Arrays and Lists are known as </a:t>
            </a:r>
            <a:r>
              <a:rPr lang="en-GB" i="1" dirty="0"/>
              <a:t>sequence containers</a:t>
            </a:r>
            <a:endParaRPr lang="en-GB" dirty="0"/>
          </a:p>
          <a:p>
            <a:pPr lvl="1"/>
            <a:r>
              <a:rPr lang="en-GB" dirty="0"/>
              <a:t>Each value is stored sequentially, one after the other</a:t>
            </a:r>
          </a:p>
          <a:p>
            <a:pPr lvl="1"/>
            <a:r>
              <a:rPr lang="en-GB" dirty="0"/>
              <a:t>In an array, we can jump directly to a value if we know it’s index</a:t>
            </a:r>
          </a:p>
          <a:p>
            <a:r>
              <a:rPr lang="en-GB" i="1" dirty="0"/>
              <a:t>Associative containers</a:t>
            </a:r>
            <a:r>
              <a:rPr lang="en-GB" dirty="0"/>
              <a:t> associate a </a:t>
            </a:r>
            <a:r>
              <a:rPr lang="en-GB" i="1" dirty="0"/>
              <a:t>value</a:t>
            </a:r>
            <a:r>
              <a:rPr lang="en-GB" dirty="0"/>
              <a:t> with a </a:t>
            </a:r>
            <a:r>
              <a:rPr lang="en-GB" i="1" dirty="0"/>
              <a:t>key</a:t>
            </a:r>
          </a:p>
          <a:p>
            <a:pPr lvl="1"/>
            <a:r>
              <a:rPr lang="en-GB" dirty="0"/>
              <a:t>We can use the key to find the value</a:t>
            </a:r>
          </a:p>
        </p:txBody>
      </p:sp>
    </p:spTree>
    <p:extLst>
      <p:ext uri="{BB962C8B-B14F-4D97-AF65-F5344CB8AC3E}">
        <p14:creationId xmlns:p14="http://schemas.microsoft.com/office/powerpoint/2010/main" val="116803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Key-Value Pairs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Values are the data we are storing</a:t>
            </a:r>
          </a:p>
          <a:p>
            <a:pPr lvl="1"/>
            <a:r>
              <a:rPr lang="en-GB" dirty="0"/>
              <a:t>These could be primitive data types, classes, structures, pointers, etc.</a:t>
            </a:r>
          </a:p>
          <a:p>
            <a:pPr lvl="1"/>
            <a:r>
              <a:rPr lang="en-GB" dirty="0"/>
              <a:t>For example, we might have a </a:t>
            </a:r>
            <a:r>
              <a:rPr lang="en-GB" i="1" dirty="0"/>
              <a:t>Resource</a:t>
            </a:r>
            <a:r>
              <a:rPr lang="en-GB" dirty="0"/>
              <a:t> class that encapsulates a texture, sound, or other game resource</a:t>
            </a:r>
          </a:p>
          <a:p>
            <a:pPr lvl="2"/>
            <a:r>
              <a:rPr lang="en-GB" dirty="0"/>
              <a:t>These might be stored for use by our Resource Manager</a:t>
            </a:r>
          </a:p>
          <a:p>
            <a:r>
              <a:rPr lang="en-GB" dirty="0"/>
              <a:t>A key is used to refer to a specific value</a:t>
            </a:r>
          </a:p>
          <a:p>
            <a:pPr lvl="1"/>
            <a:r>
              <a:rPr lang="en-GB" dirty="0"/>
              <a:t>We might use the filename as the key to refer to a specific resource</a:t>
            </a:r>
          </a:p>
          <a:p>
            <a:pPr lvl="1"/>
            <a:r>
              <a:rPr lang="en-GB" dirty="0"/>
              <a:t>Keys are usually strings, but could be any data type</a:t>
            </a:r>
          </a:p>
        </p:txBody>
      </p:sp>
    </p:spTree>
    <p:extLst>
      <p:ext uri="{BB962C8B-B14F-4D97-AF65-F5344CB8AC3E}">
        <p14:creationId xmlns:p14="http://schemas.microsoft.com/office/powerpoint/2010/main" val="128046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Fetching Values with Keys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752206" cy="3384649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If our resource manager was implemented using arrays, we would need to</a:t>
            </a:r>
          </a:p>
          <a:p>
            <a:pPr lvl="1"/>
            <a:r>
              <a:rPr lang="en-GB" dirty="0"/>
              <a:t>Store the path name and resource together in a structure or class</a:t>
            </a:r>
          </a:p>
          <a:p>
            <a:pPr lvl="1"/>
            <a:r>
              <a:rPr lang="en-GB" dirty="0"/>
              <a:t>Step through the array, starting with the first element</a:t>
            </a:r>
          </a:p>
          <a:p>
            <a:pPr lvl="1"/>
            <a:r>
              <a:rPr lang="en-GB" dirty="0"/>
              <a:t>Compare the path of the resource with the value we are searching for</a:t>
            </a:r>
          </a:p>
          <a:p>
            <a:pPr lvl="1"/>
            <a:r>
              <a:rPr lang="en-GB" dirty="0"/>
              <a:t>Return the resource when we find it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76056" y="1203325"/>
            <a:ext cx="3960440" cy="15156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Resource* resources[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arraySize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] = { ... };</a:t>
            </a:r>
          </a:p>
          <a:p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arraySize; i++)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(resource[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].path,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searchPath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 == 0)</a:t>
            </a:r>
          </a:p>
          <a:p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resource[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].texture;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AU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7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Fetching Values with Keys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752206" cy="3384649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If we use an associative container to implement our resource manager, we need to</a:t>
            </a:r>
          </a:p>
          <a:p>
            <a:pPr lvl="1"/>
            <a:r>
              <a:rPr lang="en-GB" dirty="0"/>
              <a:t>Store the resource in the associative container by specifying its key (the resource’s path) when we add the value to the container</a:t>
            </a:r>
          </a:p>
          <a:p>
            <a:pPr lvl="1"/>
            <a:r>
              <a:rPr lang="en-GB" dirty="0"/>
              <a:t>Look up the resource by passing the key (the path) to the associative container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076056" y="1203325"/>
            <a:ext cx="3960440" cy="15156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Texture* ship = 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Texture(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</a:rPr>
              <a:t>"./textures/ship.png"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resources[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</a:rPr>
              <a:t>"./textures/ship.png"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] = ship;</a:t>
            </a:r>
          </a:p>
          <a:p>
            <a:endParaRPr lang="en-GB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GB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Texture* ship = resources[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</a:rPr>
              <a:t>"./textures/ship.png"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AU" sz="105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53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Limits on Keys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/>
              <a:t>Although almost anything can be used as a Key there exists one limitation</a:t>
            </a:r>
          </a:p>
          <a:p>
            <a:pPr lvl="1"/>
            <a:r>
              <a:rPr lang="en-AU" dirty="0"/>
              <a:t>By default the Key type </a:t>
            </a:r>
            <a:r>
              <a:rPr lang="en-AU" b="1" dirty="0"/>
              <a:t>must</a:t>
            </a:r>
            <a:r>
              <a:rPr lang="en-AU" dirty="0"/>
              <a:t> implement the less-than operator</a:t>
            </a:r>
          </a:p>
          <a:p>
            <a:r>
              <a:rPr lang="en-AU" dirty="0"/>
              <a:t>Associative containers need to sorts their entries for fast lookup </a:t>
            </a:r>
          </a:p>
          <a:p>
            <a:pPr lvl="1"/>
            <a:r>
              <a:rPr lang="en-AU" dirty="0"/>
              <a:t>In the C++ standard template library associative container classes, this is done via the less-than operator</a:t>
            </a:r>
          </a:p>
          <a:p>
            <a:pPr lvl="1"/>
            <a:r>
              <a:rPr lang="en-AU" dirty="0"/>
              <a:t>It is also possible to write a templated function for these containers to use for comparison instead</a:t>
            </a:r>
            <a:br>
              <a:rPr lang="en-AU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486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Associative 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They provides rapid access to their elements</a:t>
            </a:r>
          </a:p>
          <a:p>
            <a:pPr lvl="1"/>
            <a:r>
              <a:rPr lang="en-GB" dirty="0"/>
              <a:t>Accessing an array by it’s index is obviously going to be the fastest, but you need to keep track of the index</a:t>
            </a:r>
          </a:p>
          <a:p>
            <a:pPr lvl="1"/>
            <a:r>
              <a:rPr lang="en-GB" dirty="0"/>
              <a:t>When searching for a value by its key, associative containers will be faster</a:t>
            </a:r>
          </a:p>
          <a:p>
            <a:r>
              <a:rPr lang="en-GB" dirty="0"/>
              <a:t>The trade-off is you cannot specify where in the container the value is stored (unlike an array)</a:t>
            </a:r>
          </a:p>
          <a:p>
            <a:pPr lvl="1"/>
            <a:r>
              <a:rPr lang="en-GB" dirty="0"/>
              <a:t>Associative containers typically use some sort of tree data structure to store elements</a:t>
            </a:r>
          </a:p>
        </p:txBody>
      </p:sp>
    </p:spTree>
    <p:extLst>
      <p:ext uri="{BB962C8B-B14F-4D97-AF65-F5344CB8AC3E}">
        <p14:creationId xmlns:p14="http://schemas.microsoft.com/office/powerpoint/2010/main" val="4935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STL Associative 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STL provides four associative containers:</a:t>
            </a:r>
          </a:p>
          <a:p>
            <a:pPr lvl="1"/>
            <a:r>
              <a:rPr lang="en-GB" dirty="0"/>
              <a:t>set</a:t>
            </a:r>
          </a:p>
          <a:p>
            <a:pPr lvl="2"/>
            <a:r>
              <a:rPr lang="en-GB" dirty="0"/>
              <a:t>Simplest type. </a:t>
            </a:r>
          </a:p>
          <a:p>
            <a:pPr lvl="2"/>
            <a:r>
              <a:rPr lang="en-GB" dirty="0"/>
              <a:t>Value type is the same as the key type, and keys are unique</a:t>
            </a:r>
          </a:p>
          <a:p>
            <a:pPr lvl="2"/>
            <a:r>
              <a:rPr lang="en-GB" dirty="0"/>
              <a:t>The value </a:t>
            </a:r>
            <a:r>
              <a:rPr lang="en-GB" i="1" dirty="0"/>
              <a:t>is</a:t>
            </a:r>
            <a:r>
              <a:rPr lang="en-GB" dirty="0"/>
              <a:t> the key</a:t>
            </a:r>
          </a:p>
          <a:p>
            <a:pPr lvl="1"/>
            <a:r>
              <a:rPr lang="en-GB" dirty="0"/>
              <a:t>multiset</a:t>
            </a:r>
          </a:p>
          <a:p>
            <a:pPr lvl="2"/>
            <a:r>
              <a:rPr lang="en-GB" dirty="0"/>
              <a:t>Like </a:t>
            </a:r>
            <a:r>
              <a:rPr lang="en-GB" i="1" dirty="0"/>
              <a:t>set</a:t>
            </a:r>
            <a:r>
              <a:rPr lang="en-GB" dirty="0"/>
              <a:t>, except it can have more than one value with the same key</a:t>
            </a:r>
          </a:p>
          <a:p>
            <a:pPr lvl="1"/>
            <a:r>
              <a:rPr lang="en-GB" dirty="0"/>
              <a:t>map</a:t>
            </a:r>
          </a:p>
          <a:p>
            <a:pPr lvl="2"/>
            <a:r>
              <a:rPr lang="en-GB" dirty="0"/>
              <a:t>The value and key type are different, and keys are unique</a:t>
            </a:r>
          </a:p>
          <a:p>
            <a:pPr lvl="1"/>
            <a:r>
              <a:rPr lang="en-GB" dirty="0"/>
              <a:t>multimap</a:t>
            </a:r>
          </a:p>
          <a:p>
            <a:pPr lvl="2"/>
            <a:r>
              <a:rPr lang="en-GB" dirty="0"/>
              <a:t>Similar to </a:t>
            </a:r>
            <a:r>
              <a:rPr lang="en-GB" i="1" dirty="0"/>
              <a:t>map</a:t>
            </a:r>
            <a:r>
              <a:rPr lang="en-GB" dirty="0"/>
              <a:t>, except one key can have multiple values</a:t>
            </a:r>
          </a:p>
        </p:txBody>
      </p:sp>
    </p:spTree>
    <p:extLst>
      <p:ext uri="{BB962C8B-B14F-4D97-AF65-F5344CB8AC3E}">
        <p14:creationId xmlns:p14="http://schemas.microsoft.com/office/powerpoint/2010/main" val="244835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1679</TotalTime>
  <Words>793</Words>
  <Application>Microsoft Office PowerPoint</Application>
  <PresentationFormat>On-screen Show (16:9)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Office Theme</vt:lpstr>
      <vt:lpstr>Associative Containers</vt:lpstr>
      <vt:lpstr>Contents</vt:lpstr>
      <vt:lpstr>What Are Associative Containers?</vt:lpstr>
      <vt:lpstr>Key-Value Pairs</vt:lpstr>
      <vt:lpstr>Fetching Values with Keys</vt:lpstr>
      <vt:lpstr>Fetching Values with Keys</vt:lpstr>
      <vt:lpstr>Limits on Keys</vt:lpstr>
      <vt:lpstr>Why Use Associative Containers</vt:lpstr>
      <vt:lpstr>STL Associative Containers</vt:lpstr>
      <vt:lpstr>Unordered Associative Containers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Sam</cp:lastModifiedBy>
  <cp:revision>40</cp:revision>
  <dcterms:created xsi:type="dcterms:W3CDTF">2014-07-14T04:04:52Z</dcterms:created>
  <dcterms:modified xsi:type="dcterms:W3CDTF">2017-04-28T05:50:24Z</dcterms:modified>
</cp:coreProperties>
</file>