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0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08" y="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et/multiset/?kw=multiset" TargetMode="External"/><Relationship Id="rId2" Type="http://schemas.openxmlformats.org/officeDocument/2006/relationships/hyperlink" Target="http://www.cplusplus.com/reference/set/s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Set and Multiset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Stephen </a:t>
            </a:r>
            <a:r>
              <a:rPr lang="en-GB" dirty="0" err="1"/>
              <a:t>Prata</a:t>
            </a:r>
            <a:r>
              <a:rPr lang="en-GB" dirty="0"/>
              <a:t>, 2011. </a:t>
            </a:r>
            <a:r>
              <a:rPr lang="en-GB" i="1" dirty="0"/>
              <a:t>C++ Primer Plus (Developer's Library)</a:t>
            </a:r>
            <a:r>
              <a:rPr lang="en-GB" dirty="0"/>
              <a:t>. 6 Edition. Addison-Wesley Professional.</a:t>
            </a:r>
          </a:p>
          <a:p>
            <a:r>
              <a:rPr lang="en-GB" dirty="0"/>
              <a:t>cplusplus.com. 2017. </a:t>
            </a:r>
            <a:r>
              <a:rPr lang="en-GB" i="1" dirty="0"/>
              <a:t>set - C++ Reference</a:t>
            </a:r>
            <a:r>
              <a:rPr lang="en-GB" dirty="0"/>
              <a:t>. [ONLINE] Available at: </a:t>
            </a:r>
            <a:r>
              <a:rPr lang="en-GB" dirty="0">
                <a:hlinkClick r:id="rId2"/>
              </a:rPr>
              <a:t>http://www.cplusplus.com/reference/set/set/</a:t>
            </a:r>
            <a:r>
              <a:rPr lang="en-GB" dirty="0"/>
              <a:t>. [Accessed 28 April 2017].</a:t>
            </a:r>
          </a:p>
          <a:p>
            <a:r>
              <a:rPr lang="en-GB" dirty="0"/>
              <a:t>cplusplus.com. 2017. </a:t>
            </a:r>
            <a:r>
              <a:rPr lang="en-GB" i="1" dirty="0"/>
              <a:t>multiset - C++ Reference</a:t>
            </a:r>
            <a:r>
              <a:rPr lang="en-GB" dirty="0"/>
              <a:t>. [ONLINE] Available at: </a:t>
            </a:r>
            <a:r>
              <a:rPr lang="en-GB" dirty="0">
                <a:hlinkClick r:id="rId3"/>
              </a:rPr>
              <a:t>http://www.cplusplus.com/reference/set/multiset/?kw=multiset</a:t>
            </a:r>
            <a:r>
              <a:rPr lang="en-GB" dirty="0"/>
              <a:t>. [Accessed 28 April 2017].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Set</a:t>
            </a:r>
          </a:p>
          <a:p>
            <a:r>
              <a:rPr lang="en-AU" dirty="0"/>
              <a:t>Container Properties</a:t>
            </a:r>
          </a:p>
          <a:p>
            <a:r>
              <a:rPr lang="en-AU" dirty="0"/>
              <a:t>Using Set</a:t>
            </a:r>
          </a:p>
          <a:p>
            <a:r>
              <a:rPr lang="en-AU" dirty="0"/>
              <a:t>Operations on a Set</a:t>
            </a:r>
          </a:p>
          <a:p>
            <a:r>
              <a:rPr lang="en-AU" dirty="0"/>
              <a:t>Multiset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associative container that stores unique elements following a specific order</a:t>
            </a:r>
          </a:p>
          <a:p>
            <a:r>
              <a:rPr lang="en-GB" dirty="0"/>
              <a:t>The value of an element also identifies it</a:t>
            </a:r>
          </a:p>
          <a:p>
            <a:pPr lvl="1"/>
            <a:r>
              <a:rPr lang="en-GB" dirty="0"/>
              <a:t>The key is the value itself</a:t>
            </a:r>
          </a:p>
          <a:p>
            <a:r>
              <a:rPr lang="en-GB" dirty="0"/>
              <a:t>Each value must be unique</a:t>
            </a:r>
          </a:p>
          <a:p>
            <a:r>
              <a:rPr lang="en-GB" dirty="0"/>
              <a:t>Values cannot be modified once added</a:t>
            </a:r>
          </a:p>
          <a:p>
            <a:pPr lvl="1"/>
            <a:r>
              <a:rPr lang="en-GB" dirty="0"/>
              <a:t>But they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1500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Associative</a:t>
            </a:r>
          </a:p>
          <a:p>
            <a:pPr lvl="1"/>
            <a:r>
              <a:rPr lang="en-GB" dirty="0"/>
              <a:t>Elements are referenced by their </a:t>
            </a:r>
            <a:r>
              <a:rPr lang="en-GB" i="1" dirty="0"/>
              <a:t>key</a:t>
            </a:r>
            <a:r>
              <a:rPr lang="en-GB" dirty="0"/>
              <a:t>, not their absolute position in the container</a:t>
            </a:r>
          </a:p>
          <a:p>
            <a:r>
              <a:rPr lang="en-GB" dirty="0"/>
              <a:t>Ordered</a:t>
            </a:r>
          </a:p>
          <a:p>
            <a:pPr lvl="1"/>
            <a:r>
              <a:rPr lang="en-GB" dirty="0"/>
              <a:t>Elements in the container follow a strict order at all times</a:t>
            </a:r>
          </a:p>
          <a:p>
            <a:r>
              <a:rPr lang="en-GB" dirty="0"/>
              <a:t>Set</a:t>
            </a:r>
          </a:p>
          <a:p>
            <a:pPr lvl="1"/>
            <a:r>
              <a:rPr lang="en-GB" dirty="0"/>
              <a:t>The value of an element is also the </a:t>
            </a:r>
            <a:r>
              <a:rPr lang="en-GB" i="1" dirty="0"/>
              <a:t>key </a:t>
            </a:r>
            <a:r>
              <a:rPr lang="en-GB" dirty="0"/>
              <a:t>used to identify it</a:t>
            </a:r>
          </a:p>
          <a:p>
            <a:r>
              <a:rPr lang="en-GB" dirty="0"/>
              <a:t>Unique Keys</a:t>
            </a:r>
          </a:p>
          <a:p>
            <a:pPr lvl="1"/>
            <a:r>
              <a:rPr lang="en-GB" dirty="0"/>
              <a:t>No two elements can have equivalent </a:t>
            </a:r>
            <a:r>
              <a:rPr lang="en-GB" i="1" dirty="0"/>
              <a:t>keys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50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3456062" cy="3384649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Set is a templated class</a:t>
            </a:r>
          </a:p>
          <a:p>
            <a:pPr lvl="1"/>
            <a:r>
              <a:rPr lang="en-GB" dirty="0"/>
              <a:t>Uses a template parameter to provide the type stored</a:t>
            </a:r>
          </a:p>
          <a:p>
            <a:r>
              <a:rPr lang="en-GB" dirty="0"/>
              <a:t>An optional second parameter can specify a comparison function</a:t>
            </a:r>
          </a:p>
          <a:p>
            <a:pPr lvl="1"/>
            <a:r>
              <a:rPr lang="en-GB" dirty="0"/>
              <a:t>By default, the </a:t>
            </a:r>
            <a:r>
              <a:rPr lang="en-GB" dirty="0" err="1"/>
              <a:t>std</a:t>
            </a:r>
            <a:r>
              <a:rPr lang="en-GB" dirty="0"/>
              <a:t>::less&lt;&gt; template is used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9912" y="771413"/>
            <a:ext cx="5256584" cy="4248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a;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b; };</a:t>
            </a: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classcomp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GB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GB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GB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GB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words;</a:t>
            </a: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   // a function pointer for the comparison function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fn_pt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&amp;) = compare;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&amp;)&gt;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fn_pt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   // a class as Compare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MyType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classcomp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mySecondSet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1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3816102" cy="338464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Set constructor takes a range of iterators as arguments</a:t>
            </a:r>
          </a:p>
          <a:p>
            <a:pPr lvl="1"/>
            <a:r>
              <a:rPr lang="en-GB" dirty="0"/>
              <a:t>Provides an easy way to initialize a set using an array</a:t>
            </a:r>
          </a:p>
          <a:p>
            <a:r>
              <a:rPr lang="en-GB" dirty="0"/>
              <a:t>The output of this program will be the unique words listed alphabetically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9952" y="1203325"/>
            <a:ext cx="4896544" cy="34562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&lt;iterator&gt;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count = 8;</a:t>
            </a:r>
          </a:p>
          <a:p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   // sets can be initialised just like STL Vector and List by</a:t>
            </a:r>
          </a:p>
          <a:p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   // passing it the start and end of an array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sentence[count] = {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"you"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"are"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"capable"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"of"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		        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"more"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"than"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"you"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"know"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   // ‘you’ was used twice, but will only show once in the set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uniqueWords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(sentence, sentence + count);</a:t>
            </a: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   // output to </a:t>
            </a:r>
            <a:r>
              <a:rPr lang="en-GB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 using an output iterator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out(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copy(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uniqueWords.begin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uniqueWords.end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out);</a:t>
            </a:r>
          </a:p>
          <a:p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on 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Functions are provided for all the standard operations defined for mathematical sets</a:t>
            </a:r>
          </a:p>
          <a:p>
            <a:pPr lvl="1"/>
            <a:r>
              <a:rPr lang="en-GB" dirty="0"/>
              <a:t>Union: combines the contents of two sets</a:t>
            </a:r>
          </a:p>
          <a:p>
            <a:pPr lvl="2"/>
            <a:r>
              <a:rPr lang="en-GB" dirty="0"/>
              <a:t>See </a:t>
            </a:r>
            <a:r>
              <a:rPr lang="en-GB" dirty="0" err="1"/>
              <a:t>std</a:t>
            </a:r>
            <a:r>
              <a:rPr lang="en-GB" dirty="0"/>
              <a:t>::</a:t>
            </a:r>
            <a:r>
              <a:rPr lang="en-GB" dirty="0" err="1"/>
              <a:t>set_union</a:t>
            </a:r>
            <a:endParaRPr lang="en-GB" dirty="0"/>
          </a:p>
          <a:p>
            <a:pPr lvl="1"/>
            <a:r>
              <a:rPr lang="en-GB" dirty="0"/>
              <a:t>Intersection: finds a set consisting of the elements common to both sets</a:t>
            </a:r>
          </a:p>
          <a:p>
            <a:pPr lvl="2"/>
            <a:r>
              <a:rPr lang="en-GB" dirty="0"/>
              <a:t>See </a:t>
            </a:r>
            <a:r>
              <a:rPr lang="en-GB" dirty="0" err="1"/>
              <a:t>std</a:t>
            </a:r>
            <a:r>
              <a:rPr lang="en-GB" dirty="0"/>
              <a:t>::</a:t>
            </a:r>
            <a:r>
              <a:rPr lang="en-GB" dirty="0" err="1"/>
              <a:t>set_intersection</a:t>
            </a:r>
            <a:endParaRPr lang="en-GB" dirty="0"/>
          </a:p>
          <a:p>
            <a:pPr lvl="1"/>
            <a:r>
              <a:rPr lang="en-GB" dirty="0"/>
              <a:t>Difference: finds the set of elements present in the first set, but not in the second</a:t>
            </a:r>
          </a:p>
          <a:p>
            <a:pPr lvl="2"/>
            <a:r>
              <a:rPr lang="en-GB" dirty="0"/>
              <a:t>See </a:t>
            </a:r>
            <a:r>
              <a:rPr lang="en-GB" dirty="0" err="1"/>
              <a:t>std</a:t>
            </a:r>
            <a:r>
              <a:rPr lang="en-GB" dirty="0"/>
              <a:t>::</a:t>
            </a:r>
            <a:r>
              <a:rPr lang="en-GB" dirty="0" err="1"/>
              <a:t>set_difference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73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Like a set, except there can be multiple values for the same key</a:t>
            </a:r>
          </a:p>
          <a:p>
            <a:r>
              <a:rPr lang="en-GB" dirty="0"/>
              <a:t>Although a multiset is similar to a set, there are a few key differences</a:t>
            </a:r>
          </a:p>
          <a:p>
            <a:pPr lvl="1"/>
            <a:r>
              <a:rPr lang="en-GB" dirty="0"/>
              <a:t>Removing a value from a multiset removes all entries with the matching key</a:t>
            </a:r>
          </a:p>
          <a:p>
            <a:pPr lvl="1"/>
            <a:r>
              <a:rPr lang="en-GB" dirty="0"/>
              <a:t>Count how many times a value appears in the multiset using the </a:t>
            </a:r>
            <a:r>
              <a:rPr lang="en-GB" i="1" dirty="0"/>
              <a:t>count()</a:t>
            </a:r>
            <a:r>
              <a:rPr lang="en-GB" dirty="0"/>
              <a:t> function, passing in the key</a:t>
            </a:r>
          </a:p>
          <a:p>
            <a:pPr lvl="1"/>
            <a:r>
              <a:rPr lang="en-GB" dirty="0"/>
              <a:t>Searching for an value using </a:t>
            </a:r>
            <a:r>
              <a:rPr lang="en-GB" i="1" dirty="0"/>
              <a:t>find()</a:t>
            </a:r>
            <a:r>
              <a:rPr lang="en-GB" dirty="0"/>
              <a:t> returns an iterator to the first entry</a:t>
            </a:r>
          </a:p>
        </p:txBody>
      </p:sp>
    </p:spTree>
    <p:extLst>
      <p:ext uri="{BB962C8B-B14F-4D97-AF65-F5344CB8AC3E}">
        <p14:creationId xmlns:p14="http://schemas.microsoft.com/office/powerpoint/2010/main" val="136243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/>
              <a:t>Set is an associative container where each value is its own key</a:t>
            </a:r>
          </a:p>
          <a:p>
            <a:r>
              <a:rPr lang="en-AU" dirty="0"/>
              <a:t>A Set then is essentially a container consisting of all unique values</a:t>
            </a:r>
          </a:p>
          <a:p>
            <a:r>
              <a:rPr lang="en-AU" dirty="0"/>
              <a:t>Functions exist to allow us to find the union, intersection or difference of two sets</a:t>
            </a:r>
          </a:p>
          <a:p>
            <a:r>
              <a:rPr lang="en-AU" dirty="0"/>
              <a:t>A Multiset is similar to a Set, but allows for multiple instances of equal values</a:t>
            </a:r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637</Words>
  <Application>Microsoft Office PowerPoint</Application>
  <PresentationFormat>On-screen Show (16:9)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Set and Multiset</vt:lpstr>
      <vt:lpstr>Contents</vt:lpstr>
      <vt:lpstr>Set</vt:lpstr>
      <vt:lpstr>Container Properties</vt:lpstr>
      <vt:lpstr>Using Set</vt:lpstr>
      <vt:lpstr>Using Set</vt:lpstr>
      <vt:lpstr>Operations on a Set</vt:lpstr>
      <vt:lpstr>Multiset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</cp:lastModifiedBy>
  <cp:revision>39</cp:revision>
  <dcterms:created xsi:type="dcterms:W3CDTF">2014-07-14T04:04:52Z</dcterms:created>
  <dcterms:modified xsi:type="dcterms:W3CDTF">2017-04-28T04:36:29Z</dcterms:modified>
</cp:coreProperties>
</file>