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5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80" r:id="rId11"/>
    <p:sldId id="292" r:id="rId12"/>
    <p:sldId id="293" r:id="rId13"/>
    <p:sldId id="270" r:id="rId14"/>
    <p:sldId id="284" r:id="rId15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32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16/06/2017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Agents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Smart Game 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Artificial Intelligence for Games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Implementation (C++)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19622"/>
            <a:ext cx="4248472" cy="24314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virtual void 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AU" sz="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 err="1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deltaTime</a:t>
            </a:r>
            <a:r>
              <a:rPr lang="en-AU" sz="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for 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&amp; behaviour 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m_behaviours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800" dirty="0" err="1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deltaTime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AU" sz="8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//TODO: Physics stuff  with force, acceleration, velocity etc...</a:t>
            </a:r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AU" sz="800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 err="1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IBehaviour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m_behaviours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800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800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Vector2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m_force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800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Vector2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m_acceleration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800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Vector2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m_velocity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800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Vector2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m_position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AU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1440210"/>
            <a:ext cx="403244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IBehaviour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update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 err="1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agent,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deltaTime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AU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2211710"/>
            <a:ext cx="4036218" cy="10772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Seek 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 err="1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IBehaviour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800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Vector2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m_targetPos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AU" sz="8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virtual bool 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AU" sz="800" dirty="0" err="1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GameObject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agent,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deltaTime</a:t>
            </a:r>
            <a:r>
              <a:rPr lang="en-A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// TODO: apply seek force to agent</a:t>
            </a:r>
          </a:p>
          <a:p>
            <a:r>
              <a:rPr lang="en-AU" sz="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 true</a:t>
            </a:r>
            <a:r>
              <a:rPr lang="en-AU" sz="800" dirty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8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AU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0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Uses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With this particular implementation, we can create behaviours that aren’t necessarily classified as AI</a:t>
            </a:r>
          </a:p>
          <a:p>
            <a:pPr lvl="1"/>
            <a:endParaRPr lang="en-AU" dirty="0"/>
          </a:p>
          <a:p>
            <a:r>
              <a:rPr lang="en-AU" dirty="0"/>
              <a:t>For example:</a:t>
            </a:r>
          </a:p>
          <a:p>
            <a:pPr lvl="1"/>
            <a:r>
              <a:rPr lang="en-AU" i="1" dirty="0"/>
              <a:t>We could create a “</a:t>
            </a:r>
            <a:r>
              <a:rPr lang="en-AU" i="1" dirty="0" err="1"/>
              <a:t>KeyboardController</a:t>
            </a:r>
            <a:r>
              <a:rPr lang="en-AU" i="1" dirty="0"/>
              <a:t>” behaviour, which collects input from the user and moves the Agent based on keyboard input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780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Uses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We could create a behaviour with a single set of properties that is shared amongst multiple Agents</a:t>
            </a:r>
          </a:p>
          <a:p>
            <a:pPr lvl="1"/>
            <a:endParaRPr lang="en-AU" dirty="0"/>
          </a:p>
          <a:p>
            <a:r>
              <a:rPr lang="en-AU" dirty="0"/>
              <a:t>For example, you may have a collection of agents who are following the same path</a:t>
            </a:r>
          </a:p>
          <a:p>
            <a:pPr lvl="1"/>
            <a:r>
              <a:rPr lang="en-AU" dirty="0"/>
              <a:t>They could all share the same “Follow Path” behaviour instance</a:t>
            </a:r>
          </a:p>
          <a:p>
            <a:pPr lvl="1"/>
            <a:endParaRPr lang="en-AU" dirty="0"/>
          </a:p>
          <a:p>
            <a:r>
              <a:rPr lang="en-AU" dirty="0"/>
              <a:t>You will want to look at using </a:t>
            </a:r>
            <a:r>
              <a:rPr lang="en-AU" i="1" dirty="0">
                <a:solidFill>
                  <a:srgbClr val="00B0F0"/>
                </a:solidFill>
              </a:rPr>
              <a:t>smart pointers </a:t>
            </a:r>
            <a:r>
              <a:rPr lang="en-AU" dirty="0"/>
              <a:t>when sharing behaviours, as no single agent will have ownership over the behaviour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31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Agents are game objects with intelligent-like behaviour or decision making abilities</a:t>
            </a:r>
          </a:p>
          <a:p>
            <a:pPr lvl="1"/>
            <a:r>
              <a:rPr lang="en-US" dirty="0"/>
              <a:t>The 3 steps – sense, think, act – are repeated during an agent’s update process</a:t>
            </a:r>
          </a:p>
          <a:p>
            <a:pPr lvl="1"/>
            <a:endParaRPr lang="en-US" dirty="0"/>
          </a:p>
          <a:p>
            <a:r>
              <a:rPr lang="en-US" dirty="0"/>
              <a:t>Agents should be able to change between various </a:t>
            </a:r>
            <a:r>
              <a:rPr lang="en-US" dirty="0" err="1"/>
              <a:t>behaviours</a:t>
            </a:r>
            <a:r>
              <a:rPr lang="en-US" dirty="0"/>
              <a:t> and combine </a:t>
            </a:r>
            <a:r>
              <a:rPr lang="en-US" dirty="0" err="1"/>
              <a:t>behaviours</a:t>
            </a:r>
            <a:endParaRPr lang="en-US" dirty="0"/>
          </a:p>
          <a:p>
            <a:pPr lvl="1"/>
            <a:r>
              <a:rPr lang="en-US" dirty="0"/>
              <a:t>Can make agents appear more intelligent</a:t>
            </a:r>
          </a:p>
          <a:p>
            <a:pPr lvl="1"/>
            <a:endParaRPr lang="en-US" dirty="0"/>
          </a:p>
          <a:p>
            <a:r>
              <a:rPr lang="en-US" dirty="0"/>
              <a:t>Many things can be agents, not just in-game NPCs, such as game systems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Further Reading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/>
              <a:t>Rabin, S, 2009, </a:t>
            </a:r>
            <a:r>
              <a:rPr lang="en-AU" i="1" dirty="0"/>
              <a:t>Introduction to Game Development</a:t>
            </a:r>
            <a:r>
              <a:rPr lang="en-AU" dirty="0"/>
              <a:t>, 2nd Edition, Charles River Media</a:t>
            </a:r>
          </a:p>
          <a:p>
            <a:pPr lvl="1"/>
            <a:endParaRPr lang="en-AU" dirty="0"/>
          </a:p>
          <a:p>
            <a:r>
              <a:rPr lang="en-AU" dirty="0"/>
              <a:t>Millington, I, 2009, </a:t>
            </a:r>
            <a:r>
              <a:rPr lang="en-AU" i="1" dirty="0"/>
              <a:t>Artificial Intelligence for Games</a:t>
            </a:r>
            <a:r>
              <a:rPr lang="en-AU" dirty="0"/>
              <a:t>, 2nd Edition, CRC Press</a:t>
            </a:r>
          </a:p>
        </p:txBody>
      </p:sp>
    </p:spTree>
    <p:extLst>
      <p:ext uri="{BB962C8B-B14F-4D97-AF65-F5344CB8AC3E}">
        <p14:creationId xmlns:p14="http://schemas.microsoft.com/office/powerpoint/2010/main" val="56651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What is an Agent</a:t>
            </a:r>
          </a:p>
          <a:p>
            <a:pPr lvl="1"/>
            <a:endParaRPr lang="en-AU" dirty="0"/>
          </a:p>
          <a:p>
            <a:r>
              <a:rPr lang="en-AU" dirty="0"/>
              <a:t>Sense, Think, Act</a:t>
            </a:r>
          </a:p>
          <a:p>
            <a:pPr lvl="1"/>
            <a:endParaRPr lang="en-AU" dirty="0"/>
          </a:p>
          <a:p>
            <a:r>
              <a:rPr lang="en-AU" dirty="0"/>
              <a:t>Behaviours</a:t>
            </a:r>
          </a:p>
          <a:p>
            <a:pPr lvl="1"/>
            <a:endParaRPr lang="en-AU" dirty="0"/>
          </a:p>
          <a:p>
            <a:r>
              <a:rPr lang="en-AU" dirty="0"/>
              <a:t>Combining Behaviours</a:t>
            </a:r>
          </a:p>
          <a:p>
            <a:pPr lvl="1"/>
            <a:endParaRPr lang="en-AU" dirty="0"/>
          </a:p>
          <a:p>
            <a:r>
              <a:rPr lang="en-AU" dirty="0"/>
              <a:t>Basic Implementation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an Agent?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An </a:t>
            </a:r>
            <a:r>
              <a:rPr lang="en-AU" i="1" dirty="0">
                <a:solidFill>
                  <a:srgbClr val="00B0F0"/>
                </a:solidFill>
              </a:rPr>
              <a:t>Agent</a:t>
            </a:r>
            <a:r>
              <a:rPr lang="en-AU" dirty="0"/>
              <a:t> is a game object that has some sort of intelligent behaviour and or decision making process</a:t>
            </a:r>
          </a:p>
          <a:p>
            <a:pPr lvl="1"/>
            <a:endParaRPr lang="en-AU" dirty="0"/>
          </a:p>
          <a:p>
            <a:r>
              <a:rPr lang="en-AU" dirty="0"/>
              <a:t>There are 3 common steps which are repeated during an agents “update” process</a:t>
            </a:r>
          </a:p>
          <a:p>
            <a:pPr lvl="1"/>
            <a:r>
              <a:rPr lang="en-AU" dirty="0"/>
              <a:t>Sense</a:t>
            </a:r>
          </a:p>
          <a:p>
            <a:pPr lvl="1"/>
            <a:r>
              <a:rPr lang="en-AU" dirty="0"/>
              <a:t>Think</a:t>
            </a:r>
          </a:p>
          <a:p>
            <a:pPr lvl="1"/>
            <a:r>
              <a:rPr lang="en-AU" dirty="0"/>
              <a:t>Act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111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Sense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The </a:t>
            </a:r>
            <a:r>
              <a:rPr lang="en-AU" i="1" dirty="0">
                <a:solidFill>
                  <a:srgbClr val="00B0F0"/>
                </a:solidFill>
              </a:rPr>
              <a:t>sense</a:t>
            </a:r>
            <a:r>
              <a:rPr lang="en-AU" dirty="0"/>
              <a:t> step is where the agent analyses the world and checks for changes to the environment</a:t>
            </a:r>
          </a:p>
          <a:p>
            <a:pPr lvl="1"/>
            <a:endParaRPr lang="en-AU" dirty="0"/>
          </a:p>
          <a:p>
            <a:r>
              <a:rPr lang="en-AU" dirty="0"/>
              <a:t>This could include, but not limited to:</a:t>
            </a:r>
          </a:p>
          <a:p>
            <a:pPr lvl="1"/>
            <a:r>
              <a:rPr lang="en-AU" dirty="0"/>
              <a:t>Detecting potential future collisions</a:t>
            </a:r>
          </a:p>
          <a:p>
            <a:pPr lvl="1"/>
            <a:r>
              <a:rPr lang="en-AU" dirty="0"/>
              <a:t>Detecting changes in behaviour of other agents</a:t>
            </a:r>
          </a:p>
          <a:p>
            <a:pPr lvl="1"/>
            <a:r>
              <a:rPr lang="en-AU" dirty="0"/>
              <a:t>Are other friendly agents in-danger?</a:t>
            </a:r>
          </a:p>
          <a:p>
            <a:pPr lvl="1"/>
            <a:r>
              <a:rPr lang="en-AU" dirty="0"/>
              <a:t>Calculating values such as “Hungriness”, “</a:t>
            </a:r>
            <a:r>
              <a:rPr lang="en-AU" dirty="0" err="1"/>
              <a:t>Scaredness</a:t>
            </a:r>
            <a:r>
              <a:rPr lang="en-AU" dirty="0"/>
              <a:t>” and other such values that could be plugged into a “fuzzy logic” system</a:t>
            </a:r>
          </a:p>
          <a:p>
            <a:pPr lvl="1"/>
            <a:r>
              <a:rPr lang="en-AU" dirty="0"/>
              <a:t>Where any sounds played near by that the agent may want to respond to</a:t>
            </a:r>
          </a:p>
          <a:p>
            <a:pPr lvl="1"/>
            <a:endParaRPr lang="en-AU" dirty="0"/>
          </a:p>
          <a:p>
            <a:r>
              <a:rPr lang="en-AU" dirty="0"/>
              <a:t>This step just collects the information required to make a decision during the “Think” step</a:t>
            </a:r>
          </a:p>
        </p:txBody>
      </p:sp>
    </p:spTree>
    <p:extLst>
      <p:ext uri="{BB962C8B-B14F-4D97-AF65-F5344CB8AC3E}">
        <p14:creationId xmlns:p14="http://schemas.microsoft.com/office/powerpoint/2010/main" val="30822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Once the agent has gathered information, it can now be evaluated and a decision can be made</a:t>
            </a:r>
          </a:p>
          <a:p>
            <a:pPr lvl="1"/>
            <a:endParaRPr lang="en-AU" dirty="0"/>
          </a:p>
          <a:p>
            <a:r>
              <a:rPr lang="en-AU" dirty="0"/>
              <a:t>This step can be incredibly simple or insanely complex</a:t>
            </a:r>
          </a:p>
          <a:p>
            <a:pPr lvl="1"/>
            <a:endParaRPr lang="en-AU" dirty="0"/>
          </a:p>
          <a:p>
            <a:r>
              <a:rPr lang="en-AU" dirty="0"/>
              <a:t>This could consist of handcrafted if-then rules to determine which behaviour should be used, through to a more complex decision making process utilising various AI systems such as:</a:t>
            </a:r>
          </a:p>
          <a:p>
            <a:pPr lvl="1"/>
            <a:r>
              <a:rPr lang="en-AU" dirty="0"/>
              <a:t>Fuzzy Logic</a:t>
            </a:r>
          </a:p>
          <a:p>
            <a:pPr lvl="1"/>
            <a:r>
              <a:rPr lang="en-AU" dirty="0"/>
              <a:t>Decision/Behaviour Trees</a:t>
            </a:r>
          </a:p>
          <a:p>
            <a:pPr lvl="1"/>
            <a:r>
              <a:rPr lang="en-AU" dirty="0"/>
              <a:t>Machine Learning algorithms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005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Until now, the end user will not have been able to witness the slew of decisions that have been made</a:t>
            </a:r>
          </a:p>
          <a:p>
            <a:pPr lvl="1"/>
            <a:endParaRPr lang="en-AU" dirty="0"/>
          </a:p>
          <a:p>
            <a:r>
              <a:rPr lang="en-AU" dirty="0"/>
              <a:t>The </a:t>
            </a:r>
            <a:r>
              <a:rPr lang="en-AU" i="1" dirty="0">
                <a:solidFill>
                  <a:srgbClr val="00B0F0"/>
                </a:solidFill>
              </a:rPr>
              <a:t>Act</a:t>
            </a:r>
            <a:r>
              <a:rPr lang="en-AU" dirty="0"/>
              <a:t> step is used to preform the appropriate behaviour that had been calculated during the “</a:t>
            </a:r>
            <a:r>
              <a:rPr lang="en-AU" i="1" dirty="0">
                <a:solidFill>
                  <a:srgbClr val="00B0F0"/>
                </a:solidFill>
              </a:rPr>
              <a:t>Think</a:t>
            </a:r>
            <a:r>
              <a:rPr lang="en-AU" dirty="0"/>
              <a:t>” step</a:t>
            </a:r>
          </a:p>
          <a:p>
            <a:pPr lvl="1"/>
            <a:endParaRPr lang="en-AU" dirty="0"/>
          </a:p>
          <a:p>
            <a:r>
              <a:rPr lang="en-AU" dirty="0"/>
              <a:t>For example: if the think step decided that a “Seek” behaviour should be used, than the “</a:t>
            </a:r>
            <a:r>
              <a:rPr lang="en-AU" i="1" dirty="0">
                <a:solidFill>
                  <a:srgbClr val="00B0F0"/>
                </a:solidFill>
              </a:rPr>
              <a:t>Act</a:t>
            </a:r>
            <a:r>
              <a:rPr lang="en-AU" dirty="0"/>
              <a:t>” step will preform the seek operation</a:t>
            </a:r>
          </a:p>
        </p:txBody>
      </p:sp>
    </p:spTree>
    <p:extLst>
      <p:ext uri="{BB962C8B-B14F-4D97-AF65-F5344CB8AC3E}">
        <p14:creationId xmlns:p14="http://schemas.microsoft.com/office/powerpoint/2010/main" val="403352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Behaviours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Agents should have the ability to change between various different behaviours</a:t>
            </a:r>
          </a:p>
          <a:p>
            <a:pPr lvl="1"/>
            <a:r>
              <a:rPr lang="en-AU" dirty="0"/>
              <a:t>We can think of a behaviour as logic used to preform a single task</a:t>
            </a:r>
          </a:p>
          <a:p>
            <a:pPr lvl="1"/>
            <a:endParaRPr lang="en-AU" dirty="0"/>
          </a:p>
          <a:p>
            <a:r>
              <a:rPr lang="en-AU" dirty="0"/>
              <a:t>For example:</a:t>
            </a:r>
          </a:p>
          <a:p>
            <a:pPr lvl="1"/>
            <a:r>
              <a:rPr lang="en-AU" dirty="0"/>
              <a:t>Seek, Flee, Wander, Follow Path, Avoid, Patrol</a:t>
            </a:r>
          </a:p>
          <a:p>
            <a:pPr lvl="1"/>
            <a:r>
              <a:rPr lang="en-AU" dirty="0" err="1"/>
              <a:t>ShootWhenInRange</a:t>
            </a:r>
            <a:r>
              <a:rPr lang="en-AU" dirty="0"/>
              <a:t>, </a:t>
            </a:r>
            <a:r>
              <a:rPr lang="en-AU" dirty="0" err="1"/>
              <a:t>DropBomb</a:t>
            </a:r>
            <a:r>
              <a:rPr lang="en-AU" dirty="0"/>
              <a:t>, </a:t>
            </a:r>
            <a:r>
              <a:rPr lang="en-AU" dirty="0" err="1"/>
              <a:t>ClimbLadder</a:t>
            </a:r>
            <a:r>
              <a:rPr lang="en-AU" dirty="0"/>
              <a:t>, </a:t>
            </a:r>
            <a:r>
              <a:rPr lang="en-AU" dirty="0" err="1"/>
              <a:t>CollectItems</a:t>
            </a:r>
            <a:r>
              <a:rPr lang="en-AU" dirty="0"/>
              <a:t>&lt;type&gt;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686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Combining Behaviours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It should be possible to combine behaviours together which will assist with making an agent appear more intelligent</a:t>
            </a:r>
          </a:p>
          <a:p>
            <a:pPr lvl="1"/>
            <a:endParaRPr lang="en-AU" dirty="0"/>
          </a:p>
          <a:p>
            <a:r>
              <a:rPr lang="en-AU" dirty="0"/>
              <a:t>For example:</a:t>
            </a:r>
          </a:p>
          <a:p>
            <a:pPr lvl="1"/>
            <a:r>
              <a:rPr lang="en-AU" dirty="0"/>
              <a:t>Seek – seek toward player</a:t>
            </a:r>
          </a:p>
          <a:p>
            <a:pPr lvl="1"/>
            <a:r>
              <a:rPr lang="en-AU" dirty="0"/>
              <a:t>Flee – flee from enemy objects (except player)</a:t>
            </a:r>
          </a:p>
          <a:p>
            <a:pPr lvl="1"/>
            <a:r>
              <a:rPr lang="en-AU" dirty="0" err="1"/>
              <a:t>ShootWhenInRange</a:t>
            </a:r>
            <a:r>
              <a:rPr lang="en-AU" dirty="0"/>
              <a:t> – if the player is in range, shoot at it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774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49" y="1203325"/>
            <a:ext cx="4392167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Its common practice to wrap an individual behaviour into a single class</a:t>
            </a:r>
          </a:p>
          <a:p>
            <a:pPr lvl="1"/>
            <a:endParaRPr lang="en-AU" dirty="0"/>
          </a:p>
          <a:p>
            <a:r>
              <a:rPr lang="en-AU" dirty="0"/>
              <a:t>We define an abstract Behaviour class for all other behaviours to extend</a:t>
            </a:r>
          </a:p>
          <a:p>
            <a:pPr lvl="1"/>
            <a:endParaRPr lang="en-AU" dirty="0"/>
          </a:p>
          <a:p>
            <a:r>
              <a:rPr lang="en-AU" dirty="0"/>
              <a:t>An </a:t>
            </a:r>
            <a:r>
              <a:rPr lang="en-AU" i="1" dirty="0">
                <a:solidFill>
                  <a:srgbClr val="00B0F0"/>
                </a:solidFill>
              </a:rPr>
              <a:t>Agent</a:t>
            </a:r>
            <a:r>
              <a:rPr lang="en-AU" dirty="0"/>
              <a:t> or </a:t>
            </a:r>
            <a:r>
              <a:rPr lang="en-AU" i="1" dirty="0" err="1">
                <a:solidFill>
                  <a:srgbClr val="00B0F0"/>
                </a:solidFill>
              </a:rPr>
              <a:t>GameObject</a:t>
            </a:r>
            <a:r>
              <a:rPr lang="en-AU" dirty="0"/>
              <a:t> can have a collection of behaviours</a:t>
            </a:r>
          </a:p>
          <a:p>
            <a:pPr lvl="1"/>
            <a:r>
              <a:rPr lang="en-AU" dirty="0"/>
              <a:t>During each frame of our application we run an update on the agent that would update all of the behaviours attached to the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35332"/>
            <a:ext cx="4209523" cy="1460317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066637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Agent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13 - &amp;quot;Summary&amp;quot;&quot;/&gt;&lt;property id=&quot;20307&quot; value=&quot;270&quot;/&gt;&lt;/object&gt;&lt;object type=&quot;3&quot; unique_id=&quot;13743&quot;&gt;&lt;property id=&quot;20148&quot; value=&quot;5&quot;/&gt;&lt;property id=&quot;20300&quot; value=&quot;Slide 3 - &amp;quot;What is an Agent?&amp;quot;&quot;/&gt;&lt;property id=&quot;20307&quot; value=&quot;285&quot;/&gt;&lt;/object&gt;&lt;object type=&quot;3&quot; unique_id=&quot;13744&quot;&gt;&lt;property id=&quot;20148&quot; value=&quot;5&quot;/&gt;&lt;property id=&quot;20300&quot; value=&quot;Slide 4 - &amp;quot;Sense&amp;quot;&quot;/&gt;&lt;property id=&quot;20307&quot; value=&quot;286&quot;/&gt;&lt;/object&gt;&lt;object type=&quot;3&quot; unique_id=&quot;13745&quot;&gt;&lt;property id=&quot;20148&quot; value=&quot;5&quot;/&gt;&lt;property id=&quot;20300&quot; value=&quot;Slide 5 - &amp;quot;Think&amp;quot;&quot;/&gt;&lt;property id=&quot;20307&quot; value=&quot;287&quot;/&gt;&lt;/object&gt;&lt;object type=&quot;3&quot; unique_id=&quot;13746&quot;&gt;&lt;property id=&quot;20148&quot; value=&quot;5&quot;/&gt;&lt;property id=&quot;20300&quot; value=&quot;Slide 6 - &amp;quot;Act&amp;quot;&quot;/&gt;&lt;property id=&quot;20307&quot; value=&quot;288&quot;/&gt;&lt;/object&gt;&lt;object type=&quot;3&quot; unique_id=&quot;13747&quot;&gt;&lt;property id=&quot;20148&quot; value=&quot;5&quot;/&gt;&lt;property id=&quot;20300&quot; value=&quot;Slide 7 - &amp;quot;Behaviours&amp;quot;&quot;/&gt;&lt;property id=&quot;20307&quot; value=&quot;289&quot;/&gt;&lt;/object&gt;&lt;object type=&quot;3&quot; unique_id=&quot;13748&quot;&gt;&lt;property id=&quot;20148&quot; value=&quot;5&quot;/&gt;&lt;property id=&quot;20300&quot; value=&quot;Slide 8 - &amp;quot;Combining Behaviours&amp;quot;&quot;/&gt;&lt;property id=&quot;20307&quot; value=&quot;290&quot;/&gt;&lt;/object&gt;&lt;object type=&quot;3&quot; unique_id=&quot;13749&quot;&gt;&lt;property id=&quot;20148&quot; value=&quot;5&quot;/&gt;&lt;property id=&quot;20300&quot; value=&quot;Slide 9 - &amp;quot;Basic Implementation&amp;quot;&quot;/&gt;&lt;property id=&quot;20307&quot; value=&quot;291&quot;/&gt;&lt;/object&gt;&lt;object type=&quot;3&quot; unique_id=&quot;13750&quot;&gt;&lt;property id=&quot;20148&quot; value=&quot;5&quot;/&gt;&lt;property id=&quot;20300&quot; value=&quot;Slide 10 - &amp;quot;Basic Implementation (C++)&amp;quot;&quot;/&gt;&lt;property id=&quot;20307&quot; value=&quot;280&quot;/&gt;&lt;/object&gt;&lt;object type=&quot;3&quot; unique_id=&quot;13751&quot;&gt;&lt;property id=&quot;20148&quot; value=&quot;5&quot;/&gt;&lt;property id=&quot;20300&quot; value=&quot;Slide 11 - &amp;quot;Other Uses&amp;quot;&quot;/&gt;&lt;property id=&quot;20307&quot; value=&quot;292&quot;/&gt;&lt;/object&gt;&lt;object type=&quot;3&quot; unique_id=&quot;13752&quot;&gt;&lt;property id=&quot;20148&quot; value=&quot;5&quot;/&gt;&lt;property id=&quot;20300&quot; value=&quot;Slide 12 - &amp;quot;Other Uses&amp;quot;&quot;/&gt;&lt;property id=&quot;20307&quot; value=&quot;293&quot;/&gt;&lt;/object&gt;&lt;object type=&quot;3&quot; unique_id=&quot;13753&quot;&gt;&lt;property id=&quot;20148&quot; value=&quot;5&quot;/&gt;&lt;property id=&quot;20300&quot; value=&quot;Slide 14 - &amp;quot;References&amp;quot;&quot;/&gt;&lt;property id=&quot;20307&quot; value=&quot;284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774</Words>
  <Application>Microsoft Office PowerPoint</Application>
  <PresentationFormat>On-screen Show (16:9)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Office Theme</vt:lpstr>
      <vt:lpstr>Agents</vt:lpstr>
      <vt:lpstr>Contents</vt:lpstr>
      <vt:lpstr>What is an Agent?</vt:lpstr>
      <vt:lpstr>Sense</vt:lpstr>
      <vt:lpstr>Think</vt:lpstr>
      <vt:lpstr>Act</vt:lpstr>
      <vt:lpstr>Behaviours</vt:lpstr>
      <vt:lpstr>Combining Behaviours</vt:lpstr>
      <vt:lpstr>Basic Implementation</vt:lpstr>
      <vt:lpstr>Basic Implementation (C++)</vt:lpstr>
      <vt:lpstr>Other Uses</vt:lpstr>
      <vt:lpstr>Other Uses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34</cp:revision>
  <dcterms:created xsi:type="dcterms:W3CDTF">2014-07-14T04:04:52Z</dcterms:created>
  <dcterms:modified xsi:type="dcterms:W3CDTF">2017-06-16T01:59:31Z</dcterms:modified>
</cp:coreProperties>
</file>